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Montserrat"/>
      <p:regular r:id="rId24"/>
      <p:bold r:id="rId25"/>
      <p:italic r:id="rId26"/>
      <p:boldItalic r:id="rId27"/>
    </p:embeddedFont>
    <p:embeddedFont>
      <p:font typeface="Barlow Semi Condensed Medium"/>
      <p:regular r:id="rId28"/>
      <p:bold r:id="rId29"/>
      <p:italic r:id="rId30"/>
      <p:boldItalic r:id="rId31"/>
    </p:embeddedFont>
    <p:embeddedFont>
      <p:font typeface="Montserrat Light"/>
      <p:regular r:id="rId32"/>
      <p:bold r:id="rId33"/>
      <p:italic r:id="rId34"/>
      <p:boldItalic r:id="rId35"/>
    </p:embeddedFont>
    <p:embeddedFont>
      <p:font typeface="Barlow Semi Condensed"/>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B7750CE-8EE7-433D-B45C-159561D5DD24}">
  <a:tblStyle styleId="{5B7750CE-8EE7-433D-B45C-159561D5DD2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Montserrat-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BarlowSemiCondensedMedium-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arlowSemiCondensedMedium-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BarlowSemiCondensedMedium-boldItalic.fntdata"/><Relationship Id="rId30" Type="http://schemas.openxmlformats.org/officeDocument/2006/relationships/font" Target="fonts/BarlowSemiCondensedMedium-italic.fntdata"/><Relationship Id="rId11" Type="http://schemas.openxmlformats.org/officeDocument/2006/relationships/slide" Target="slides/slide6.xml"/><Relationship Id="rId33" Type="http://schemas.openxmlformats.org/officeDocument/2006/relationships/font" Target="fonts/MontserratLight-bold.fntdata"/><Relationship Id="rId10" Type="http://schemas.openxmlformats.org/officeDocument/2006/relationships/slide" Target="slides/slide5.xml"/><Relationship Id="rId32" Type="http://schemas.openxmlformats.org/officeDocument/2006/relationships/font" Target="fonts/MontserratLight-regular.fntdata"/><Relationship Id="rId13" Type="http://schemas.openxmlformats.org/officeDocument/2006/relationships/slide" Target="slides/slide8.xml"/><Relationship Id="rId35" Type="http://schemas.openxmlformats.org/officeDocument/2006/relationships/font" Target="fonts/MontserratLight-boldItalic.fntdata"/><Relationship Id="rId12" Type="http://schemas.openxmlformats.org/officeDocument/2006/relationships/slide" Target="slides/slide7.xml"/><Relationship Id="rId34" Type="http://schemas.openxmlformats.org/officeDocument/2006/relationships/font" Target="fonts/MontserratLight-italic.fntdata"/><Relationship Id="rId15" Type="http://schemas.openxmlformats.org/officeDocument/2006/relationships/slide" Target="slides/slide10.xml"/><Relationship Id="rId37" Type="http://schemas.openxmlformats.org/officeDocument/2006/relationships/font" Target="fonts/BarlowSemiCondensed-bold.fntdata"/><Relationship Id="rId14" Type="http://schemas.openxmlformats.org/officeDocument/2006/relationships/slide" Target="slides/slide9.xml"/><Relationship Id="rId36" Type="http://schemas.openxmlformats.org/officeDocument/2006/relationships/font" Target="fonts/BarlowSemiCondensed-regular.fntdata"/><Relationship Id="rId17" Type="http://schemas.openxmlformats.org/officeDocument/2006/relationships/slide" Target="slides/slide12.xml"/><Relationship Id="rId39" Type="http://schemas.openxmlformats.org/officeDocument/2006/relationships/font" Target="fonts/BarlowSemiCondensed-boldItalic.fntdata"/><Relationship Id="rId16" Type="http://schemas.openxmlformats.org/officeDocument/2006/relationships/slide" Target="slides/slide11.xml"/><Relationship Id="rId38" Type="http://schemas.openxmlformats.org/officeDocument/2006/relationships/font" Target="fonts/BarlowSemiCondense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7" name="Shape 1727"/>
        <p:cNvGrpSpPr/>
        <p:nvPr/>
      </p:nvGrpSpPr>
      <p:grpSpPr>
        <a:xfrm>
          <a:off x="0" y="0"/>
          <a:ext cx="0" cy="0"/>
          <a:chOff x="0" y="0"/>
          <a:chExt cx="0" cy="0"/>
        </a:xfrm>
      </p:grpSpPr>
      <p:sp>
        <p:nvSpPr>
          <p:cNvPr id="1728" name="Google Shape;1728;gcfb541be0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9" name="Google Shape;1729;gcfb541be0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2" name="Shape 2642"/>
        <p:cNvGrpSpPr/>
        <p:nvPr/>
      </p:nvGrpSpPr>
      <p:grpSpPr>
        <a:xfrm>
          <a:off x="0" y="0"/>
          <a:ext cx="0" cy="0"/>
          <a:chOff x="0" y="0"/>
          <a:chExt cx="0" cy="0"/>
        </a:xfrm>
      </p:grpSpPr>
      <p:sp>
        <p:nvSpPr>
          <p:cNvPr id="2643" name="Google Shape;2643;g1047367ad75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44" name="Google Shape;2644;g1047367ad75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9" name="Shape 2649"/>
        <p:cNvGrpSpPr/>
        <p:nvPr/>
      </p:nvGrpSpPr>
      <p:grpSpPr>
        <a:xfrm>
          <a:off x="0" y="0"/>
          <a:ext cx="0" cy="0"/>
          <a:chOff x="0" y="0"/>
          <a:chExt cx="0" cy="0"/>
        </a:xfrm>
      </p:grpSpPr>
      <p:sp>
        <p:nvSpPr>
          <p:cNvPr id="2650" name="Google Shape;2650;g1059d1e2a1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1" name="Google Shape;2651;g1059d1e2a1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5" name="Shape 2655"/>
        <p:cNvGrpSpPr/>
        <p:nvPr/>
      </p:nvGrpSpPr>
      <p:grpSpPr>
        <a:xfrm>
          <a:off x="0" y="0"/>
          <a:ext cx="0" cy="0"/>
          <a:chOff x="0" y="0"/>
          <a:chExt cx="0" cy="0"/>
        </a:xfrm>
      </p:grpSpPr>
      <p:sp>
        <p:nvSpPr>
          <p:cNvPr id="2656" name="Google Shape;2656;gcfc08232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7" name="Google Shape;2657;gcfc08232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looked at Installation rate by app category via 2-way ANOVA, and </a:t>
            </a:r>
            <a:r>
              <a:rPr lang="en"/>
              <a:t>found</a:t>
            </a:r>
            <a:r>
              <a:rPr lang="en"/>
              <a:t> that GAME and News and Magazine apps had significantly higher rates of installation in comparison to the other app categories.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2" name="Shape 2662"/>
        <p:cNvGrpSpPr/>
        <p:nvPr/>
      </p:nvGrpSpPr>
      <p:grpSpPr>
        <a:xfrm>
          <a:off x="0" y="0"/>
          <a:ext cx="0" cy="0"/>
          <a:chOff x="0" y="0"/>
          <a:chExt cx="0" cy="0"/>
        </a:xfrm>
      </p:grpSpPr>
      <p:sp>
        <p:nvSpPr>
          <p:cNvPr id="2663" name="Google Shape;2663;gcfb541be04_2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4" name="Google Shape;2664;gcfb541be04_2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2" name="Shape 2672"/>
        <p:cNvGrpSpPr/>
        <p:nvPr/>
      </p:nvGrpSpPr>
      <p:grpSpPr>
        <a:xfrm>
          <a:off x="0" y="0"/>
          <a:ext cx="0" cy="0"/>
          <a:chOff x="0" y="0"/>
          <a:chExt cx="0" cy="0"/>
        </a:xfrm>
      </p:grpSpPr>
      <p:sp>
        <p:nvSpPr>
          <p:cNvPr id="2673" name="Google Shape;2673;gcfb541be04_2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4" name="Google Shape;2674;gcfb541be04_2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8" name="Shape 2688"/>
        <p:cNvGrpSpPr/>
        <p:nvPr/>
      </p:nvGrpSpPr>
      <p:grpSpPr>
        <a:xfrm>
          <a:off x="0" y="0"/>
          <a:ext cx="0" cy="0"/>
          <a:chOff x="0" y="0"/>
          <a:chExt cx="0" cy="0"/>
        </a:xfrm>
      </p:grpSpPr>
      <p:sp>
        <p:nvSpPr>
          <p:cNvPr id="2689" name="Google Shape;2689;gcfb541be04_2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0" name="Google Shape;2690;gcfb541be04_2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2" name="Shape 2702"/>
        <p:cNvGrpSpPr/>
        <p:nvPr/>
      </p:nvGrpSpPr>
      <p:grpSpPr>
        <a:xfrm>
          <a:off x="0" y="0"/>
          <a:ext cx="0" cy="0"/>
          <a:chOff x="0" y="0"/>
          <a:chExt cx="0" cy="0"/>
        </a:xfrm>
      </p:grpSpPr>
      <p:sp>
        <p:nvSpPr>
          <p:cNvPr id="2703" name="Google Shape;2703;gcfb541be04_2_5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4" name="Google Shape;2704;gcfb541be04_2_5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6" name="Shape 2716"/>
        <p:cNvGrpSpPr/>
        <p:nvPr/>
      </p:nvGrpSpPr>
      <p:grpSpPr>
        <a:xfrm>
          <a:off x="0" y="0"/>
          <a:ext cx="0" cy="0"/>
          <a:chOff x="0" y="0"/>
          <a:chExt cx="0" cy="0"/>
        </a:xfrm>
      </p:grpSpPr>
      <p:sp>
        <p:nvSpPr>
          <p:cNvPr id="2717" name="Google Shape;2717;gcfb541be04_2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8" name="Google Shape;2718;gcfb541be04_2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5" name="Shape 2975"/>
        <p:cNvGrpSpPr/>
        <p:nvPr/>
      </p:nvGrpSpPr>
      <p:grpSpPr>
        <a:xfrm>
          <a:off x="0" y="0"/>
          <a:ext cx="0" cy="0"/>
          <a:chOff x="0" y="0"/>
          <a:chExt cx="0" cy="0"/>
        </a:xfrm>
      </p:grpSpPr>
      <p:sp>
        <p:nvSpPr>
          <p:cNvPr id="2976" name="Google Shape;2976;gcfb541be04_2_18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7" name="Google Shape;2977;gcfb541be04_2_18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7" name="Shape 1927"/>
        <p:cNvGrpSpPr/>
        <p:nvPr/>
      </p:nvGrpSpPr>
      <p:grpSpPr>
        <a:xfrm>
          <a:off x="0" y="0"/>
          <a:ext cx="0" cy="0"/>
          <a:chOff x="0" y="0"/>
          <a:chExt cx="0" cy="0"/>
        </a:xfrm>
      </p:grpSpPr>
      <p:sp>
        <p:nvSpPr>
          <p:cNvPr id="1928" name="Google Shape;1928;gcfb541be04_2_4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9" name="Google Shape;1929;gcfb541be04_2_4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this study, we were interested in uncovering </a:t>
            </a:r>
            <a:r>
              <a:rPr lang="en"/>
              <a:t>factors that influence app success. Specifically, we are interested in the relationship between app review s</a:t>
            </a:r>
            <a:r>
              <a:rPr lang="en"/>
              <a:t>entiment on the # of app installs, which is </a:t>
            </a:r>
            <a:r>
              <a:rPr lang="en"/>
              <a:t>serves as </a:t>
            </a:r>
            <a:r>
              <a:rPr lang="en"/>
              <a:t>a </a:t>
            </a:r>
            <a:r>
              <a:rPr lang="en"/>
              <a:t>proxy for app success. We will answer the question: How much influence does review sentiment on overall installs.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7" name="Shape 1937"/>
        <p:cNvGrpSpPr/>
        <p:nvPr/>
      </p:nvGrpSpPr>
      <p:grpSpPr>
        <a:xfrm>
          <a:off x="0" y="0"/>
          <a:ext cx="0" cy="0"/>
          <a:chOff x="0" y="0"/>
          <a:chExt cx="0" cy="0"/>
        </a:xfrm>
      </p:grpSpPr>
      <p:sp>
        <p:nvSpPr>
          <p:cNvPr id="1938" name="Google Shape;1938;gcfb541be04_2_15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9" name="Google Shape;1939;gcfb541be04_2_15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Traditionally, CEOs have been known to rely on their intuition when making decisions on their companies and products. However, as analytics has proven over the years, often times analytics can uncover results that can optimize a company’s business </a:t>
            </a:r>
            <a:r>
              <a:rPr lang="en"/>
              <a:t>decisions</a:t>
            </a:r>
            <a:r>
              <a:rPr lang="en"/>
              <a:t> in ways that intuition may be not be able to identify.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5" name="Shape 2165"/>
        <p:cNvGrpSpPr/>
        <p:nvPr/>
      </p:nvGrpSpPr>
      <p:grpSpPr>
        <a:xfrm>
          <a:off x="0" y="0"/>
          <a:ext cx="0" cy="0"/>
          <a:chOff x="0" y="0"/>
          <a:chExt cx="0" cy="0"/>
        </a:xfrm>
      </p:grpSpPr>
      <p:sp>
        <p:nvSpPr>
          <p:cNvPr id="2166" name="Google Shape;2166;g1061a388d7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7" name="Google Shape;2167;g1061a388d7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5" name="Shape 2595"/>
        <p:cNvGrpSpPr/>
        <p:nvPr/>
      </p:nvGrpSpPr>
      <p:grpSpPr>
        <a:xfrm>
          <a:off x="0" y="0"/>
          <a:ext cx="0" cy="0"/>
          <a:chOff x="0" y="0"/>
          <a:chExt cx="0" cy="0"/>
        </a:xfrm>
      </p:grpSpPr>
      <p:sp>
        <p:nvSpPr>
          <p:cNvPr id="2596" name="Google Shape;2596;gcfb541be04_2_17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7" name="Google Shape;2597;gcfb541be04_2_17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3" name="Shape 2603"/>
        <p:cNvGrpSpPr/>
        <p:nvPr/>
      </p:nvGrpSpPr>
      <p:grpSpPr>
        <a:xfrm>
          <a:off x="0" y="0"/>
          <a:ext cx="0" cy="0"/>
          <a:chOff x="0" y="0"/>
          <a:chExt cx="0" cy="0"/>
        </a:xfrm>
      </p:grpSpPr>
      <p:sp>
        <p:nvSpPr>
          <p:cNvPr id="2604" name="Google Shape;2604;gcfb541be04_2_4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5" name="Google Shape;2605;gcfb541be04_2_4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rgbClr val="595959"/>
                </a:solidFill>
              </a:rPr>
              <a:t>Where did you obtain your data?</a:t>
            </a:r>
            <a:endParaRPr>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595959"/>
                </a:solidFill>
              </a:rPr>
              <a:t>Are you using multiple data sets? If yes, how are you combining the data?</a:t>
            </a:r>
            <a:endParaRPr>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595959"/>
                </a:solidFill>
              </a:rPr>
              <a:t>What is the aggregation level of your data?</a:t>
            </a:r>
            <a:endParaRPr>
              <a:solidFill>
                <a:srgbClr val="595959"/>
              </a:solidFill>
            </a:endParaRPr>
          </a:p>
          <a:p>
            <a:pPr indent="0" lvl="0" marL="0" rtl="0" algn="l">
              <a:lnSpc>
                <a:spcPct val="115000"/>
              </a:lnSpc>
              <a:spcBef>
                <a:spcPts val="1200"/>
              </a:spcBef>
              <a:spcAft>
                <a:spcPts val="0"/>
              </a:spcAft>
              <a:buClr>
                <a:schemeClr val="dk1"/>
              </a:buClr>
              <a:buSzPts val="1100"/>
              <a:buFont typeface="Arial"/>
              <a:buNone/>
            </a:pPr>
            <a:r>
              <a:rPr lang="en">
                <a:solidFill>
                  <a:srgbClr val="595959"/>
                </a:solidFill>
              </a:rPr>
              <a:t>What does each row of data represent?</a:t>
            </a:r>
            <a:endParaRPr>
              <a:solidFill>
                <a:srgbClr val="595959"/>
              </a:solidFill>
            </a:endParaRPr>
          </a:p>
          <a:p>
            <a:pPr indent="0" lvl="0" marL="0" rtl="0" algn="l">
              <a:lnSpc>
                <a:spcPct val="115000"/>
              </a:lnSpc>
              <a:spcBef>
                <a:spcPts val="1200"/>
              </a:spcBef>
              <a:spcAft>
                <a:spcPts val="1200"/>
              </a:spcAft>
              <a:buClr>
                <a:schemeClr val="dk1"/>
              </a:buClr>
              <a:buSzPts val="1100"/>
              <a:buFont typeface="Arial"/>
              <a:buNone/>
            </a:pPr>
            <a:r>
              <a:rPr lang="en">
                <a:solidFill>
                  <a:srgbClr val="595959"/>
                </a:solidFill>
              </a:rPr>
              <a:t>What is the outcome variable(s) that you are interested in?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1" name="Shape 2611"/>
        <p:cNvGrpSpPr/>
        <p:nvPr/>
      </p:nvGrpSpPr>
      <p:grpSpPr>
        <a:xfrm>
          <a:off x="0" y="0"/>
          <a:ext cx="0" cy="0"/>
          <a:chOff x="0" y="0"/>
          <a:chExt cx="0" cy="0"/>
        </a:xfrm>
      </p:grpSpPr>
      <p:sp>
        <p:nvSpPr>
          <p:cNvPr id="2612" name="Google Shape;2612;gcfb541be04_2_14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3" name="Google Shape;2613;gcfb541be04_2_14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595959"/>
                </a:solidFill>
              </a:rPr>
              <a:t>Merged datasets and subset apps that have reviews and sentiment scores. Remaining apps = 966</a:t>
            </a:r>
            <a:br>
              <a:rPr lang="en">
                <a:solidFill>
                  <a:srgbClr val="595959"/>
                </a:solidFill>
              </a:rPr>
            </a:br>
            <a:r>
              <a:rPr lang="en">
                <a:solidFill>
                  <a:srgbClr val="595959"/>
                </a:solidFill>
              </a:rPr>
              <a:t>Excluded X apps that had less than 15 reviews → Remaining apps = 487</a:t>
            </a:r>
            <a:endParaRPr>
              <a:solidFill>
                <a:srgbClr val="595959"/>
              </a:solidFill>
            </a:endParaRPr>
          </a:p>
          <a:p>
            <a:pPr indent="0" lvl="0" marL="0" rtl="0" algn="l">
              <a:lnSpc>
                <a:spcPct val="115000"/>
              </a:lnSpc>
              <a:spcBef>
                <a:spcPts val="1200"/>
              </a:spcBef>
              <a:spcAft>
                <a:spcPts val="0"/>
              </a:spcAft>
              <a:buClr>
                <a:schemeClr val="dk1"/>
              </a:buClr>
              <a:buSzPts val="1100"/>
              <a:buFont typeface="Arial"/>
              <a:buNone/>
            </a:pPr>
            <a:r>
              <a:t/>
            </a:r>
            <a:endParaRPr>
              <a:solidFill>
                <a:srgbClr val="595959"/>
              </a:solidFill>
            </a:endParaRPr>
          </a:p>
          <a:p>
            <a:pPr indent="0" lvl="0" marL="0" rtl="0" algn="l">
              <a:lnSpc>
                <a:spcPct val="115000"/>
              </a:lnSpc>
              <a:spcBef>
                <a:spcPts val="1200"/>
              </a:spcBef>
              <a:spcAft>
                <a:spcPts val="1200"/>
              </a:spcAft>
              <a:buNone/>
            </a:pPr>
            <a:r>
              <a:t/>
            </a:r>
            <a:endParaRPr>
              <a:solidFill>
                <a:srgbClr val="595959"/>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25" name="Shape 2625"/>
        <p:cNvGrpSpPr/>
        <p:nvPr/>
      </p:nvGrpSpPr>
      <p:grpSpPr>
        <a:xfrm>
          <a:off x="0" y="0"/>
          <a:ext cx="0" cy="0"/>
          <a:chOff x="0" y="0"/>
          <a:chExt cx="0" cy="0"/>
        </a:xfrm>
      </p:grpSpPr>
      <p:sp>
        <p:nvSpPr>
          <p:cNvPr id="2626" name="Google Shape;2626;g1047367ad75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7" name="Google Shape;2627;g1047367ad75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2" name="Shape 2632"/>
        <p:cNvGrpSpPr/>
        <p:nvPr/>
      </p:nvGrpSpPr>
      <p:grpSpPr>
        <a:xfrm>
          <a:off x="0" y="0"/>
          <a:ext cx="0" cy="0"/>
          <a:chOff x="0" y="0"/>
          <a:chExt cx="0" cy="0"/>
        </a:xfrm>
      </p:grpSpPr>
      <p:sp>
        <p:nvSpPr>
          <p:cNvPr id="2633" name="Google Shape;2633;gcfb541be04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4" name="Google Shape;2634;gcfb541be04_4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 Id="rId5" Type="http://schemas.openxmlformats.org/officeDocument/2006/relationships/hyperlink" Target="https://stories.freepik.com/"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spTree>
      <p:nvGrpSpPr>
        <p:cNvPr id="50" name="Shape 50"/>
        <p:cNvGrpSpPr/>
        <p:nvPr/>
      </p:nvGrpSpPr>
      <p:grpSpPr>
        <a:xfrm>
          <a:off x="0" y="0"/>
          <a:ext cx="0" cy="0"/>
          <a:chOff x="0" y="0"/>
          <a:chExt cx="0" cy="0"/>
        </a:xfrm>
      </p:grpSpPr>
      <p:sp>
        <p:nvSpPr>
          <p:cNvPr id="51" name="Google Shape;51;p13"/>
          <p:cNvSpPr txBox="1"/>
          <p:nvPr>
            <p:ph type="ctrTitle"/>
          </p:nvPr>
        </p:nvSpPr>
        <p:spPr>
          <a:xfrm>
            <a:off x="5248656" y="2002536"/>
            <a:ext cx="3264300" cy="1792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52" name="Google Shape;52;p13"/>
          <p:cNvSpPr txBox="1"/>
          <p:nvPr>
            <p:ph idx="1" type="subTitle"/>
          </p:nvPr>
        </p:nvSpPr>
        <p:spPr>
          <a:xfrm>
            <a:off x="5248656" y="3721608"/>
            <a:ext cx="3264300" cy="8961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53" name="Google Shape;53;p13"/>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54" name="Google Shape;54;p13"/>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55" name="Google Shape;55;p13"/>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56" name="Google Shape;56;p13"/>
          <p:cNvGrpSpPr/>
          <p:nvPr/>
        </p:nvGrpSpPr>
        <p:grpSpPr>
          <a:xfrm>
            <a:off x="8064275" y="887850"/>
            <a:ext cx="581800" cy="582350"/>
            <a:chOff x="8064275" y="887850"/>
            <a:chExt cx="581800" cy="582350"/>
          </a:xfrm>
        </p:grpSpPr>
        <p:sp>
          <p:nvSpPr>
            <p:cNvPr id="57" name="Google Shape;57;p1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1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1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1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1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 name="Google Shape;63;p13"/>
          <p:cNvGrpSpPr/>
          <p:nvPr/>
        </p:nvGrpSpPr>
        <p:grpSpPr>
          <a:xfrm>
            <a:off x="7353050" y="316275"/>
            <a:ext cx="292025" cy="292575"/>
            <a:chOff x="7353050" y="316275"/>
            <a:chExt cx="292025" cy="292575"/>
          </a:xfrm>
        </p:grpSpPr>
        <p:sp>
          <p:nvSpPr>
            <p:cNvPr id="64" name="Google Shape;64;p1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13"/>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3"/>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3"/>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3"/>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3"/>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 name="Google Shape;74;p13"/>
          <p:cNvGrpSpPr/>
          <p:nvPr/>
        </p:nvGrpSpPr>
        <p:grpSpPr>
          <a:xfrm>
            <a:off x="5443350" y="289275"/>
            <a:ext cx="175013" cy="27000"/>
            <a:chOff x="5662375" y="212375"/>
            <a:chExt cx="175013" cy="27000"/>
          </a:xfrm>
        </p:grpSpPr>
        <p:sp>
          <p:nvSpPr>
            <p:cNvPr id="75" name="Google Shape;75;p1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1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 name="Google Shape;78;p13"/>
          <p:cNvGrpSpPr/>
          <p:nvPr/>
        </p:nvGrpSpPr>
        <p:grpSpPr>
          <a:xfrm>
            <a:off x="8490050" y="170875"/>
            <a:ext cx="175013" cy="27000"/>
            <a:chOff x="5662375" y="212375"/>
            <a:chExt cx="175013" cy="27000"/>
          </a:xfrm>
        </p:grpSpPr>
        <p:sp>
          <p:nvSpPr>
            <p:cNvPr id="79" name="Google Shape;79;p1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 name="Google Shape;82;p13"/>
          <p:cNvGrpSpPr/>
          <p:nvPr/>
        </p:nvGrpSpPr>
        <p:grpSpPr>
          <a:xfrm>
            <a:off x="8068750" y="1581800"/>
            <a:ext cx="175013" cy="27000"/>
            <a:chOff x="5662375" y="212375"/>
            <a:chExt cx="175013" cy="27000"/>
          </a:xfrm>
        </p:grpSpPr>
        <p:sp>
          <p:nvSpPr>
            <p:cNvPr id="83" name="Google Shape;83;p1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1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3">
  <p:cSld name="TITLE_AND_BODY_1">
    <p:spTree>
      <p:nvGrpSpPr>
        <p:cNvPr id="86" name="Shape 86"/>
        <p:cNvGrpSpPr/>
        <p:nvPr/>
      </p:nvGrpSpPr>
      <p:grpSpPr>
        <a:xfrm>
          <a:off x="0" y="0"/>
          <a:ext cx="0" cy="0"/>
          <a:chOff x="0" y="0"/>
          <a:chExt cx="0" cy="0"/>
        </a:xfrm>
      </p:grpSpPr>
      <p:sp>
        <p:nvSpPr>
          <p:cNvPr id="87" name="Google Shape;87;p14"/>
          <p:cNvSpPr txBox="1"/>
          <p:nvPr>
            <p:ph type="title"/>
          </p:nvPr>
        </p:nvSpPr>
        <p:spPr>
          <a:xfrm>
            <a:off x="2532888" y="338328"/>
            <a:ext cx="4087500" cy="576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8" name="Google Shape;88;p14"/>
          <p:cNvSpPr txBox="1"/>
          <p:nvPr>
            <p:ph idx="1" type="body"/>
          </p:nvPr>
        </p:nvSpPr>
        <p:spPr>
          <a:xfrm>
            <a:off x="714650" y="1152150"/>
            <a:ext cx="7705500" cy="35295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Clr>
                <a:srgbClr val="434343"/>
              </a:buClr>
              <a:buSzPts val="1200"/>
              <a:buFont typeface="Barlow Semi Condensed Medium"/>
              <a:buAutoNum type="arabicPeriod"/>
              <a:defRPr sz="1200">
                <a:solidFill>
                  <a:schemeClr val="dk2"/>
                </a:solidFill>
                <a:latin typeface="Barlow Semi Condensed"/>
                <a:ea typeface="Barlow Semi Condensed"/>
                <a:cs typeface="Barlow Semi Condensed"/>
                <a:sym typeface="Barlow Semi Condensed"/>
              </a:defRPr>
            </a:lvl1pPr>
            <a:lvl2pPr indent="-304800" lvl="1" marL="9144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2pPr>
            <a:lvl3pPr indent="-304800" lvl="2" marL="13716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3pPr>
            <a:lvl4pPr indent="-304800" lvl="3" marL="18288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4pPr>
            <a:lvl5pPr indent="-304800" lvl="4" marL="22860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5pPr>
            <a:lvl6pPr indent="-304800" lvl="5" marL="27432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6pPr>
            <a:lvl7pPr indent="-304800" lvl="6" marL="3200400" rtl="0">
              <a:spcBef>
                <a:spcPts val="0"/>
              </a:spcBef>
              <a:spcAft>
                <a:spcPts val="0"/>
              </a:spcAft>
              <a:buClr>
                <a:srgbClr val="434343"/>
              </a:buClr>
              <a:buSzPts val="1200"/>
              <a:buFont typeface="Roboto Condensed Light"/>
              <a:buAutoNum type="arabicPeriod"/>
              <a:defRPr>
                <a:solidFill>
                  <a:schemeClr val="dk2"/>
                </a:solidFill>
                <a:latin typeface="Barlow Semi Condensed"/>
                <a:ea typeface="Barlow Semi Condensed"/>
                <a:cs typeface="Barlow Semi Condensed"/>
                <a:sym typeface="Barlow Semi Condensed"/>
              </a:defRPr>
            </a:lvl7pPr>
            <a:lvl8pPr indent="-304800" lvl="7" marL="3657600" rtl="0">
              <a:spcBef>
                <a:spcPts val="0"/>
              </a:spcBef>
              <a:spcAft>
                <a:spcPts val="0"/>
              </a:spcAft>
              <a:buClr>
                <a:srgbClr val="434343"/>
              </a:buClr>
              <a:buSzPts val="1200"/>
              <a:buFont typeface="Roboto Condensed Light"/>
              <a:buAutoNum type="alphaLcPeriod"/>
              <a:defRPr>
                <a:solidFill>
                  <a:schemeClr val="dk2"/>
                </a:solidFill>
                <a:latin typeface="Barlow Semi Condensed"/>
                <a:ea typeface="Barlow Semi Condensed"/>
                <a:cs typeface="Barlow Semi Condensed"/>
                <a:sym typeface="Barlow Semi Condensed"/>
              </a:defRPr>
            </a:lvl8pPr>
            <a:lvl9pPr indent="-304800" lvl="8" marL="4114800" rtl="0">
              <a:spcBef>
                <a:spcPts val="0"/>
              </a:spcBef>
              <a:spcAft>
                <a:spcPts val="0"/>
              </a:spcAft>
              <a:buClr>
                <a:srgbClr val="434343"/>
              </a:buClr>
              <a:buSzPts val="1200"/>
              <a:buFont typeface="Roboto Condensed Light"/>
              <a:buAutoNum type="romanLcPeriod"/>
              <a:defRPr>
                <a:solidFill>
                  <a:schemeClr val="dk2"/>
                </a:solidFill>
                <a:latin typeface="Barlow Semi Condensed"/>
                <a:ea typeface="Barlow Semi Condensed"/>
                <a:cs typeface="Barlow Semi Condensed"/>
                <a:sym typeface="Barlow Semi Condensed"/>
              </a:defRPr>
            </a:lvl9pPr>
          </a:lstStyle>
          <a:p/>
        </p:txBody>
      </p:sp>
      <p:cxnSp>
        <p:nvCxnSpPr>
          <p:cNvPr id="89" name="Google Shape;89;p14"/>
          <p:cNvCxnSpPr/>
          <p:nvPr/>
        </p:nvCxnSpPr>
        <p:spPr>
          <a:xfrm rot="10800000">
            <a:off x="303000" y="3359375"/>
            <a:ext cx="151800" cy="957300"/>
          </a:xfrm>
          <a:prstGeom prst="straightConnector1">
            <a:avLst/>
          </a:prstGeom>
          <a:noFill/>
          <a:ln cap="flat" cmpd="sng" w="9525">
            <a:solidFill>
              <a:schemeClr val="dk1"/>
            </a:solidFill>
            <a:prstDash val="solid"/>
            <a:round/>
            <a:headEnd len="med" w="med" type="none"/>
            <a:tailEnd len="med" w="med" type="none"/>
          </a:ln>
        </p:spPr>
      </p:cxnSp>
      <p:cxnSp>
        <p:nvCxnSpPr>
          <p:cNvPr id="90" name="Google Shape;90;p14"/>
          <p:cNvCxnSpPr/>
          <p:nvPr/>
        </p:nvCxnSpPr>
        <p:spPr>
          <a:xfrm flipH="1" rot="10800000">
            <a:off x="0" y="4332550"/>
            <a:ext cx="446700" cy="663900"/>
          </a:xfrm>
          <a:prstGeom prst="straightConnector1">
            <a:avLst/>
          </a:prstGeom>
          <a:noFill/>
          <a:ln cap="flat" cmpd="sng" w="9525">
            <a:solidFill>
              <a:schemeClr val="dk1"/>
            </a:solidFill>
            <a:prstDash val="solid"/>
            <a:round/>
            <a:headEnd len="med" w="med" type="none"/>
            <a:tailEnd len="med" w="med" type="none"/>
          </a:ln>
        </p:spPr>
      </p:cxnSp>
      <p:grpSp>
        <p:nvGrpSpPr>
          <p:cNvPr id="91" name="Google Shape;91;p14"/>
          <p:cNvGrpSpPr/>
          <p:nvPr/>
        </p:nvGrpSpPr>
        <p:grpSpPr>
          <a:xfrm flipH="1">
            <a:off x="300738" y="4167800"/>
            <a:ext cx="292025" cy="292575"/>
            <a:chOff x="7353050" y="316275"/>
            <a:chExt cx="292025" cy="292575"/>
          </a:xfrm>
        </p:grpSpPr>
        <p:sp>
          <p:nvSpPr>
            <p:cNvPr id="92" name="Google Shape;92;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 name="Google Shape;96;p14"/>
          <p:cNvGrpSpPr/>
          <p:nvPr/>
        </p:nvGrpSpPr>
        <p:grpSpPr>
          <a:xfrm>
            <a:off x="148789" y="3224300"/>
            <a:ext cx="293111" cy="293388"/>
            <a:chOff x="3164039" y="430875"/>
            <a:chExt cx="293111" cy="293388"/>
          </a:xfrm>
        </p:grpSpPr>
        <p:sp>
          <p:nvSpPr>
            <p:cNvPr id="97" name="Google Shape;97;p1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1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 name="Google Shape;103;p14"/>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04" name="Google Shape;104;p14"/>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05" name="Google Shape;105;p14"/>
          <p:cNvGrpSpPr/>
          <p:nvPr/>
        </p:nvGrpSpPr>
        <p:grpSpPr>
          <a:xfrm>
            <a:off x="8064275" y="526925"/>
            <a:ext cx="581800" cy="582350"/>
            <a:chOff x="8064275" y="887850"/>
            <a:chExt cx="581800" cy="582350"/>
          </a:xfrm>
        </p:grpSpPr>
        <p:sp>
          <p:nvSpPr>
            <p:cNvPr id="106" name="Google Shape;106;p1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14"/>
          <p:cNvGrpSpPr/>
          <p:nvPr/>
        </p:nvGrpSpPr>
        <p:grpSpPr>
          <a:xfrm>
            <a:off x="7033875" y="170875"/>
            <a:ext cx="292025" cy="292575"/>
            <a:chOff x="7353050" y="316275"/>
            <a:chExt cx="292025" cy="292575"/>
          </a:xfrm>
        </p:grpSpPr>
        <p:sp>
          <p:nvSpPr>
            <p:cNvPr id="113" name="Google Shape;113;p1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14"/>
          <p:cNvGrpSpPr/>
          <p:nvPr/>
        </p:nvGrpSpPr>
        <p:grpSpPr>
          <a:xfrm>
            <a:off x="8757950" y="229650"/>
            <a:ext cx="175000" cy="175000"/>
            <a:chOff x="8792300" y="321275"/>
            <a:chExt cx="175000" cy="175000"/>
          </a:xfrm>
        </p:grpSpPr>
        <p:sp>
          <p:nvSpPr>
            <p:cNvPr id="118" name="Google Shape;118;p1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 name="Google Shape;122;p14"/>
          <p:cNvGrpSpPr/>
          <p:nvPr/>
        </p:nvGrpSpPr>
        <p:grpSpPr>
          <a:xfrm>
            <a:off x="8490050" y="170875"/>
            <a:ext cx="175013" cy="27000"/>
            <a:chOff x="5662375" y="212375"/>
            <a:chExt cx="175013" cy="27000"/>
          </a:xfrm>
        </p:grpSpPr>
        <p:sp>
          <p:nvSpPr>
            <p:cNvPr id="123" name="Google Shape;123;p1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 name="Google Shape;126;p14"/>
          <p:cNvGrpSpPr/>
          <p:nvPr/>
        </p:nvGrpSpPr>
        <p:grpSpPr>
          <a:xfrm>
            <a:off x="7916350" y="1124600"/>
            <a:ext cx="175013" cy="27000"/>
            <a:chOff x="5662375" y="212375"/>
            <a:chExt cx="175013" cy="27000"/>
          </a:xfrm>
        </p:grpSpPr>
        <p:sp>
          <p:nvSpPr>
            <p:cNvPr id="127" name="Google Shape;127;p14"/>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4"/>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4"/>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30" name="Shape 130"/>
        <p:cNvGrpSpPr/>
        <p:nvPr/>
      </p:nvGrpSpPr>
      <p:grpSpPr>
        <a:xfrm>
          <a:off x="0" y="0"/>
          <a:ext cx="0" cy="0"/>
          <a:chOff x="0" y="0"/>
          <a:chExt cx="0" cy="0"/>
        </a:xfrm>
      </p:grpSpPr>
      <p:sp>
        <p:nvSpPr>
          <p:cNvPr id="131" name="Google Shape;131;p15"/>
          <p:cNvSpPr txBox="1"/>
          <p:nvPr>
            <p:ph type="title"/>
          </p:nvPr>
        </p:nvSpPr>
        <p:spPr>
          <a:xfrm>
            <a:off x="5907024" y="356616"/>
            <a:ext cx="2615100" cy="576000"/>
          </a:xfrm>
          <a:prstGeom prst="rect">
            <a:avLst/>
          </a:prstGeom>
        </p:spPr>
        <p:txBody>
          <a:bodyPr anchorCtr="0" anchor="ctr" bIns="91425" lIns="91425" spcFirstLastPara="1" rIns="91425" wrap="square" tIns="91425">
            <a:norm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132" name="Google Shape;132;p15"/>
          <p:cNvSpPr txBox="1"/>
          <p:nvPr>
            <p:ph idx="1" type="subTitle"/>
          </p:nvPr>
        </p:nvSpPr>
        <p:spPr>
          <a:xfrm>
            <a:off x="1664208" y="429768"/>
            <a:ext cx="2615100" cy="384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33" name="Google Shape;133;p15"/>
          <p:cNvSpPr txBox="1"/>
          <p:nvPr>
            <p:ph idx="2" type="subTitle"/>
          </p:nvPr>
        </p:nvSpPr>
        <p:spPr>
          <a:xfrm>
            <a:off x="1664208" y="713232"/>
            <a:ext cx="2615100" cy="576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34" name="Google Shape;134;p15"/>
          <p:cNvSpPr txBox="1"/>
          <p:nvPr>
            <p:ph idx="3" type="subTitle"/>
          </p:nvPr>
        </p:nvSpPr>
        <p:spPr>
          <a:xfrm>
            <a:off x="1664208" y="1508760"/>
            <a:ext cx="2615100" cy="384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35" name="Google Shape;135;p15"/>
          <p:cNvSpPr txBox="1"/>
          <p:nvPr>
            <p:ph idx="4" type="subTitle"/>
          </p:nvPr>
        </p:nvSpPr>
        <p:spPr>
          <a:xfrm>
            <a:off x="1664208" y="1792224"/>
            <a:ext cx="2615100" cy="576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36" name="Google Shape;136;p15"/>
          <p:cNvSpPr txBox="1"/>
          <p:nvPr>
            <p:ph idx="5" type="subTitle"/>
          </p:nvPr>
        </p:nvSpPr>
        <p:spPr>
          <a:xfrm>
            <a:off x="1664208" y="2587752"/>
            <a:ext cx="2615100" cy="384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37" name="Google Shape;137;p15"/>
          <p:cNvSpPr txBox="1"/>
          <p:nvPr>
            <p:ph idx="6" type="subTitle"/>
          </p:nvPr>
        </p:nvSpPr>
        <p:spPr>
          <a:xfrm>
            <a:off x="1664208" y="2871216"/>
            <a:ext cx="2615100" cy="576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38" name="Google Shape;138;p15"/>
          <p:cNvSpPr txBox="1"/>
          <p:nvPr>
            <p:ph idx="7" type="subTitle"/>
          </p:nvPr>
        </p:nvSpPr>
        <p:spPr>
          <a:xfrm>
            <a:off x="1664208" y="3666744"/>
            <a:ext cx="2615100" cy="384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139" name="Google Shape;139;p15"/>
          <p:cNvSpPr txBox="1"/>
          <p:nvPr>
            <p:ph idx="8" type="subTitle"/>
          </p:nvPr>
        </p:nvSpPr>
        <p:spPr>
          <a:xfrm>
            <a:off x="1664208" y="3950208"/>
            <a:ext cx="2615100" cy="576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40" name="Google Shape;140;p15"/>
          <p:cNvSpPr txBox="1"/>
          <p:nvPr>
            <p:ph hasCustomPrompt="1" idx="9" type="title"/>
          </p:nvPr>
        </p:nvSpPr>
        <p:spPr>
          <a:xfrm>
            <a:off x="813816" y="722376"/>
            <a:ext cx="457200" cy="347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141" name="Google Shape;141;p15"/>
          <p:cNvSpPr txBox="1"/>
          <p:nvPr>
            <p:ph hasCustomPrompt="1" idx="13" type="title"/>
          </p:nvPr>
        </p:nvSpPr>
        <p:spPr>
          <a:xfrm>
            <a:off x="813816" y="1801368"/>
            <a:ext cx="457200" cy="347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142" name="Google Shape;142;p15"/>
          <p:cNvSpPr txBox="1"/>
          <p:nvPr>
            <p:ph hasCustomPrompt="1" idx="14" type="title"/>
          </p:nvPr>
        </p:nvSpPr>
        <p:spPr>
          <a:xfrm>
            <a:off x="813816" y="2880360"/>
            <a:ext cx="457200" cy="347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
        <p:nvSpPr>
          <p:cNvPr id="143" name="Google Shape;143;p15"/>
          <p:cNvSpPr txBox="1"/>
          <p:nvPr>
            <p:ph hasCustomPrompt="1" idx="15" type="title"/>
          </p:nvPr>
        </p:nvSpPr>
        <p:spPr>
          <a:xfrm>
            <a:off x="813816" y="3959352"/>
            <a:ext cx="457200" cy="347400"/>
          </a:xfrm>
          <a:prstGeom prst="rect">
            <a:avLst/>
          </a:prstGeom>
        </p:spPr>
        <p:txBody>
          <a:bodyPr anchorCtr="0" anchor="ctr" bIns="91425" lIns="91425" spcFirstLastPara="1" rIns="91425" wrap="square" tIns="91425">
            <a:normAutofit/>
          </a:bodyPr>
          <a:lstStyle>
            <a:lvl1pPr lvl="0" rtl="0" algn="ctr">
              <a:spcBef>
                <a:spcPts val="0"/>
              </a:spcBef>
              <a:spcAft>
                <a:spcPts val="0"/>
              </a:spcAft>
              <a:buClr>
                <a:schemeClr val="lt1"/>
              </a:buClr>
              <a:buSzPts val="2000"/>
              <a:buNone/>
              <a:defRPr sz="2000">
                <a:solidFill>
                  <a:schemeClr val="lt1"/>
                </a:solidFill>
              </a:defRPr>
            </a:lvl1pPr>
            <a:lvl2pPr lvl="1" rtl="0" algn="ctr">
              <a:spcBef>
                <a:spcPts val="0"/>
              </a:spcBef>
              <a:spcAft>
                <a:spcPts val="0"/>
              </a:spcAft>
              <a:buClr>
                <a:schemeClr val="lt1"/>
              </a:buClr>
              <a:buSzPts val="2000"/>
              <a:buNone/>
              <a:defRPr sz="2000">
                <a:solidFill>
                  <a:schemeClr val="lt1"/>
                </a:solidFill>
              </a:defRPr>
            </a:lvl2pPr>
            <a:lvl3pPr lvl="2" rtl="0" algn="ctr">
              <a:spcBef>
                <a:spcPts val="0"/>
              </a:spcBef>
              <a:spcAft>
                <a:spcPts val="0"/>
              </a:spcAft>
              <a:buClr>
                <a:schemeClr val="lt1"/>
              </a:buClr>
              <a:buSzPts val="2000"/>
              <a:buNone/>
              <a:defRPr sz="2000">
                <a:solidFill>
                  <a:schemeClr val="lt1"/>
                </a:solidFill>
              </a:defRPr>
            </a:lvl3pPr>
            <a:lvl4pPr lvl="3" rtl="0" algn="ctr">
              <a:spcBef>
                <a:spcPts val="0"/>
              </a:spcBef>
              <a:spcAft>
                <a:spcPts val="0"/>
              </a:spcAft>
              <a:buClr>
                <a:schemeClr val="lt1"/>
              </a:buClr>
              <a:buSzPts val="2000"/>
              <a:buNone/>
              <a:defRPr sz="2000">
                <a:solidFill>
                  <a:schemeClr val="lt1"/>
                </a:solidFill>
              </a:defRPr>
            </a:lvl4pPr>
            <a:lvl5pPr lvl="4" rtl="0" algn="ctr">
              <a:spcBef>
                <a:spcPts val="0"/>
              </a:spcBef>
              <a:spcAft>
                <a:spcPts val="0"/>
              </a:spcAft>
              <a:buClr>
                <a:schemeClr val="lt1"/>
              </a:buClr>
              <a:buSzPts val="2000"/>
              <a:buNone/>
              <a:defRPr sz="2000">
                <a:solidFill>
                  <a:schemeClr val="lt1"/>
                </a:solidFill>
              </a:defRPr>
            </a:lvl5pPr>
            <a:lvl6pPr lvl="5" rtl="0" algn="ctr">
              <a:spcBef>
                <a:spcPts val="0"/>
              </a:spcBef>
              <a:spcAft>
                <a:spcPts val="0"/>
              </a:spcAft>
              <a:buClr>
                <a:schemeClr val="lt1"/>
              </a:buClr>
              <a:buSzPts val="2000"/>
              <a:buNone/>
              <a:defRPr sz="2000">
                <a:solidFill>
                  <a:schemeClr val="lt1"/>
                </a:solidFill>
              </a:defRPr>
            </a:lvl6pPr>
            <a:lvl7pPr lvl="6" rtl="0" algn="ctr">
              <a:spcBef>
                <a:spcPts val="0"/>
              </a:spcBef>
              <a:spcAft>
                <a:spcPts val="0"/>
              </a:spcAft>
              <a:buClr>
                <a:schemeClr val="lt1"/>
              </a:buClr>
              <a:buSzPts val="2000"/>
              <a:buNone/>
              <a:defRPr sz="2000">
                <a:solidFill>
                  <a:schemeClr val="lt1"/>
                </a:solidFill>
              </a:defRPr>
            </a:lvl7pPr>
            <a:lvl8pPr lvl="7" rtl="0" algn="ctr">
              <a:spcBef>
                <a:spcPts val="0"/>
              </a:spcBef>
              <a:spcAft>
                <a:spcPts val="0"/>
              </a:spcAft>
              <a:buClr>
                <a:schemeClr val="lt1"/>
              </a:buClr>
              <a:buSzPts val="2000"/>
              <a:buNone/>
              <a:defRPr sz="2000">
                <a:solidFill>
                  <a:schemeClr val="lt1"/>
                </a:solidFill>
              </a:defRPr>
            </a:lvl8pPr>
            <a:lvl9pPr lvl="8" rtl="0" algn="ctr">
              <a:spcBef>
                <a:spcPts val="0"/>
              </a:spcBef>
              <a:spcAft>
                <a:spcPts val="0"/>
              </a:spcAft>
              <a:buClr>
                <a:schemeClr val="lt1"/>
              </a:buClr>
              <a:buSzPts val="2000"/>
              <a:buNone/>
              <a:defRPr sz="2000">
                <a:solidFill>
                  <a:schemeClr val="lt1"/>
                </a:solidFill>
              </a:defRPr>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144" name="Shape 144"/>
        <p:cNvGrpSpPr/>
        <p:nvPr/>
      </p:nvGrpSpPr>
      <p:grpSpPr>
        <a:xfrm>
          <a:off x="0" y="0"/>
          <a:ext cx="0" cy="0"/>
          <a:chOff x="0" y="0"/>
          <a:chExt cx="0" cy="0"/>
        </a:xfrm>
      </p:grpSpPr>
      <p:grpSp>
        <p:nvGrpSpPr>
          <p:cNvPr id="145" name="Google Shape;145;p16"/>
          <p:cNvGrpSpPr/>
          <p:nvPr/>
        </p:nvGrpSpPr>
        <p:grpSpPr>
          <a:xfrm>
            <a:off x="2132649" y="713253"/>
            <a:ext cx="4878702" cy="3717004"/>
            <a:chOff x="399425" y="238125"/>
            <a:chExt cx="6810025" cy="5187000"/>
          </a:xfrm>
        </p:grpSpPr>
        <p:sp>
          <p:nvSpPr>
            <p:cNvPr id="146" name="Google Shape;146;p16"/>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6"/>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 name="Google Shape;148;p16"/>
          <p:cNvSpPr txBox="1"/>
          <p:nvPr>
            <p:ph type="title"/>
          </p:nvPr>
        </p:nvSpPr>
        <p:spPr>
          <a:xfrm>
            <a:off x="2971800" y="2231136"/>
            <a:ext cx="3200400" cy="8046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49" name="Google Shape;149;p16"/>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50" name="Google Shape;150;p16"/>
          <p:cNvSpPr txBox="1"/>
          <p:nvPr>
            <p:ph idx="1" type="subTitle"/>
          </p:nvPr>
        </p:nvSpPr>
        <p:spPr>
          <a:xfrm>
            <a:off x="2973225" y="2999232"/>
            <a:ext cx="3200400" cy="685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151" name="Google Shape;151;p16"/>
          <p:cNvGrpSpPr/>
          <p:nvPr/>
        </p:nvGrpSpPr>
        <p:grpSpPr>
          <a:xfrm>
            <a:off x="432850" y="0"/>
            <a:ext cx="8278300" cy="5165700"/>
            <a:chOff x="432850" y="0"/>
            <a:chExt cx="8278300" cy="5165700"/>
          </a:xfrm>
        </p:grpSpPr>
        <p:cxnSp>
          <p:nvCxnSpPr>
            <p:cNvPr id="152" name="Google Shape;152;p16"/>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53" name="Google Shape;153;p16"/>
            <p:cNvGrpSpPr/>
            <p:nvPr/>
          </p:nvGrpSpPr>
          <p:grpSpPr>
            <a:xfrm>
              <a:off x="8129350" y="4292175"/>
              <a:ext cx="581800" cy="582350"/>
              <a:chOff x="8064275" y="887850"/>
              <a:chExt cx="581800" cy="582350"/>
            </a:xfrm>
          </p:grpSpPr>
          <p:sp>
            <p:nvSpPr>
              <p:cNvPr id="154" name="Google Shape;154;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 name="Google Shape;160;p16"/>
            <p:cNvGrpSpPr/>
            <p:nvPr/>
          </p:nvGrpSpPr>
          <p:grpSpPr>
            <a:xfrm>
              <a:off x="8274238" y="3720600"/>
              <a:ext cx="292025" cy="292575"/>
              <a:chOff x="7353050" y="316275"/>
              <a:chExt cx="292025" cy="292575"/>
            </a:xfrm>
          </p:grpSpPr>
          <p:sp>
            <p:nvSpPr>
              <p:cNvPr id="161" name="Google Shape;161;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 name="Google Shape;165;p16"/>
            <p:cNvGrpSpPr/>
            <p:nvPr/>
          </p:nvGrpSpPr>
          <p:grpSpPr>
            <a:xfrm>
              <a:off x="8332763" y="3212475"/>
              <a:ext cx="175000" cy="175000"/>
              <a:chOff x="8792300" y="321275"/>
              <a:chExt cx="175000" cy="175000"/>
            </a:xfrm>
          </p:grpSpPr>
          <p:sp>
            <p:nvSpPr>
              <p:cNvPr id="166" name="Google Shape;166;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0" name="Google Shape;170;p16"/>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71" name="Google Shape;171;p16"/>
            <p:cNvGrpSpPr/>
            <p:nvPr/>
          </p:nvGrpSpPr>
          <p:grpSpPr>
            <a:xfrm rot="10800000">
              <a:off x="432850" y="291788"/>
              <a:ext cx="581800" cy="582350"/>
              <a:chOff x="8064275" y="887850"/>
              <a:chExt cx="581800" cy="582350"/>
            </a:xfrm>
          </p:grpSpPr>
          <p:sp>
            <p:nvSpPr>
              <p:cNvPr id="172" name="Google Shape;172;p1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1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1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6"/>
            <p:cNvGrpSpPr/>
            <p:nvPr/>
          </p:nvGrpSpPr>
          <p:grpSpPr>
            <a:xfrm rot="10800000">
              <a:off x="577738" y="1153138"/>
              <a:ext cx="292025" cy="292575"/>
              <a:chOff x="7353050" y="316275"/>
              <a:chExt cx="292025" cy="292575"/>
            </a:xfrm>
          </p:grpSpPr>
          <p:sp>
            <p:nvSpPr>
              <p:cNvPr id="179" name="Google Shape;179;p1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3" name="Google Shape;183;p16"/>
            <p:cNvGrpSpPr/>
            <p:nvPr/>
          </p:nvGrpSpPr>
          <p:grpSpPr>
            <a:xfrm rot="10800000">
              <a:off x="636238" y="1778838"/>
              <a:ext cx="175000" cy="175000"/>
              <a:chOff x="8792300" y="321275"/>
              <a:chExt cx="175000" cy="175000"/>
            </a:xfrm>
          </p:grpSpPr>
          <p:sp>
            <p:nvSpPr>
              <p:cNvPr id="184" name="Google Shape;184;p1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 name="Google Shape;188;p16"/>
            <p:cNvGrpSpPr/>
            <p:nvPr/>
          </p:nvGrpSpPr>
          <p:grpSpPr>
            <a:xfrm>
              <a:off x="432850" y="2003163"/>
              <a:ext cx="175013" cy="27000"/>
              <a:chOff x="5662375" y="212375"/>
              <a:chExt cx="175013" cy="27000"/>
            </a:xfrm>
          </p:grpSpPr>
          <p:sp>
            <p:nvSpPr>
              <p:cNvPr id="189" name="Google Shape;189;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2" name="Google Shape;192;p16"/>
            <p:cNvGrpSpPr/>
            <p:nvPr/>
          </p:nvGrpSpPr>
          <p:grpSpPr>
            <a:xfrm>
              <a:off x="788100" y="208488"/>
              <a:ext cx="175013" cy="27000"/>
              <a:chOff x="5662375" y="212375"/>
              <a:chExt cx="175013" cy="27000"/>
            </a:xfrm>
          </p:grpSpPr>
          <p:sp>
            <p:nvSpPr>
              <p:cNvPr id="193" name="Google Shape;193;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6" name="Google Shape;196;p16"/>
            <p:cNvGrpSpPr/>
            <p:nvPr/>
          </p:nvGrpSpPr>
          <p:grpSpPr>
            <a:xfrm>
              <a:off x="8129350" y="4988725"/>
              <a:ext cx="175013" cy="27000"/>
              <a:chOff x="5662375" y="212375"/>
              <a:chExt cx="175013" cy="27000"/>
            </a:xfrm>
          </p:grpSpPr>
          <p:sp>
            <p:nvSpPr>
              <p:cNvPr id="197" name="Google Shape;197;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 name="Google Shape;200;p16"/>
            <p:cNvGrpSpPr/>
            <p:nvPr/>
          </p:nvGrpSpPr>
          <p:grpSpPr>
            <a:xfrm>
              <a:off x="8497550" y="3429425"/>
              <a:ext cx="175013" cy="27000"/>
              <a:chOff x="5662375" y="212375"/>
              <a:chExt cx="175013" cy="27000"/>
            </a:xfrm>
          </p:grpSpPr>
          <p:sp>
            <p:nvSpPr>
              <p:cNvPr id="201" name="Google Shape;201;p1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04" name="Google Shape;204;p16"/>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05" name="Google Shape;205;p16"/>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06" name="Google Shape;206;p16"/>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6"/>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6"/>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6"/>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1">
  <p:cSld name="TITLE_AND_BODY_2">
    <p:spTree>
      <p:nvGrpSpPr>
        <p:cNvPr id="210" name="Shape 210"/>
        <p:cNvGrpSpPr/>
        <p:nvPr/>
      </p:nvGrpSpPr>
      <p:grpSpPr>
        <a:xfrm>
          <a:off x="0" y="0"/>
          <a:ext cx="0" cy="0"/>
          <a:chOff x="0" y="0"/>
          <a:chExt cx="0" cy="0"/>
        </a:xfrm>
      </p:grpSpPr>
      <p:sp>
        <p:nvSpPr>
          <p:cNvPr id="211" name="Google Shape;211;p17"/>
          <p:cNvSpPr txBox="1"/>
          <p:nvPr>
            <p:ph idx="1" type="subTitle"/>
          </p:nvPr>
        </p:nvSpPr>
        <p:spPr>
          <a:xfrm>
            <a:off x="2167128" y="3054096"/>
            <a:ext cx="4809600" cy="11340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grpSp>
        <p:nvGrpSpPr>
          <p:cNvPr id="212" name="Google Shape;212;p17"/>
          <p:cNvGrpSpPr/>
          <p:nvPr/>
        </p:nvGrpSpPr>
        <p:grpSpPr>
          <a:xfrm>
            <a:off x="4484494" y="4433000"/>
            <a:ext cx="175013" cy="27000"/>
            <a:chOff x="5662375" y="212375"/>
            <a:chExt cx="175013" cy="27000"/>
          </a:xfrm>
        </p:grpSpPr>
        <p:sp>
          <p:nvSpPr>
            <p:cNvPr id="213" name="Google Shape;21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6" name="Google Shape;216;p17"/>
          <p:cNvSpPr txBox="1"/>
          <p:nvPr>
            <p:ph type="title"/>
          </p:nvPr>
        </p:nvSpPr>
        <p:spPr>
          <a:xfrm>
            <a:off x="2167128" y="2478024"/>
            <a:ext cx="4809600" cy="576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217" name="Google Shape;217;p17"/>
          <p:cNvGrpSpPr/>
          <p:nvPr/>
        </p:nvGrpSpPr>
        <p:grpSpPr>
          <a:xfrm>
            <a:off x="432850" y="0"/>
            <a:ext cx="8278300" cy="5165700"/>
            <a:chOff x="432850" y="0"/>
            <a:chExt cx="8278300" cy="5165700"/>
          </a:xfrm>
        </p:grpSpPr>
        <p:cxnSp>
          <p:nvCxnSpPr>
            <p:cNvPr id="218" name="Google Shape;218;p17"/>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19" name="Google Shape;219;p17"/>
            <p:cNvGrpSpPr/>
            <p:nvPr/>
          </p:nvGrpSpPr>
          <p:grpSpPr>
            <a:xfrm>
              <a:off x="8129350" y="4292175"/>
              <a:ext cx="581800" cy="582350"/>
              <a:chOff x="8064275" y="887850"/>
              <a:chExt cx="581800" cy="582350"/>
            </a:xfrm>
          </p:grpSpPr>
          <p:sp>
            <p:nvSpPr>
              <p:cNvPr id="220" name="Google Shape;220;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 name="Google Shape;226;p17"/>
            <p:cNvGrpSpPr/>
            <p:nvPr/>
          </p:nvGrpSpPr>
          <p:grpSpPr>
            <a:xfrm>
              <a:off x="8274238" y="3720600"/>
              <a:ext cx="292025" cy="292575"/>
              <a:chOff x="7353050" y="316275"/>
              <a:chExt cx="292025" cy="292575"/>
            </a:xfrm>
          </p:grpSpPr>
          <p:sp>
            <p:nvSpPr>
              <p:cNvPr id="227" name="Google Shape;227;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 name="Google Shape;231;p17"/>
            <p:cNvGrpSpPr/>
            <p:nvPr/>
          </p:nvGrpSpPr>
          <p:grpSpPr>
            <a:xfrm>
              <a:off x="8332763" y="3212475"/>
              <a:ext cx="175000" cy="175000"/>
              <a:chOff x="8792300" y="321275"/>
              <a:chExt cx="175000" cy="175000"/>
            </a:xfrm>
          </p:grpSpPr>
          <p:sp>
            <p:nvSpPr>
              <p:cNvPr id="232" name="Google Shape;232;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36" name="Google Shape;236;p17"/>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237" name="Google Shape;237;p17"/>
            <p:cNvGrpSpPr/>
            <p:nvPr/>
          </p:nvGrpSpPr>
          <p:grpSpPr>
            <a:xfrm rot="10800000">
              <a:off x="432850" y="291788"/>
              <a:ext cx="581800" cy="582350"/>
              <a:chOff x="8064275" y="887850"/>
              <a:chExt cx="581800" cy="582350"/>
            </a:xfrm>
          </p:grpSpPr>
          <p:sp>
            <p:nvSpPr>
              <p:cNvPr id="238" name="Google Shape;238;p1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 name="Google Shape;244;p17"/>
            <p:cNvGrpSpPr/>
            <p:nvPr/>
          </p:nvGrpSpPr>
          <p:grpSpPr>
            <a:xfrm rot="10800000">
              <a:off x="577738" y="1153138"/>
              <a:ext cx="292025" cy="292575"/>
              <a:chOff x="7353050" y="316275"/>
              <a:chExt cx="292025" cy="292575"/>
            </a:xfrm>
          </p:grpSpPr>
          <p:sp>
            <p:nvSpPr>
              <p:cNvPr id="245" name="Google Shape;245;p1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7"/>
            <p:cNvGrpSpPr/>
            <p:nvPr/>
          </p:nvGrpSpPr>
          <p:grpSpPr>
            <a:xfrm rot="10800000">
              <a:off x="636238" y="1778838"/>
              <a:ext cx="175000" cy="175000"/>
              <a:chOff x="8792300" y="321275"/>
              <a:chExt cx="175000" cy="175000"/>
            </a:xfrm>
          </p:grpSpPr>
          <p:sp>
            <p:nvSpPr>
              <p:cNvPr id="250" name="Google Shape;250;p1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17"/>
            <p:cNvGrpSpPr/>
            <p:nvPr/>
          </p:nvGrpSpPr>
          <p:grpSpPr>
            <a:xfrm>
              <a:off x="432850" y="2003163"/>
              <a:ext cx="175013" cy="27000"/>
              <a:chOff x="5662375" y="212375"/>
              <a:chExt cx="175013" cy="27000"/>
            </a:xfrm>
          </p:grpSpPr>
          <p:sp>
            <p:nvSpPr>
              <p:cNvPr id="255" name="Google Shape;255;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 name="Google Shape;258;p17"/>
            <p:cNvGrpSpPr/>
            <p:nvPr/>
          </p:nvGrpSpPr>
          <p:grpSpPr>
            <a:xfrm>
              <a:off x="788100" y="208488"/>
              <a:ext cx="175013" cy="27000"/>
              <a:chOff x="5662375" y="212375"/>
              <a:chExt cx="175013" cy="27000"/>
            </a:xfrm>
          </p:grpSpPr>
          <p:sp>
            <p:nvSpPr>
              <p:cNvPr id="259" name="Google Shape;259;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7"/>
            <p:cNvGrpSpPr/>
            <p:nvPr/>
          </p:nvGrpSpPr>
          <p:grpSpPr>
            <a:xfrm>
              <a:off x="8129350" y="4988725"/>
              <a:ext cx="175013" cy="27000"/>
              <a:chOff x="5662375" y="212375"/>
              <a:chExt cx="175013" cy="27000"/>
            </a:xfrm>
          </p:grpSpPr>
          <p:sp>
            <p:nvSpPr>
              <p:cNvPr id="263" name="Google Shape;263;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 name="Google Shape;266;p17"/>
            <p:cNvGrpSpPr/>
            <p:nvPr/>
          </p:nvGrpSpPr>
          <p:grpSpPr>
            <a:xfrm>
              <a:off x="8497550" y="3429425"/>
              <a:ext cx="175013" cy="27000"/>
              <a:chOff x="5662375" y="212375"/>
              <a:chExt cx="175013" cy="27000"/>
            </a:xfrm>
          </p:grpSpPr>
          <p:sp>
            <p:nvSpPr>
              <p:cNvPr id="267" name="Google Shape;267;p1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270" name="Google Shape;270;p17"/>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271" name="Google Shape;271;p17"/>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272" name="Google Shape;272;p17"/>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7"/>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7"/>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7"/>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p:cSld name="CUSTOM_1">
    <p:spTree>
      <p:nvGrpSpPr>
        <p:cNvPr id="276" name="Shape 276"/>
        <p:cNvGrpSpPr/>
        <p:nvPr/>
      </p:nvGrpSpPr>
      <p:grpSpPr>
        <a:xfrm>
          <a:off x="0" y="0"/>
          <a:ext cx="0" cy="0"/>
          <a:chOff x="0" y="0"/>
          <a:chExt cx="0" cy="0"/>
        </a:xfrm>
      </p:grpSpPr>
      <p:sp>
        <p:nvSpPr>
          <p:cNvPr id="277" name="Google Shape;277;p18"/>
          <p:cNvSpPr txBox="1"/>
          <p:nvPr>
            <p:ph type="title"/>
          </p:nvPr>
        </p:nvSpPr>
        <p:spPr>
          <a:xfrm>
            <a:off x="1719072" y="338328"/>
            <a:ext cx="5577900" cy="5943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278" name="Google Shape;278;p18"/>
          <p:cNvSpPr txBox="1"/>
          <p:nvPr>
            <p:ph idx="1" type="subTitle"/>
          </p:nvPr>
        </p:nvSpPr>
        <p:spPr>
          <a:xfrm>
            <a:off x="3694176" y="2414016"/>
            <a:ext cx="1764900" cy="32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79" name="Google Shape;279;p18"/>
          <p:cNvSpPr txBox="1"/>
          <p:nvPr>
            <p:ph idx="2" type="subTitle"/>
          </p:nvPr>
        </p:nvSpPr>
        <p:spPr>
          <a:xfrm>
            <a:off x="1024128" y="2414016"/>
            <a:ext cx="1764900" cy="32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80" name="Google Shape;280;p18"/>
          <p:cNvSpPr txBox="1"/>
          <p:nvPr>
            <p:ph idx="3" type="subTitle"/>
          </p:nvPr>
        </p:nvSpPr>
        <p:spPr>
          <a:xfrm>
            <a:off x="6355080" y="2414016"/>
            <a:ext cx="1764900" cy="32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281" name="Google Shape;281;p18"/>
          <p:cNvSpPr txBox="1"/>
          <p:nvPr>
            <p:ph idx="4" type="subTitle"/>
          </p:nvPr>
        </p:nvSpPr>
        <p:spPr>
          <a:xfrm>
            <a:off x="3694176" y="2825496"/>
            <a:ext cx="1764900" cy="107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282" name="Google Shape;282;p18"/>
          <p:cNvSpPr txBox="1"/>
          <p:nvPr>
            <p:ph idx="5" type="subTitle"/>
          </p:nvPr>
        </p:nvSpPr>
        <p:spPr>
          <a:xfrm>
            <a:off x="1024128" y="2825496"/>
            <a:ext cx="1764900" cy="107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283" name="Google Shape;283;p18"/>
          <p:cNvSpPr txBox="1"/>
          <p:nvPr>
            <p:ph idx="6" type="subTitle"/>
          </p:nvPr>
        </p:nvSpPr>
        <p:spPr>
          <a:xfrm>
            <a:off x="6355080" y="2825496"/>
            <a:ext cx="1764900" cy="107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284" name="Google Shape;284;p18"/>
          <p:cNvGrpSpPr/>
          <p:nvPr/>
        </p:nvGrpSpPr>
        <p:grpSpPr>
          <a:xfrm>
            <a:off x="261711" y="-1158"/>
            <a:ext cx="8550326" cy="3981600"/>
            <a:chOff x="261711" y="-1158"/>
            <a:chExt cx="8550326" cy="3981600"/>
          </a:xfrm>
        </p:grpSpPr>
        <p:cxnSp>
          <p:nvCxnSpPr>
            <p:cNvPr id="285" name="Google Shape;285;p18"/>
            <p:cNvCxnSpPr/>
            <p:nvPr/>
          </p:nvCxnSpPr>
          <p:spPr>
            <a:xfrm>
              <a:off x="515925" y="-1158"/>
              <a:ext cx="0" cy="3981600"/>
            </a:xfrm>
            <a:prstGeom prst="straightConnector1">
              <a:avLst/>
            </a:prstGeom>
            <a:noFill/>
            <a:ln cap="flat" cmpd="sng" w="9525">
              <a:solidFill>
                <a:schemeClr val="dk1"/>
              </a:solidFill>
              <a:prstDash val="solid"/>
              <a:round/>
              <a:headEnd len="med" w="med" type="none"/>
              <a:tailEnd len="med" w="med" type="none"/>
            </a:ln>
          </p:spPr>
        </p:cxnSp>
        <p:cxnSp>
          <p:nvCxnSpPr>
            <p:cNvPr id="286" name="Google Shape;286;p18"/>
            <p:cNvCxnSpPr/>
            <p:nvPr/>
          </p:nvCxnSpPr>
          <p:spPr>
            <a:xfrm>
              <a:off x="8666025" y="-1158"/>
              <a:ext cx="0" cy="1902000"/>
            </a:xfrm>
            <a:prstGeom prst="straightConnector1">
              <a:avLst/>
            </a:prstGeom>
            <a:noFill/>
            <a:ln cap="flat" cmpd="sng" w="9525">
              <a:solidFill>
                <a:schemeClr val="dk1"/>
              </a:solidFill>
              <a:prstDash val="solid"/>
              <a:round/>
              <a:headEnd len="med" w="med" type="none"/>
              <a:tailEnd len="med" w="med" type="none"/>
            </a:ln>
          </p:spPr>
        </p:cxnSp>
        <p:grpSp>
          <p:nvGrpSpPr>
            <p:cNvPr id="287" name="Google Shape;287;p18"/>
            <p:cNvGrpSpPr/>
            <p:nvPr/>
          </p:nvGrpSpPr>
          <p:grpSpPr>
            <a:xfrm rot="10800000">
              <a:off x="343275" y="3300779"/>
              <a:ext cx="344736" cy="345385"/>
              <a:chOff x="7353050" y="316275"/>
              <a:chExt cx="292025" cy="292575"/>
            </a:xfrm>
          </p:grpSpPr>
          <p:sp>
            <p:nvSpPr>
              <p:cNvPr id="288" name="Google Shape;288;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 name="Google Shape;292;p18"/>
            <p:cNvGrpSpPr/>
            <p:nvPr/>
          </p:nvGrpSpPr>
          <p:grpSpPr>
            <a:xfrm rot="10800000">
              <a:off x="8520013" y="714742"/>
              <a:ext cx="292025" cy="292575"/>
              <a:chOff x="7353050" y="316275"/>
              <a:chExt cx="292025" cy="292575"/>
            </a:xfrm>
          </p:grpSpPr>
          <p:sp>
            <p:nvSpPr>
              <p:cNvPr id="293" name="Google Shape;293;p1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1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 name="Google Shape;297;p18"/>
            <p:cNvGrpSpPr/>
            <p:nvPr/>
          </p:nvGrpSpPr>
          <p:grpSpPr>
            <a:xfrm rot="10800000">
              <a:off x="261711" y="465077"/>
              <a:ext cx="507562" cy="507984"/>
              <a:chOff x="8064275" y="887850"/>
              <a:chExt cx="581800" cy="582350"/>
            </a:xfrm>
          </p:grpSpPr>
          <p:sp>
            <p:nvSpPr>
              <p:cNvPr id="298" name="Google Shape;298;p1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columns of text">
  <p:cSld name="CUSTOM_2">
    <p:spTree>
      <p:nvGrpSpPr>
        <p:cNvPr id="304" name="Shape 304"/>
        <p:cNvGrpSpPr/>
        <p:nvPr/>
      </p:nvGrpSpPr>
      <p:grpSpPr>
        <a:xfrm>
          <a:off x="0" y="0"/>
          <a:ext cx="0" cy="0"/>
          <a:chOff x="0" y="0"/>
          <a:chExt cx="0" cy="0"/>
        </a:xfrm>
      </p:grpSpPr>
      <p:sp>
        <p:nvSpPr>
          <p:cNvPr id="305" name="Google Shape;305;p19"/>
          <p:cNvSpPr txBox="1"/>
          <p:nvPr>
            <p:ph type="title"/>
          </p:nvPr>
        </p:nvSpPr>
        <p:spPr>
          <a:xfrm>
            <a:off x="1568775" y="442350"/>
            <a:ext cx="6006300" cy="5958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306" name="Google Shape;306;p19"/>
          <p:cNvSpPr txBox="1"/>
          <p:nvPr>
            <p:ph idx="1" type="subTitle"/>
          </p:nvPr>
        </p:nvSpPr>
        <p:spPr>
          <a:xfrm>
            <a:off x="1709928" y="1545336"/>
            <a:ext cx="1945200" cy="375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307" name="Google Shape;307;p19"/>
          <p:cNvSpPr txBox="1"/>
          <p:nvPr>
            <p:ph idx="2" type="subTitle"/>
          </p:nvPr>
        </p:nvSpPr>
        <p:spPr>
          <a:xfrm>
            <a:off x="1709928" y="1938528"/>
            <a:ext cx="1945200" cy="759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200">
                <a:solidFill>
                  <a:schemeClr val="dk2"/>
                </a:solidFill>
                <a:latin typeface="Barlow Semi Condensed"/>
                <a:ea typeface="Barlow Semi Condensed"/>
                <a:cs typeface="Barlow Semi Condensed"/>
                <a:sym typeface="Barlow Semi Condensed"/>
              </a:defRPr>
            </a:lvl9pPr>
          </a:lstStyle>
          <a:p/>
        </p:txBody>
      </p:sp>
      <p:sp>
        <p:nvSpPr>
          <p:cNvPr id="308" name="Google Shape;308;p19"/>
          <p:cNvSpPr txBox="1"/>
          <p:nvPr>
            <p:ph idx="3" type="subTitle"/>
          </p:nvPr>
        </p:nvSpPr>
        <p:spPr>
          <a:xfrm>
            <a:off x="5468112" y="1545336"/>
            <a:ext cx="1947600" cy="375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309" name="Google Shape;309;p19"/>
          <p:cNvSpPr txBox="1"/>
          <p:nvPr>
            <p:ph idx="4" type="subTitle"/>
          </p:nvPr>
        </p:nvSpPr>
        <p:spPr>
          <a:xfrm>
            <a:off x="5468112" y="1938528"/>
            <a:ext cx="1947600" cy="759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200">
                <a:solidFill>
                  <a:schemeClr val="dk2"/>
                </a:solidFill>
                <a:latin typeface="Barlow Semi Condensed"/>
                <a:ea typeface="Barlow Semi Condensed"/>
                <a:cs typeface="Barlow Semi Condensed"/>
                <a:sym typeface="Barlow Semi Condensed"/>
              </a:defRPr>
            </a:lvl9pPr>
          </a:lstStyle>
          <a:p/>
        </p:txBody>
      </p:sp>
      <p:sp>
        <p:nvSpPr>
          <p:cNvPr id="310" name="Google Shape;310;p19"/>
          <p:cNvSpPr txBox="1"/>
          <p:nvPr>
            <p:ph idx="5" type="subTitle"/>
          </p:nvPr>
        </p:nvSpPr>
        <p:spPr>
          <a:xfrm>
            <a:off x="2825496" y="3200400"/>
            <a:ext cx="1945200" cy="375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311" name="Google Shape;311;p19"/>
          <p:cNvSpPr txBox="1"/>
          <p:nvPr>
            <p:ph idx="6" type="subTitle"/>
          </p:nvPr>
        </p:nvSpPr>
        <p:spPr>
          <a:xfrm>
            <a:off x="2825496" y="3593592"/>
            <a:ext cx="1945200" cy="759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200">
                <a:solidFill>
                  <a:schemeClr val="dk2"/>
                </a:solidFill>
                <a:latin typeface="Barlow Semi Condensed"/>
                <a:ea typeface="Barlow Semi Condensed"/>
                <a:cs typeface="Barlow Semi Condensed"/>
                <a:sym typeface="Barlow Semi Condensed"/>
              </a:defRPr>
            </a:lvl9pPr>
          </a:lstStyle>
          <a:p/>
        </p:txBody>
      </p:sp>
      <p:sp>
        <p:nvSpPr>
          <p:cNvPr id="312" name="Google Shape;312;p19"/>
          <p:cNvSpPr txBox="1"/>
          <p:nvPr>
            <p:ph idx="7" type="subTitle"/>
          </p:nvPr>
        </p:nvSpPr>
        <p:spPr>
          <a:xfrm>
            <a:off x="6464808" y="3200400"/>
            <a:ext cx="1993500" cy="375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4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400">
                <a:solidFill>
                  <a:schemeClr val="accent1"/>
                </a:solidFill>
                <a:latin typeface="Barlow Semi Condensed Medium"/>
                <a:ea typeface="Barlow Semi Condensed Medium"/>
                <a:cs typeface="Barlow Semi Condensed Medium"/>
                <a:sym typeface="Barlow Semi Condensed Medium"/>
              </a:defRPr>
            </a:lvl9pPr>
          </a:lstStyle>
          <a:p/>
        </p:txBody>
      </p:sp>
      <p:sp>
        <p:nvSpPr>
          <p:cNvPr id="313" name="Google Shape;313;p19"/>
          <p:cNvSpPr txBox="1"/>
          <p:nvPr>
            <p:ph idx="8" type="subTitle"/>
          </p:nvPr>
        </p:nvSpPr>
        <p:spPr>
          <a:xfrm>
            <a:off x="6464808" y="3593592"/>
            <a:ext cx="1993500" cy="7590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2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2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200">
                <a:solidFill>
                  <a:schemeClr val="dk2"/>
                </a:solidFill>
                <a:latin typeface="Barlow Semi Condensed"/>
                <a:ea typeface="Barlow Semi Condensed"/>
                <a:cs typeface="Barlow Semi Condensed"/>
                <a:sym typeface="Barlow Semi Condensed"/>
              </a:defRPr>
            </a:lvl9pPr>
          </a:lstStyle>
          <a:p/>
        </p:txBody>
      </p:sp>
      <p:cxnSp>
        <p:nvCxnSpPr>
          <p:cNvPr id="314" name="Google Shape;314;p19"/>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315" name="Google Shape;315;p19"/>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316" name="Google Shape;316;p19"/>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317" name="Google Shape;317;p19"/>
          <p:cNvGrpSpPr/>
          <p:nvPr/>
        </p:nvGrpSpPr>
        <p:grpSpPr>
          <a:xfrm flipH="1">
            <a:off x="423750" y="125363"/>
            <a:ext cx="292025" cy="292575"/>
            <a:chOff x="7353050" y="316275"/>
            <a:chExt cx="292025" cy="292575"/>
          </a:xfrm>
        </p:grpSpPr>
        <p:sp>
          <p:nvSpPr>
            <p:cNvPr id="318" name="Google Shape;318;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 name="Google Shape;322;p19"/>
          <p:cNvGrpSpPr/>
          <p:nvPr/>
        </p:nvGrpSpPr>
        <p:grpSpPr>
          <a:xfrm>
            <a:off x="1638739" y="558163"/>
            <a:ext cx="293111" cy="293388"/>
            <a:chOff x="3164039" y="430875"/>
            <a:chExt cx="293111" cy="293388"/>
          </a:xfrm>
        </p:grpSpPr>
        <p:sp>
          <p:nvSpPr>
            <p:cNvPr id="323" name="Google Shape;323;p1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 name="Google Shape;329;p19"/>
          <p:cNvGrpSpPr/>
          <p:nvPr/>
        </p:nvGrpSpPr>
        <p:grpSpPr>
          <a:xfrm>
            <a:off x="1591750" y="362600"/>
            <a:ext cx="175013" cy="27000"/>
            <a:chOff x="5662375" y="212375"/>
            <a:chExt cx="175013" cy="27000"/>
          </a:xfrm>
        </p:grpSpPr>
        <p:sp>
          <p:nvSpPr>
            <p:cNvPr id="330" name="Google Shape;330;p1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1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1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33" name="Google Shape;333;p19"/>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334" name="Google Shape;334;p19"/>
          <p:cNvGrpSpPr/>
          <p:nvPr/>
        </p:nvGrpSpPr>
        <p:grpSpPr>
          <a:xfrm>
            <a:off x="7823875" y="202375"/>
            <a:ext cx="581800" cy="582350"/>
            <a:chOff x="8064275" y="887850"/>
            <a:chExt cx="581800" cy="582350"/>
          </a:xfrm>
        </p:grpSpPr>
        <p:sp>
          <p:nvSpPr>
            <p:cNvPr id="335" name="Google Shape;335;p1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 name="Google Shape;341;p19"/>
          <p:cNvGrpSpPr/>
          <p:nvPr/>
        </p:nvGrpSpPr>
        <p:grpSpPr>
          <a:xfrm flipH="1">
            <a:off x="8698650" y="1117488"/>
            <a:ext cx="292025" cy="292575"/>
            <a:chOff x="7353050" y="316275"/>
            <a:chExt cx="292025" cy="292575"/>
          </a:xfrm>
        </p:grpSpPr>
        <p:sp>
          <p:nvSpPr>
            <p:cNvPr id="342" name="Google Shape;342;p1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6" name="Google Shape;346;p19"/>
          <p:cNvGrpSpPr/>
          <p:nvPr/>
        </p:nvGrpSpPr>
        <p:grpSpPr>
          <a:xfrm>
            <a:off x="8678350" y="1581800"/>
            <a:ext cx="175013" cy="27000"/>
            <a:chOff x="5662375" y="212375"/>
            <a:chExt cx="175013" cy="27000"/>
          </a:xfrm>
        </p:grpSpPr>
        <p:sp>
          <p:nvSpPr>
            <p:cNvPr id="347" name="Google Shape;347;p1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1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ONE_COLUMN_TEXT_1">
    <p:spTree>
      <p:nvGrpSpPr>
        <p:cNvPr id="350" name="Shape 350"/>
        <p:cNvGrpSpPr/>
        <p:nvPr/>
      </p:nvGrpSpPr>
      <p:grpSpPr>
        <a:xfrm>
          <a:off x="0" y="0"/>
          <a:ext cx="0" cy="0"/>
          <a:chOff x="0" y="0"/>
          <a:chExt cx="0" cy="0"/>
        </a:xfrm>
      </p:grpSpPr>
      <p:sp>
        <p:nvSpPr>
          <p:cNvPr id="351" name="Google Shape;351;p20"/>
          <p:cNvSpPr txBox="1"/>
          <p:nvPr>
            <p:ph idx="1" type="subTitle"/>
          </p:nvPr>
        </p:nvSpPr>
        <p:spPr>
          <a:xfrm>
            <a:off x="804672" y="1984248"/>
            <a:ext cx="3291900" cy="13716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900">
                <a:solidFill>
                  <a:schemeClr val="dk2"/>
                </a:solidFill>
                <a:latin typeface="Barlow Semi Condensed"/>
                <a:ea typeface="Barlow Semi Condensed"/>
                <a:cs typeface="Barlow Semi Condensed"/>
                <a:sym typeface="Barlow Semi Condensed"/>
              </a:defRPr>
            </a:lvl9pPr>
          </a:lstStyle>
          <a:p/>
        </p:txBody>
      </p:sp>
      <p:sp>
        <p:nvSpPr>
          <p:cNvPr id="352" name="Google Shape;352;p20"/>
          <p:cNvSpPr txBox="1"/>
          <p:nvPr>
            <p:ph type="title"/>
          </p:nvPr>
        </p:nvSpPr>
        <p:spPr>
          <a:xfrm>
            <a:off x="804672" y="3319272"/>
            <a:ext cx="3291900" cy="4023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353" name="Google Shape;353;p20"/>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354" name="Google Shape;354;p20"/>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355" name="Google Shape;355;p20"/>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356" name="Google Shape;356;p20"/>
          <p:cNvGrpSpPr/>
          <p:nvPr/>
        </p:nvGrpSpPr>
        <p:grpSpPr>
          <a:xfrm flipH="1">
            <a:off x="499400" y="959675"/>
            <a:ext cx="581800" cy="582350"/>
            <a:chOff x="8064275" y="887850"/>
            <a:chExt cx="581800" cy="582350"/>
          </a:xfrm>
        </p:grpSpPr>
        <p:sp>
          <p:nvSpPr>
            <p:cNvPr id="357" name="Google Shape;357;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3" name="Google Shape;363;p20"/>
          <p:cNvGrpSpPr/>
          <p:nvPr/>
        </p:nvGrpSpPr>
        <p:grpSpPr>
          <a:xfrm flipH="1">
            <a:off x="1500400" y="388100"/>
            <a:ext cx="292025" cy="292575"/>
            <a:chOff x="7353050" y="316275"/>
            <a:chExt cx="292025" cy="292575"/>
          </a:xfrm>
        </p:grpSpPr>
        <p:sp>
          <p:nvSpPr>
            <p:cNvPr id="364" name="Google Shape;364;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8" name="Google Shape;368;p20"/>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0"/>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0"/>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0"/>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4" name="Google Shape;374;p20"/>
          <p:cNvGrpSpPr/>
          <p:nvPr/>
        </p:nvGrpSpPr>
        <p:grpSpPr>
          <a:xfrm flipH="1">
            <a:off x="3527112" y="361100"/>
            <a:ext cx="175013" cy="27000"/>
            <a:chOff x="5662375" y="212375"/>
            <a:chExt cx="175013" cy="27000"/>
          </a:xfrm>
        </p:grpSpPr>
        <p:sp>
          <p:nvSpPr>
            <p:cNvPr id="375" name="Google Shape;375;p2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20"/>
          <p:cNvGrpSpPr/>
          <p:nvPr/>
        </p:nvGrpSpPr>
        <p:grpSpPr>
          <a:xfrm flipH="1">
            <a:off x="480412" y="242700"/>
            <a:ext cx="175013" cy="27000"/>
            <a:chOff x="5662375" y="212375"/>
            <a:chExt cx="175013" cy="27000"/>
          </a:xfrm>
        </p:grpSpPr>
        <p:sp>
          <p:nvSpPr>
            <p:cNvPr id="379" name="Google Shape;379;p2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2" name="Google Shape;382;p20"/>
          <p:cNvGrpSpPr/>
          <p:nvPr/>
        </p:nvGrpSpPr>
        <p:grpSpPr>
          <a:xfrm flipH="1">
            <a:off x="901712" y="1653625"/>
            <a:ext cx="175013" cy="27000"/>
            <a:chOff x="5662375" y="212375"/>
            <a:chExt cx="175013" cy="27000"/>
          </a:xfrm>
        </p:grpSpPr>
        <p:sp>
          <p:nvSpPr>
            <p:cNvPr id="383" name="Google Shape;383;p2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386" name="Google Shape;386;p20"/>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387" name="Google Shape;387;p20"/>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388" name="Google Shape;388;p20"/>
          <p:cNvGrpSpPr/>
          <p:nvPr/>
        </p:nvGrpSpPr>
        <p:grpSpPr>
          <a:xfrm rot="10800000">
            <a:off x="499400" y="3940925"/>
            <a:ext cx="581800" cy="582350"/>
            <a:chOff x="8064275" y="887850"/>
            <a:chExt cx="581800" cy="582350"/>
          </a:xfrm>
        </p:grpSpPr>
        <p:sp>
          <p:nvSpPr>
            <p:cNvPr id="389" name="Google Shape;389;p2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 name="Google Shape;395;p20"/>
          <p:cNvGrpSpPr/>
          <p:nvPr/>
        </p:nvGrpSpPr>
        <p:grpSpPr>
          <a:xfrm rot="10800000">
            <a:off x="1819575" y="4586750"/>
            <a:ext cx="292025" cy="292575"/>
            <a:chOff x="7353050" y="316275"/>
            <a:chExt cx="292025" cy="292575"/>
          </a:xfrm>
        </p:grpSpPr>
        <p:sp>
          <p:nvSpPr>
            <p:cNvPr id="396" name="Google Shape;396;p2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 name="Google Shape;400;p20"/>
          <p:cNvGrpSpPr/>
          <p:nvPr/>
        </p:nvGrpSpPr>
        <p:grpSpPr>
          <a:xfrm rot="10800000">
            <a:off x="212525" y="4645550"/>
            <a:ext cx="175000" cy="175000"/>
            <a:chOff x="8792300" y="321275"/>
            <a:chExt cx="175000" cy="175000"/>
          </a:xfrm>
        </p:grpSpPr>
        <p:sp>
          <p:nvSpPr>
            <p:cNvPr id="401" name="Google Shape;401;p2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 name="Google Shape;405;p20"/>
          <p:cNvGrpSpPr/>
          <p:nvPr/>
        </p:nvGrpSpPr>
        <p:grpSpPr>
          <a:xfrm rot="10800000">
            <a:off x="480412" y="4852325"/>
            <a:ext cx="175013" cy="27000"/>
            <a:chOff x="5662375" y="212375"/>
            <a:chExt cx="175013" cy="27000"/>
          </a:xfrm>
        </p:grpSpPr>
        <p:sp>
          <p:nvSpPr>
            <p:cNvPr id="406" name="Google Shape;406;p2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9" name="Google Shape;409;p20"/>
          <p:cNvGrpSpPr/>
          <p:nvPr/>
        </p:nvGrpSpPr>
        <p:grpSpPr>
          <a:xfrm rot="10800000">
            <a:off x="1054112" y="3898600"/>
            <a:ext cx="175013" cy="27000"/>
            <a:chOff x="5662375" y="212375"/>
            <a:chExt cx="175013" cy="27000"/>
          </a:xfrm>
        </p:grpSpPr>
        <p:sp>
          <p:nvSpPr>
            <p:cNvPr id="410" name="Google Shape;410;p2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5">
    <p:spTree>
      <p:nvGrpSpPr>
        <p:cNvPr id="413" name="Shape 413"/>
        <p:cNvGrpSpPr/>
        <p:nvPr/>
      </p:nvGrpSpPr>
      <p:grpSpPr>
        <a:xfrm>
          <a:off x="0" y="0"/>
          <a:ext cx="0" cy="0"/>
          <a:chOff x="0" y="0"/>
          <a:chExt cx="0" cy="0"/>
        </a:xfrm>
      </p:grpSpPr>
      <p:sp>
        <p:nvSpPr>
          <p:cNvPr id="414" name="Google Shape;414;p21"/>
          <p:cNvSpPr txBox="1"/>
          <p:nvPr>
            <p:ph type="title"/>
          </p:nvPr>
        </p:nvSpPr>
        <p:spPr>
          <a:xfrm>
            <a:off x="723750" y="526925"/>
            <a:ext cx="7696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cxnSp>
        <p:nvCxnSpPr>
          <p:cNvPr id="415" name="Google Shape;415;p21"/>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cxnSp>
        <p:nvCxnSpPr>
          <p:cNvPr id="416" name="Google Shape;416;p21"/>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417" name="Google Shape;417;p21"/>
          <p:cNvGrpSpPr/>
          <p:nvPr/>
        </p:nvGrpSpPr>
        <p:grpSpPr>
          <a:xfrm flipH="1">
            <a:off x="431725" y="4183775"/>
            <a:ext cx="292025" cy="292575"/>
            <a:chOff x="7353050" y="316275"/>
            <a:chExt cx="292025" cy="292575"/>
          </a:xfrm>
        </p:grpSpPr>
        <p:sp>
          <p:nvSpPr>
            <p:cNvPr id="418" name="Google Shape;418;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2" name="Google Shape;422;p21"/>
          <p:cNvGrpSpPr/>
          <p:nvPr/>
        </p:nvGrpSpPr>
        <p:grpSpPr>
          <a:xfrm>
            <a:off x="1075789" y="4604675"/>
            <a:ext cx="293111" cy="293388"/>
            <a:chOff x="3164039" y="430875"/>
            <a:chExt cx="293111" cy="293388"/>
          </a:xfrm>
        </p:grpSpPr>
        <p:sp>
          <p:nvSpPr>
            <p:cNvPr id="423" name="Google Shape;423;p21"/>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1"/>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1"/>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1"/>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1"/>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29" name="Google Shape;429;p21"/>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430" name="Google Shape;430;p21"/>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431" name="Google Shape;431;p21"/>
          <p:cNvGrpSpPr/>
          <p:nvPr/>
        </p:nvGrpSpPr>
        <p:grpSpPr>
          <a:xfrm>
            <a:off x="8064275" y="526925"/>
            <a:ext cx="581800" cy="582350"/>
            <a:chOff x="8064275" y="887850"/>
            <a:chExt cx="581800" cy="582350"/>
          </a:xfrm>
        </p:grpSpPr>
        <p:sp>
          <p:nvSpPr>
            <p:cNvPr id="432" name="Google Shape;432;p2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21"/>
          <p:cNvGrpSpPr/>
          <p:nvPr/>
        </p:nvGrpSpPr>
        <p:grpSpPr>
          <a:xfrm>
            <a:off x="7033875" y="170875"/>
            <a:ext cx="292025" cy="292575"/>
            <a:chOff x="7353050" y="316275"/>
            <a:chExt cx="292025" cy="292575"/>
          </a:xfrm>
        </p:grpSpPr>
        <p:sp>
          <p:nvSpPr>
            <p:cNvPr id="439" name="Google Shape;439;p2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3" name="Google Shape;443;p21"/>
          <p:cNvGrpSpPr/>
          <p:nvPr/>
        </p:nvGrpSpPr>
        <p:grpSpPr>
          <a:xfrm>
            <a:off x="8757950" y="229650"/>
            <a:ext cx="175000" cy="175000"/>
            <a:chOff x="8792300" y="321275"/>
            <a:chExt cx="175000" cy="175000"/>
          </a:xfrm>
        </p:grpSpPr>
        <p:sp>
          <p:nvSpPr>
            <p:cNvPr id="444" name="Google Shape;444;p2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21"/>
          <p:cNvGrpSpPr/>
          <p:nvPr/>
        </p:nvGrpSpPr>
        <p:grpSpPr>
          <a:xfrm>
            <a:off x="8490050" y="170875"/>
            <a:ext cx="175013" cy="27000"/>
            <a:chOff x="5662375" y="212375"/>
            <a:chExt cx="175013" cy="27000"/>
          </a:xfrm>
        </p:grpSpPr>
        <p:sp>
          <p:nvSpPr>
            <p:cNvPr id="449" name="Google Shape;449;p2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 name="Google Shape;452;p21"/>
          <p:cNvGrpSpPr/>
          <p:nvPr/>
        </p:nvGrpSpPr>
        <p:grpSpPr>
          <a:xfrm>
            <a:off x="7916350" y="1124600"/>
            <a:ext cx="175013" cy="27000"/>
            <a:chOff x="5662375" y="212375"/>
            <a:chExt cx="175013" cy="27000"/>
          </a:xfrm>
        </p:grpSpPr>
        <p:sp>
          <p:nvSpPr>
            <p:cNvPr id="453" name="Google Shape;453;p2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ighlighted numbers">
  <p:cSld name="CUSTOM_11">
    <p:spTree>
      <p:nvGrpSpPr>
        <p:cNvPr id="456" name="Shape 456"/>
        <p:cNvGrpSpPr/>
        <p:nvPr/>
      </p:nvGrpSpPr>
      <p:grpSpPr>
        <a:xfrm>
          <a:off x="0" y="0"/>
          <a:ext cx="0" cy="0"/>
          <a:chOff x="0" y="0"/>
          <a:chExt cx="0" cy="0"/>
        </a:xfrm>
      </p:grpSpPr>
      <p:sp>
        <p:nvSpPr>
          <p:cNvPr id="457" name="Google Shape;457;p22"/>
          <p:cNvSpPr txBox="1"/>
          <p:nvPr>
            <p:ph hasCustomPrompt="1" type="title"/>
          </p:nvPr>
        </p:nvSpPr>
        <p:spPr>
          <a:xfrm>
            <a:off x="2825496" y="704088"/>
            <a:ext cx="3483900" cy="5670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58" name="Google Shape;458;p22"/>
          <p:cNvSpPr txBox="1"/>
          <p:nvPr>
            <p:ph idx="1" type="subTitle"/>
          </p:nvPr>
        </p:nvSpPr>
        <p:spPr>
          <a:xfrm>
            <a:off x="2825496" y="1225296"/>
            <a:ext cx="3483900" cy="274200"/>
          </a:xfrm>
          <a:prstGeom prst="rect">
            <a:avLst/>
          </a:prstGeom>
        </p:spPr>
        <p:txBody>
          <a:bodyPr anchorCtr="0" anchor="ctr"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459" name="Google Shape;459;p22"/>
          <p:cNvSpPr txBox="1"/>
          <p:nvPr>
            <p:ph hasCustomPrompt="1" idx="2" type="title"/>
          </p:nvPr>
        </p:nvSpPr>
        <p:spPr>
          <a:xfrm>
            <a:off x="2825496" y="2185416"/>
            <a:ext cx="3483900" cy="5670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60" name="Google Shape;460;p22"/>
          <p:cNvSpPr txBox="1"/>
          <p:nvPr>
            <p:ph idx="3" type="subTitle"/>
          </p:nvPr>
        </p:nvSpPr>
        <p:spPr>
          <a:xfrm>
            <a:off x="2825496" y="2697480"/>
            <a:ext cx="3483900" cy="274200"/>
          </a:xfrm>
          <a:prstGeom prst="rect">
            <a:avLst/>
          </a:prstGeom>
        </p:spPr>
        <p:txBody>
          <a:bodyPr anchorCtr="0" anchor="ctr"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461" name="Google Shape;461;p22"/>
          <p:cNvSpPr txBox="1"/>
          <p:nvPr>
            <p:ph hasCustomPrompt="1" idx="4" type="title"/>
          </p:nvPr>
        </p:nvSpPr>
        <p:spPr>
          <a:xfrm>
            <a:off x="2825496" y="3648456"/>
            <a:ext cx="3483900" cy="567000"/>
          </a:xfrm>
          <a:prstGeom prst="rect">
            <a:avLst/>
          </a:prstGeom>
        </p:spPr>
        <p:txBody>
          <a:bodyPr anchorCtr="0" anchor="b" bIns="91425" lIns="91425" spcFirstLastPara="1" rIns="91425" wrap="square" tIns="91425">
            <a:normAutofit/>
          </a:bodyPr>
          <a:lstStyle>
            <a:lvl1pPr lvl="0" rtl="0" algn="ctr">
              <a:spcBef>
                <a:spcPts val="0"/>
              </a:spcBef>
              <a:spcAft>
                <a:spcPts val="0"/>
              </a:spcAft>
              <a:buClr>
                <a:schemeClr val="accent1"/>
              </a:buClr>
              <a:buSzPts val="3600"/>
              <a:buNone/>
              <a:defRPr sz="3600">
                <a:solidFill>
                  <a:schemeClr val="accent1"/>
                </a:solidFill>
              </a:defRPr>
            </a:lvl1pPr>
            <a:lvl2pPr lvl="1" rtl="0" algn="ctr">
              <a:spcBef>
                <a:spcPts val="0"/>
              </a:spcBef>
              <a:spcAft>
                <a:spcPts val="0"/>
              </a:spcAft>
              <a:buClr>
                <a:schemeClr val="accent1"/>
              </a:buClr>
              <a:buSzPts val="3600"/>
              <a:buNone/>
              <a:defRPr sz="3600">
                <a:solidFill>
                  <a:schemeClr val="accent1"/>
                </a:solidFill>
              </a:defRPr>
            </a:lvl2pPr>
            <a:lvl3pPr lvl="2" rtl="0" algn="ctr">
              <a:spcBef>
                <a:spcPts val="0"/>
              </a:spcBef>
              <a:spcAft>
                <a:spcPts val="0"/>
              </a:spcAft>
              <a:buClr>
                <a:schemeClr val="accent1"/>
              </a:buClr>
              <a:buSzPts val="3600"/>
              <a:buNone/>
              <a:defRPr sz="3600">
                <a:solidFill>
                  <a:schemeClr val="accent1"/>
                </a:solidFill>
              </a:defRPr>
            </a:lvl3pPr>
            <a:lvl4pPr lvl="3" rtl="0" algn="ctr">
              <a:spcBef>
                <a:spcPts val="0"/>
              </a:spcBef>
              <a:spcAft>
                <a:spcPts val="0"/>
              </a:spcAft>
              <a:buClr>
                <a:schemeClr val="accent1"/>
              </a:buClr>
              <a:buSzPts val="3600"/>
              <a:buNone/>
              <a:defRPr sz="3600">
                <a:solidFill>
                  <a:schemeClr val="accent1"/>
                </a:solidFill>
              </a:defRPr>
            </a:lvl4pPr>
            <a:lvl5pPr lvl="4" rtl="0" algn="ctr">
              <a:spcBef>
                <a:spcPts val="0"/>
              </a:spcBef>
              <a:spcAft>
                <a:spcPts val="0"/>
              </a:spcAft>
              <a:buClr>
                <a:schemeClr val="accent1"/>
              </a:buClr>
              <a:buSzPts val="3600"/>
              <a:buNone/>
              <a:defRPr sz="3600">
                <a:solidFill>
                  <a:schemeClr val="accent1"/>
                </a:solidFill>
              </a:defRPr>
            </a:lvl5pPr>
            <a:lvl6pPr lvl="5" rtl="0" algn="ctr">
              <a:spcBef>
                <a:spcPts val="0"/>
              </a:spcBef>
              <a:spcAft>
                <a:spcPts val="0"/>
              </a:spcAft>
              <a:buClr>
                <a:schemeClr val="accent1"/>
              </a:buClr>
              <a:buSzPts val="3600"/>
              <a:buNone/>
              <a:defRPr sz="3600">
                <a:solidFill>
                  <a:schemeClr val="accent1"/>
                </a:solidFill>
              </a:defRPr>
            </a:lvl6pPr>
            <a:lvl7pPr lvl="6" rtl="0" algn="ctr">
              <a:spcBef>
                <a:spcPts val="0"/>
              </a:spcBef>
              <a:spcAft>
                <a:spcPts val="0"/>
              </a:spcAft>
              <a:buClr>
                <a:schemeClr val="accent1"/>
              </a:buClr>
              <a:buSzPts val="3600"/>
              <a:buNone/>
              <a:defRPr sz="3600">
                <a:solidFill>
                  <a:schemeClr val="accent1"/>
                </a:solidFill>
              </a:defRPr>
            </a:lvl7pPr>
            <a:lvl8pPr lvl="7" rtl="0" algn="ctr">
              <a:spcBef>
                <a:spcPts val="0"/>
              </a:spcBef>
              <a:spcAft>
                <a:spcPts val="0"/>
              </a:spcAft>
              <a:buClr>
                <a:schemeClr val="accent1"/>
              </a:buClr>
              <a:buSzPts val="3600"/>
              <a:buNone/>
              <a:defRPr sz="3600">
                <a:solidFill>
                  <a:schemeClr val="accent1"/>
                </a:solidFill>
              </a:defRPr>
            </a:lvl8pPr>
            <a:lvl9pPr lvl="8" rtl="0" algn="ctr">
              <a:spcBef>
                <a:spcPts val="0"/>
              </a:spcBef>
              <a:spcAft>
                <a:spcPts val="0"/>
              </a:spcAft>
              <a:buClr>
                <a:schemeClr val="accent1"/>
              </a:buClr>
              <a:buSzPts val="3600"/>
              <a:buNone/>
              <a:defRPr sz="3600">
                <a:solidFill>
                  <a:schemeClr val="accent1"/>
                </a:solidFill>
              </a:defRPr>
            </a:lvl9pPr>
          </a:lstStyle>
          <a:p>
            <a:r>
              <a:t>xx%</a:t>
            </a:r>
          </a:p>
        </p:txBody>
      </p:sp>
      <p:sp>
        <p:nvSpPr>
          <p:cNvPr id="462" name="Google Shape;462;p22"/>
          <p:cNvSpPr txBox="1"/>
          <p:nvPr>
            <p:ph idx="5" type="subTitle"/>
          </p:nvPr>
        </p:nvSpPr>
        <p:spPr>
          <a:xfrm>
            <a:off x="2834640" y="4169664"/>
            <a:ext cx="3483900" cy="274200"/>
          </a:xfrm>
          <a:prstGeom prst="rect">
            <a:avLst/>
          </a:prstGeom>
        </p:spPr>
        <p:txBody>
          <a:bodyPr anchorCtr="0" anchor="ctr"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cxnSp>
        <p:nvCxnSpPr>
          <p:cNvPr id="463" name="Google Shape;463;p22"/>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464" name="Google Shape;464;p22"/>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465" name="Google Shape;465;p22"/>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466" name="Google Shape;466;p22"/>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467" name="Google Shape;467;p22"/>
          <p:cNvGrpSpPr/>
          <p:nvPr/>
        </p:nvGrpSpPr>
        <p:grpSpPr>
          <a:xfrm flipH="1" rot="5400000">
            <a:off x="7407333" y="1284925"/>
            <a:ext cx="581800" cy="582350"/>
            <a:chOff x="8064275" y="887850"/>
            <a:chExt cx="581800" cy="582350"/>
          </a:xfrm>
        </p:grpSpPr>
        <p:sp>
          <p:nvSpPr>
            <p:cNvPr id="468" name="Google Shape;468;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 name="Google Shape;474;p22"/>
          <p:cNvGrpSpPr/>
          <p:nvPr/>
        </p:nvGrpSpPr>
        <p:grpSpPr>
          <a:xfrm flipH="1" rot="5400000">
            <a:off x="7869720" y="2754200"/>
            <a:ext cx="292025" cy="292575"/>
            <a:chOff x="7353050" y="316275"/>
            <a:chExt cx="292025" cy="292575"/>
          </a:xfrm>
        </p:grpSpPr>
        <p:sp>
          <p:nvSpPr>
            <p:cNvPr id="475" name="Google Shape;475;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22"/>
          <p:cNvGrpSpPr/>
          <p:nvPr/>
        </p:nvGrpSpPr>
        <p:grpSpPr>
          <a:xfrm flipH="1" rot="5400000">
            <a:off x="8012458" y="178175"/>
            <a:ext cx="175000" cy="175000"/>
            <a:chOff x="8792300" y="321275"/>
            <a:chExt cx="175000" cy="175000"/>
          </a:xfrm>
        </p:grpSpPr>
        <p:sp>
          <p:nvSpPr>
            <p:cNvPr id="480" name="Google Shape;480;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 name="Google Shape;484;p22"/>
          <p:cNvGrpSpPr/>
          <p:nvPr/>
        </p:nvGrpSpPr>
        <p:grpSpPr>
          <a:xfrm rot="5400000">
            <a:off x="7551683" y="3879926"/>
            <a:ext cx="293111" cy="293388"/>
            <a:chOff x="3164039" y="430875"/>
            <a:chExt cx="293111" cy="293388"/>
          </a:xfrm>
        </p:grpSpPr>
        <p:sp>
          <p:nvSpPr>
            <p:cNvPr id="485" name="Google Shape;485;p2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 name="Google Shape;491;p22"/>
          <p:cNvGrpSpPr/>
          <p:nvPr/>
        </p:nvGrpSpPr>
        <p:grpSpPr>
          <a:xfrm flipH="1" rot="5400000">
            <a:off x="8259052" y="323144"/>
            <a:ext cx="175013" cy="27000"/>
            <a:chOff x="5662375" y="212375"/>
            <a:chExt cx="175013" cy="27000"/>
          </a:xfrm>
        </p:grpSpPr>
        <p:sp>
          <p:nvSpPr>
            <p:cNvPr id="492" name="Google Shape;492;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5" name="Google Shape;495;p22"/>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496" name="Google Shape;496;p22"/>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497" name="Google Shape;497;p22"/>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498" name="Google Shape;498;p22"/>
          <p:cNvGrpSpPr/>
          <p:nvPr/>
        </p:nvGrpSpPr>
        <p:grpSpPr>
          <a:xfrm rot="5400000">
            <a:off x="621475" y="4062025"/>
            <a:ext cx="581800" cy="582350"/>
            <a:chOff x="8064275" y="887850"/>
            <a:chExt cx="581800" cy="582350"/>
          </a:xfrm>
        </p:grpSpPr>
        <p:sp>
          <p:nvSpPr>
            <p:cNvPr id="499" name="Google Shape;499;p2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5" name="Google Shape;505;p22"/>
          <p:cNvGrpSpPr/>
          <p:nvPr/>
        </p:nvGrpSpPr>
        <p:grpSpPr>
          <a:xfrm rot="5400000">
            <a:off x="1482825" y="3350800"/>
            <a:ext cx="292025" cy="292575"/>
            <a:chOff x="7353050" y="316275"/>
            <a:chExt cx="292025" cy="292575"/>
          </a:xfrm>
        </p:grpSpPr>
        <p:sp>
          <p:nvSpPr>
            <p:cNvPr id="506" name="Google Shape;506;p2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 name="Google Shape;510;p22"/>
          <p:cNvGrpSpPr/>
          <p:nvPr/>
        </p:nvGrpSpPr>
        <p:grpSpPr>
          <a:xfrm rot="5400000">
            <a:off x="1595125" y="4790325"/>
            <a:ext cx="175000" cy="175000"/>
            <a:chOff x="8792300" y="321275"/>
            <a:chExt cx="175000" cy="175000"/>
          </a:xfrm>
        </p:grpSpPr>
        <p:sp>
          <p:nvSpPr>
            <p:cNvPr id="511" name="Google Shape;511;p2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22"/>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2"/>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2"/>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2"/>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2"/>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2"/>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1" name="Google Shape;521;p22"/>
          <p:cNvGrpSpPr/>
          <p:nvPr/>
        </p:nvGrpSpPr>
        <p:grpSpPr>
          <a:xfrm rot="5400000">
            <a:off x="1701119" y="1515381"/>
            <a:ext cx="175013" cy="27000"/>
            <a:chOff x="5662375" y="212375"/>
            <a:chExt cx="175013" cy="27000"/>
          </a:xfrm>
        </p:grpSpPr>
        <p:sp>
          <p:nvSpPr>
            <p:cNvPr id="522" name="Google Shape;522;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 name="Google Shape;525;p22"/>
          <p:cNvGrpSpPr/>
          <p:nvPr/>
        </p:nvGrpSpPr>
        <p:grpSpPr>
          <a:xfrm rot="5400000">
            <a:off x="1819519" y="4562081"/>
            <a:ext cx="175013" cy="27000"/>
            <a:chOff x="5662375" y="212375"/>
            <a:chExt cx="175013" cy="27000"/>
          </a:xfrm>
        </p:grpSpPr>
        <p:sp>
          <p:nvSpPr>
            <p:cNvPr id="526" name="Google Shape;526;p22"/>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2"/>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2"/>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22"/>
          <p:cNvGrpSpPr/>
          <p:nvPr/>
        </p:nvGrpSpPr>
        <p:grpSpPr>
          <a:xfrm rot="5400000">
            <a:off x="408594" y="4140781"/>
            <a:ext cx="175013" cy="27000"/>
            <a:chOff x="5662375" y="212375"/>
            <a:chExt cx="175013" cy="27000"/>
          </a:xfrm>
        </p:grpSpPr>
        <p:sp>
          <p:nvSpPr>
            <p:cNvPr id="530" name="Google Shape;530;p22"/>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2"/>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2"/>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17">
    <p:spTree>
      <p:nvGrpSpPr>
        <p:cNvPr id="533" name="Shape 533"/>
        <p:cNvGrpSpPr/>
        <p:nvPr/>
      </p:nvGrpSpPr>
      <p:grpSpPr>
        <a:xfrm>
          <a:off x="0" y="0"/>
          <a:ext cx="0" cy="0"/>
          <a:chOff x="0" y="0"/>
          <a:chExt cx="0" cy="0"/>
        </a:xfrm>
      </p:grpSpPr>
      <p:sp>
        <p:nvSpPr>
          <p:cNvPr id="534" name="Google Shape;534;p23"/>
          <p:cNvSpPr txBox="1"/>
          <p:nvPr>
            <p:ph type="title"/>
          </p:nvPr>
        </p:nvSpPr>
        <p:spPr>
          <a:xfrm>
            <a:off x="723750" y="526925"/>
            <a:ext cx="76965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535" name="Google Shape;535;p23"/>
          <p:cNvCxnSpPr/>
          <p:nvPr/>
        </p:nvCxnSpPr>
        <p:spPr>
          <a:xfrm rot="10800000">
            <a:off x="8109000" y="501275"/>
            <a:ext cx="737700" cy="737700"/>
          </a:xfrm>
          <a:prstGeom prst="straightConnector1">
            <a:avLst/>
          </a:prstGeom>
          <a:noFill/>
          <a:ln cap="flat" cmpd="sng" w="9525">
            <a:solidFill>
              <a:schemeClr val="dk2"/>
            </a:solidFill>
            <a:prstDash val="solid"/>
            <a:round/>
            <a:headEnd len="med" w="med" type="none"/>
            <a:tailEnd len="med" w="med" type="none"/>
          </a:ln>
        </p:spPr>
      </p:cxnSp>
      <p:cxnSp>
        <p:nvCxnSpPr>
          <p:cNvPr id="536" name="Google Shape;536;p23"/>
          <p:cNvCxnSpPr/>
          <p:nvPr/>
        </p:nvCxnSpPr>
        <p:spPr>
          <a:xfrm>
            <a:off x="582475" y="282188"/>
            <a:ext cx="1212900" cy="422700"/>
          </a:xfrm>
          <a:prstGeom prst="straightConnector1">
            <a:avLst/>
          </a:prstGeom>
          <a:noFill/>
          <a:ln cap="flat" cmpd="sng" w="9525">
            <a:solidFill>
              <a:schemeClr val="dk2"/>
            </a:solidFill>
            <a:prstDash val="solid"/>
            <a:round/>
            <a:headEnd len="med" w="med" type="none"/>
            <a:tailEnd len="med" w="med" type="none"/>
          </a:ln>
        </p:spPr>
      </p:cxnSp>
      <p:cxnSp>
        <p:nvCxnSpPr>
          <p:cNvPr id="537" name="Google Shape;537;p23"/>
          <p:cNvCxnSpPr/>
          <p:nvPr/>
        </p:nvCxnSpPr>
        <p:spPr>
          <a:xfrm flipH="1" rot="10800000">
            <a:off x="0" y="274188"/>
            <a:ext cx="582600" cy="654300"/>
          </a:xfrm>
          <a:prstGeom prst="straightConnector1">
            <a:avLst/>
          </a:prstGeom>
          <a:noFill/>
          <a:ln cap="flat" cmpd="sng" w="9525">
            <a:solidFill>
              <a:schemeClr val="dk2"/>
            </a:solidFill>
            <a:prstDash val="solid"/>
            <a:round/>
            <a:headEnd len="med" w="med" type="none"/>
            <a:tailEnd len="med" w="med" type="none"/>
          </a:ln>
        </p:spPr>
      </p:cxnSp>
      <p:grpSp>
        <p:nvGrpSpPr>
          <p:cNvPr id="538" name="Google Shape;538;p23"/>
          <p:cNvGrpSpPr/>
          <p:nvPr/>
        </p:nvGrpSpPr>
        <p:grpSpPr>
          <a:xfrm flipH="1">
            <a:off x="423750" y="125363"/>
            <a:ext cx="292025" cy="292575"/>
            <a:chOff x="7353050" y="316275"/>
            <a:chExt cx="292025" cy="292575"/>
          </a:xfrm>
        </p:grpSpPr>
        <p:sp>
          <p:nvSpPr>
            <p:cNvPr id="539" name="Google Shape;539;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3" name="Google Shape;543;p23"/>
          <p:cNvGrpSpPr/>
          <p:nvPr/>
        </p:nvGrpSpPr>
        <p:grpSpPr>
          <a:xfrm>
            <a:off x="1638739" y="558163"/>
            <a:ext cx="293111" cy="293388"/>
            <a:chOff x="3164039" y="430875"/>
            <a:chExt cx="293111" cy="293388"/>
          </a:xfrm>
        </p:grpSpPr>
        <p:sp>
          <p:nvSpPr>
            <p:cNvPr id="544" name="Google Shape;544;p2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0" name="Google Shape;550;p23"/>
          <p:cNvGrpSpPr/>
          <p:nvPr/>
        </p:nvGrpSpPr>
        <p:grpSpPr>
          <a:xfrm>
            <a:off x="1591750" y="362600"/>
            <a:ext cx="175013" cy="27000"/>
            <a:chOff x="5662375" y="212375"/>
            <a:chExt cx="175013" cy="27000"/>
          </a:xfrm>
        </p:grpSpPr>
        <p:sp>
          <p:nvSpPr>
            <p:cNvPr id="551" name="Google Shape;551;p2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54" name="Google Shape;554;p23"/>
          <p:cNvCxnSpPr/>
          <p:nvPr/>
        </p:nvCxnSpPr>
        <p:spPr>
          <a:xfrm flipH="1">
            <a:off x="8151325" y="6875"/>
            <a:ext cx="1002600" cy="494400"/>
          </a:xfrm>
          <a:prstGeom prst="straightConnector1">
            <a:avLst/>
          </a:prstGeom>
          <a:noFill/>
          <a:ln cap="flat" cmpd="sng" w="9525">
            <a:solidFill>
              <a:schemeClr val="dk2"/>
            </a:solidFill>
            <a:prstDash val="solid"/>
            <a:round/>
            <a:headEnd len="med" w="med" type="none"/>
            <a:tailEnd len="med" w="med" type="none"/>
          </a:ln>
        </p:spPr>
      </p:cxnSp>
      <p:grpSp>
        <p:nvGrpSpPr>
          <p:cNvPr id="555" name="Google Shape;555;p23"/>
          <p:cNvGrpSpPr/>
          <p:nvPr/>
        </p:nvGrpSpPr>
        <p:grpSpPr>
          <a:xfrm>
            <a:off x="7823875" y="202375"/>
            <a:ext cx="581800" cy="582350"/>
            <a:chOff x="8064275" y="887850"/>
            <a:chExt cx="581800" cy="582350"/>
          </a:xfrm>
        </p:grpSpPr>
        <p:sp>
          <p:nvSpPr>
            <p:cNvPr id="556" name="Google Shape;556;p2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 name="Google Shape;562;p23"/>
          <p:cNvGrpSpPr/>
          <p:nvPr/>
        </p:nvGrpSpPr>
        <p:grpSpPr>
          <a:xfrm flipH="1">
            <a:off x="8698650" y="1117488"/>
            <a:ext cx="292025" cy="292575"/>
            <a:chOff x="7353050" y="316275"/>
            <a:chExt cx="292025" cy="292575"/>
          </a:xfrm>
        </p:grpSpPr>
        <p:sp>
          <p:nvSpPr>
            <p:cNvPr id="563" name="Google Shape;563;p2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23"/>
          <p:cNvGrpSpPr/>
          <p:nvPr/>
        </p:nvGrpSpPr>
        <p:grpSpPr>
          <a:xfrm>
            <a:off x="8678350" y="1581800"/>
            <a:ext cx="175013" cy="27000"/>
            <a:chOff x="5662375" y="212375"/>
            <a:chExt cx="175013" cy="27000"/>
          </a:xfrm>
        </p:grpSpPr>
        <p:sp>
          <p:nvSpPr>
            <p:cNvPr id="568" name="Google Shape;568;p23"/>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3"/>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3"/>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2">
  <p:cSld name="CUSTOM_22">
    <p:spTree>
      <p:nvGrpSpPr>
        <p:cNvPr id="571" name="Shape 571"/>
        <p:cNvGrpSpPr/>
        <p:nvPr/>
      </p:nvGrpSpPr>
      <p:grpSpPr>
        <a:xfrm>
          <a:off x="0" y="0"/>
          <a:ext cx="0" cy="0"/>
          <a:chOff x="0" y="0"/>
          <a:chExt cx="0" cy="0"/>
        </a:xfrm>
      </p:grpSpPr>
      <p:grpSp>
        <p:nvGrpSpPr>
          <p:cNvPr id="572" name="Google Shape;572;p24"/>
          <p:cNvGrpSpPr/>
          <p:nvPr/>
        </p:nvGrpSpPr>
        <p:grpSpPr>
          <a:xfrm>
            <a:off x="1349626" y="598417"/>
            <a:ext cx="6453730" cy="3631136"/>
            <a:chOff x="365750" y="1285025"/>
            <a:chExt cx="6934275" cy="3315500"/>
          </a:xfrm>
        </p:grpSpPr>
        <p:sp>
          <p:nvSpPr>
            <p:cNvPr id="573" name="Google Shape;573;p24"/>
            <p:cNvSpPr/>
            <p:nvPr/>
          </p:nvSpPr>
          <p:spPr>
            <a:xfrm>
              <a:off x="365750" y="1285025"/>
              <a:ext cx="6934275" cy="3315500"/>
            </a:xfrm>
            <a:custGeom>
              <a:rect b="b" l="l" r="r" t="t"/>
              <a:pathLst>
                <a:path extrusionOk="0" h="132620" w="277371">
                  <a:moveTo>
                    <a:pt x="139292" y="1"/>
                  </a:moveTo>
                  <a:cubicBezTo>
                    <a:pt x="131931" y="1"/>
                    <a:pt x="124510" y="530"/>
                    <a:pt x="116820" y="2020"/>
                  </a:cubicBezTo>
                  <a:cubicBezTo>
                    <a:pt x="97286" y="5794"/>
                    <a:pt x="78528" y="13563"/>
                    <a:pt x="62212" y="24940"/>
                  </a:cubicBezTo>
                  <a:cubicBezTo>
                    <a:pt x="40180" y="40312"/>
                    <a:pt x="16039" y="63953"/>
                    <a:pt x="5883" y="89204"/>
                  </a:cubicBezTo>
                  <a:cubicBezTo>
                    <a:pt x="2054" y="98638"/>
                    <a:pt x="1" y="109904"/>
                    <a:pt x="5162" y="118672"/>
                  </a:cubicBezTo>
                  <a:cubicBezTo>
                    <a:pt x="10878" y="128329"/>
                    <a:pt x="23309" y="131547"/>
                    <a:pt x="34519" y="132324"/>
                  </a:cubicBezTo>
                  <a:cubicBezTo>
                    <a:pt x="37485" y="132528"/>
                    <a:pt x="40447" y="132620"/>
                    <a:pt x="43408" y="132620"/>
                  </a:cubicBezTo>
                  <a:cubicBezTo>
                    <a:pt x="64717" y="132620"/>
                    <a:pt x="85919" y="127832"/>
                    <a:pt x="107164" y="125054"/>
                  </a:cubicBezTo>
                  <a:cubicBezTo>
                    <a:pt x="121795" y="123154"/>
                    <a:pt x="136548" y="122208"/>
                    <a:pt x="151300" y="122208"/>
                  </a:cubicBezTo>
                  <a:cubicBezTo>
                    <a:pt x="172303" y="122208"/>
                    <a:pt x="193303" y="124126"/>
                    <a:pt x="213939" y="127940"/>
                  </a:cubicBezTo>
                  <a:cubicBezTo>
                    <a:pt x="222522" y="129553"/>
                    <a:pt x="231673" y="131360"/>
                    <a:pt x="240407" y="131360"/>
                  </a:cubicBezTo>
                  <a:cubicBezTo>
                    <a:pt x="248501" y="131360"/>
                    <a:pt x="256237" y="129808"/>
                    <a:pt x="262831" y="125110"/>
                  </a:cubicBezTo>
                  <a:cubicBezTo>
                    <a:pt x="276372" y="115454"/>
                    <a:pt x="277371" y="99138"/>
                    <a:pt x="274429" y="84431"/>
                  </a:cubicBezTo>
                  <a:cubicBezTo>
                    <a:pt x="271488" y="69670"/>
                    <a:pt x="264329" y="59902"/>
                    <a:pt x="257059" y="47305"/>
                  </a:cubicBezTo>
                  <a:cubicBezTo>
                    <a:pt x="252786" y="39868"/>
                    <a:pt x="247736" y="33098"/>
                    <a:pt x="241798" y="27215"/>
                  </a:cubicBezTo>
                  <a:cubicBezTo>
                    <a:pt x="234972" y="20500"/>
                    <a:pt x="226925" y="14951"/>
                    <a:pt x="217768" y="11177"/>
                  </a:cubicBezTo>
                  <a:cubicBezTo>
                    <a:pt x="203783" y="5350"/>
                    <a:pt x="188521" y="3407"/>
                    <a:pt x="173482" y="2186"/>
                  </a:cubicBezTo>
                  <a:cubicBezTo>
                    <a:pt x="161726" y="1246"/>
                    <a:pt x="150579" y="1"/>
                    <a:pt x="13929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4"/>
            <p:cNvSpPr/>
            <p:nvPr/>
          </p:nvSpPr>
          <p:spPr>
            <a:xfrm>
              <a:off x="417100" y="1285575"/>
              <a:ext cx="6842700" cy="3314500"/>
            </a:xfrm>
            <a:custGeom>
              <a:rect b="b" l="l" r="r" t="t"/>
              <a:pathLst>
                <a:path extrusionOk="0" h="132580" w="273708">
                  <a:moveTo>
                    <a:pt x="137298" y="0"/>
                  </a:moveTo>
                  <a:cubicBezTo>
                    <a:pt x="129917" y="0"/>
                    <a:pt x="122480" y="500"/>
                    <a:pt x="114766" y="1998"/>
                  </a:cubicBezTo>
                  <a:cubicBezTo>
                    <a:pt x="95232" y="5772"/>
                    <a:pt x="76474" y="13541"/>
                    <a:pt x="60158" y="24918"/>
                  </a:cubicBezTo>
                  <a:cubicBezTo>
                    <a:pt x="38126" y="40290"/>
                    <a:pt x="13985" y="63931"/>
                    <a:pt x="3829" y="89182"/>
                  </a:cubicBezTo>
                  <a:cubicBezTo>
                    <a:pt x="1609" y="94621"/>
                    <a:pt x="0" y="100614"/>
                    <a:pt x="56" y="106386"/>
                  </a:cubicBezTo>
                  <a:cubicBezTo>
                    <a:pt x="56" y="110715"/>
                    <a:pt x="943" y="114877"/>
                    <a:pt x="3108" y="118650"/>
                  </a:cubicBezTo>
                  <a:cubicBezTo>
                    <a:pt x="8824" y="128307"/>
                    <a:pt x="21255" y="131525"/>
                    <a:pt x="32465" y="132302"/>
                  </a:cubicBezTo>
                  <a:cubicBezTo>
                    <a:pt x="35407" y="132469"/>
                    <a:pt x="38403" y="132580"/>
                    <a:pt x="41345" y="132580"/>
                  </a:cubicBezTo>
                  <a:cubicBezTo>
                    <a:pt x="62655" y="132580"/>
                    <a:pt x="83855" y="127807"/>
                    <a:pt x="105110" y="125032"/>
                  </a:cubicBezTo>
                  <a:cubicBezTo>
                    <a:pt x="119761" y="123146"/>
                    <a:pt x="134523" y="122202"/>
                    <a:pt x="149340" y="122202"/>
                  </a:cubicBezTo>
                  <a:cubicBezTo>
                    <a:pt x="170318" y="122202"/>
                    <a:pt x="191240" y="124089"/>
                    <a:pt x="211885" y="127918"/>
                  </a:cubicBezTo>
                  <a:cubicBezTo>
                    <a:pt x="220486" y="129528"/>
                    <a:pt x="229643" y="131359"/>
                    <a:pt x="238412" y="131359"/>
                  </a:cubicBezTo>
                  <a:cubicBezTo>
                    <a:pt x="246459" y="131359"/>
                    <a:pt x="254173" y="129805"/>
                    <a:pt x="260777" y="125088"/>
                  </a:cubicBezTo>
                  <a:cubicBezTo>
                    <a:pt x="270433" y="118206"/>
                    <a:pt x="273707" y="107884"/>
                    <a:pt x="273707" y="97229"/>
                  </a:cubicBezTo>
                  <a:cubicBezTo>
                    <a:pt x="273707" y="92956"/>
                    <a:pt x="273208" y="88627"/>
                    <a:pt x="272375" y="84409"/>
                  </a:cubicBezTo>
                  <a:cubicBezTo>
                    <a:pt x="269434" y="69648"/>
                    <a:pt x="262275" y="59880"/>
                    <a:pt x="255005" y="47283"/>
                  </a:cubicBezTo>
                  <a:cubicBezTo>
                    <a:pt x="250732" y="39846"/>
                    <a:pt x="245682" y="33076"/>
                    <a:pt x="239744" y="27193"/>
                  </a:cubicBezTo>
                  <a:cubicBezTo>
                    <a:pt x="232918" y="20478"/>
                    <a:pt x="224871" y="14929"/>
                    <a:pt x="215714" y="11155"/>
                  </a:cubicBezTo>
                  <a:cubicBezTo>
                    <a:pt x="201729" y="5328"/>
                    <a:pt x="186467" y="3385"/>
                    <a:pt x="171428" y="2164"/>
                  </a:cubicBezTo>
                  <a:cubicBezTo>
                    <a:pt x="159663" y="1221"/>
                    <a:pt x="148563" y="0"/>
                    <a:pt x="13729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5" name="Google Shape;575;p24"/>
          <p:cNvSpPr txBox="1"/>
          <p:nvPr>
            <p:ph type="title"/>
          </p:nvPr>
        </p:nvSpPr>
        <p:spPr>
          <a:xfrm>
            <a:off x="2624328" y="1018528"/>
            <a:ext cx="3904500" cy="19020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p:txBody>
      </p:sp>
      <p:grpSp>
        <p:nvGrpSpPr>
          <p:cNvPr id="576" name="Google Shape;576;p24"/>
          <p:cNvGrpSpPr/>
          <p:nvPr/>
        </p:nvGrpSpPr>
        <p:grpSpPr>
          <a:xfrm>
            <a:off x="-6867" y="-6625"/>
            <a:ext cx="9152342" cy="5102050"/>
            <a:chOff x="-6867" y="-6625"/>
            <a:chExt cx="9152342" cy="5102050"/>
          </a:xfrm>
        </p:grpSpPr>
        <p:cxnSp>
          <p:nvCxnSpPr>
            <p:cNvPr id="577" name="Google Shape;577;p24"/>
            <p:cNvCxnSpPr/>
            <p:nvPr/>
          </p:nvCxnSpPr>
          <p:spPr>
            <a:xfrm>
              <a:off x="2904283" y="4513075"/>
              <a:ext cx="1133100" cy="306300"/>
            </a:xfrm>
            <a:prstGeom prst="straightConnector1">
              <a:avLst/>
            </a:prstGeom>
            <a:noFill/>
            <a:ln cap="flat" cmpd="sng" w="9525">
              <a:solidFill>
                <a:srgbClr val="595959"/>
              </a:solidFill>
              <a:prstDash val="solid"/>
              <a:round/>
              <a:headEnd len="med" w="med" type="none"/>
              <a:tailEnd len="med" w="med" type="none"/>
            </a:ln>
          </p:spPr>
        </p:cxnSp>
        <p:cxnSp>
          <p:nvCxnSpPr>
            <p:cNvPr id="578" name="Google Shape;578;p24"/>
            <p:cNvCxnSpPr/>
            <p:nvPr/>
          </p:nvCxnSpPr>
          <p:spPr>
            <a:xfrm flipH="1" rot="10800000">
              <a:off x="1562083" y="4492325"/>
              <a:ext cx="1342200" cy="315300"/>
            </a:xfrm>
            <a:prstGeom prst="straightConnector1">
              <a:avLst/>
            </a:prstGeom>
            <a:noFill/>
            <a:ln cap="flat" cmpd="sng" w="9525">
              <a:solidFill>
                <a:srgbClr val="595959"/>
              </a:solidFill>
              <a:prstDash val="solid"/>
              <a:round/>
              <a:headEnd len="med" w="med" type="none"/>
              <a:tailEnd len="med" w="med" type="none"/>
            </a:ln>
          </p:spPr>
        </p:cxnSp>
        <p:cxnSp>
          <p:nvCxnSpPr>
            <p:cNvPr id="579" name="Google Shape;579;p24"/>
            <p:cNvCxnSpPr/>
            <p:nvPr/>
          </p:nvCxnSpPr>
          <p:spPr>
            <a:xfrm>
              <a:off x="259558" y="4408000"/>
              <a:ext cx="1332000" cy="392100"/>
            </a:xfrm>
            <a:prstGeom prst="straightConnector1">
              <a:avLst/>
            </a:prstGeom>
            <a:noFill/>
            <a:ln cap="flat" cmpd="sng" w="9525">
              <a:solidFill>
                <a:srgbClr val="595959"/>
              </a:solidFill>
              <a:prstDash val="solid"/>
              <a:round/>
              <a:headEnd len="med" w="med" type="none"/>
              <a:tailEnd len="med" w="med" type="none"/>
            </a:ln>
          </p:spPr>
        </p:cxnSp>
        <p:cxnSp>
          <p:nvCxnSpPr>
            <p:cNvPr id="580" name="Google Shape;580;p24"/>
            <p:cNvCxnSpPr/>
            <p:nvPr/>
          </p:nvCxnSpPr>
          <p:spPr>
            <a:xfrm>
              <a:off x="-6867" y="3993550"/>
              <a:ext cx="273900" cy="407100"/>
            </a:xfrm>
            <a:prstGeom prst="straightConnector1">
              <a:avLst/>
            </a:prstGeom>
            <a:noFill/>
            <a:ln cap="flat" cmpd="sng" w="9525">
              <a:solidFill>
                <a:srgbClr val="595959"/>
              </a:solidFill>
              <a:prstDash val="solid"/>
              <a:round/>
              <a:headEnd len="med" w="med" type="none"/>
              <a:tailEnd len="med" w="med" type="none"/>
            </a:ln>
          </p:spPr>
        </p:cxnSp>
        <p:grpSp>
          <p:nvGrpSpPr>
            <p:cNvPr id="581" name="Google Shape;581;p24"/>
            <p:cNvGrpSpPr/>
            <p:nvPr/>
          </p:nvGrpSpPr>
          <p:grpSpPr>
            <a:xfrm flipH="1">
              <a:off x="1278333" y="4513075"/>
              <a:ext cx="581800" cy="582350"/>
              <a:chOff x="8064275" y="887850"/>
              <a:chExt cx="581800" cy="582350"/>
            </a:xfrm>
          </p:grpSpPr>
          <p:sp>
            <p:nvSpPr>
              <p:cNvPr id="582" name="Google Shape;582;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 name="Google Shape;588;p24"/>
            <p:cNvGrpSpPr/>
            <p:nvPr/>
          </p:nvGrpSpPr>
          <p:grpSpPr>
            <a:xfrm flipH="1">
              <a:off x="2747608" y="4340463"/>
              <a:ext cx="292025" cy="292575"/>
              <a:chOff x="7353050" y="316275"/>
              <a:chExt cx="292025" cy="292575"/>
            </a:xfrm>
          </p:grpSpPr>
          <p:sp>
            <p:nvSpPr>
              <p:cNvPr id="589" name="Google Shape;589;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 name="Google Shape;593;p24"/>
            <p:cNvGrpSpPr/>
            <p:nvPr/>
          </p:nvGrpSpPr>
          <p:grpSpPr>
            <a:xfrm flipH="1">
              <a:off x="171308" y="4315025"/>
              <a:ext cx="175000" cy="175000"/>
              <a:chOff x="8792300" y="321275"/>
              <a:chExt cx="175000" cy="175000"/>
            </a:xfrm>
          </p:grpSpPr>
          <p:sp>
            <p:nvSpPr>
              <p:cNvPr id="594" name="Google Shape;594;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 name="Google Shape;598;p24"/>
            <p:cNvGrpSpPr/>
            <p:nvPr/>
          </p:nvGrpSpPr>
          <p:grpSpPr>
            <a:xfrm>
              <a:off x="3873197" y="4657550"/>
              <a:ext cx="293111" cy="293388"/>
              <a:chOff x="3164039" y="430875"/>
              <a:chExt cx="293111" cy="293388"/>
            </a:xfrm>
          </p:grpSpPr>
          <p:sp>
            <p:nvSpPr>
              <p:cNvPr id="599" name="Google Shape;599;p2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 name="Google Shape;605;p24"/>
            <p:cNvGrpSpPr/>
            <p:nvPr/>
          </p:nvGrpSpPr>
          <p:grpSpPr>
            <a:xfrm flipH="1">
              <a:off x="242270" y="4142425"/>
              <a:ext cx="175013" cy="27000"/>
              <a:chOff x="5662375" y="212375"/>
              <a:chExt cx="175013" cy="27000"/>
            </a:xfrm>
          </p:grpSpPr>
          <p:sp>
            <p:nvSpPr>
              <p:cNvPr id="606" name="Google Shape;606;p2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09" name="Google Shape;609;p24"/>
            <p:cNvCxnSpPr/>
            <p:nvPr/>
          </p:nvCxnSpPr>
          <p:spPr>
            <a:xfrm rot="10800000">
              <a:off x="5995050" y="226600"/>
              <a:ext cx="1504500" cy="224700"/>
            </a:xfrm>
            <a:prstGeom prst="straightConnector1">
              <a:avLst/>
            </a:prstGeom>
            <a:noFill/>
            <a:ln cap="flat" cmpd="sng" w="9525">
              <a:solidFill>
                <a:srgbClr val="595959"/>
              </a:solidFill>
              <a:prstDash val="solid"/>
              <a:round/>
              <a:headEnd len="med" w="med" type="none"/>
              <a:tailEnd len="med" w="med" type="none"/>
            </a:ln>
          </p:spPr>
        </p:cxnSp>
        <p:cxnSp>
          <p:nvCxnSpPr>
            <p:cNvPr id="610" name="Google Shape;610;p24"/>
            <p:cNvCxnSpPr/>
            <p:nvPr/>
          </p:nvCxnSpPr>
          <p:spPr>
            <a:xfrm rot="10800000">
              <a:off x="7512925" y="457850"/>
              <a:ext cx="829500" cy="743400"/>
            </a:xfrm>
            <a:prstGeom prst="straightConnector1">
              <a:avLst/>
            </a:prstGeom>
            <a:noFill/>
            <a:ln cap="flat" cmpd="sng" w="9525">
              <a:solidFill>
                <a:srgbClr val="595959"/>
              </a:solidFill>
              <a:prstDash val="solid"/>
              <a:round/>
              <a:headEnd len="med" w="med" type="none"/>
              <a:tailEnd len="med" w="med" type="none"/>
            </a:ln>
          </p:spPr>
        </p:cxnSp>
        <p:cxnSp>
          <p:nvCxnSpPr>
            <p:cNvPr id="611" name="Google Shape;611;p24"/>
            <p:cNvCxnSpPr/>
            <p:nvPr/>
          </p:nvCxnSpPr>
          <p:spPr>
            <a:xfrm flipH="1">
              <a:off x="8348975" y="-6625"/>
              <a:ext cx="796500" cy="1188000"/>
            </a:xfrm>
            <a:prstGeom prst="straightConnector1">
              <a:avLst/>
            </a:prstGeom>
            <a:noFill/>
            <a:ln cap="flat" cmpd="sng" w="9525">
              <a:solidFill>
                <a:srgbClr val="595959"/>
              </a:solidFill>
              <a:prstDash val="solid"/>
              <a:round/>
              <a:headEnd len="med" w="med" type="none"/>
              <a:tailEnd len="med" w="med" type="none"/>
            </a:ln>
          </p:spPr>
        </p:cxnSp>
        <p:grpSp>
          <p:nvGrpSpPr>
            <p:cNvPr id="612" name="Google Shape;612;p24"/>
            <p:cNvGrpSpPr/>
            <p:nvPr/>
          </p:nvGrpSpPr>
          <p:grpSpPr>
            <a:xfrm>
              <a:off x="8064275" y="1040250"/>
              <a:ext cx="581800" cy="582350"/>
              <a:chOff x="8064275" y="887850"/>
              <a:chExt cx="581800" cy="582350"/>
            </a:xfrm>
          </p:grpSpPr>
          <p:sp>
            <p:nvSpPr>
              <p:cNvPr id="613" name="Google Shape;613;p2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 name="Google Shape;619;p24"/>
            <p:cNvGrpSpPr/>
            <p:nvPr/>
          </p:nvGrpSpPr>
          <p:grpSpPr>
            <a:xfrm>
              <a:off x="7353050" y="316275"/>
              <a:ext cx="292025" cy="292575"/>
              <a:chOff x="7353050" y="316275"/>
              <a:chExt cx="292025" cy="292575"/>
            </a:xfrm>
          </p:grpSpPr>
          <p:sp>
            <p:nvSpPr>
              <p:cNvPr id="620" name="Google Shape;620;p2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 name="Google Shape;624;p24"/>
            <p:cNvGrpSpPr/>
            <p:nvPr/>
          </p:nvGrpSpPr>
          <p:grpSpPr>
            <a:xfrm>
              <a:off x="8792300" y="321275"/>
              <a:ext cx="175000" cy="175000"/>
              <a:chOff x="8792300" y="321275"/>
              <a:chExt cx="175000" cy="175000"/>
            </a:xfrm>
          </p:grpSpPr>
          <p:sp>
            <p:nvSpPr>
              <p:cNvPr id="625" name="Google Shape;625;p2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9" name="Google Shape;629;p24"/>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4"/>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4"/>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4"/>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4"/>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4"/>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5" name="Google Shape;635;p24"/>
            <p:cNvGrpSpPr/>
            <p:nvPr/>
          </p:nvGrpSpPr>
          <p:grpSpPr>
            <a:xfrm>
              <a:off x="8490050" y="170875"/>
              <a:ext cx="175013" cy="27000"/>
              <a:chOff x="5662375" y="212375"/>
              <a:chExt cx="175013" cy="27000"/>
            </a:xfrm>
          </p:grpSpPr>
          <p:sp>
            <p:nvSpPr>
              <p:cNvPr id="636" name="Google Shape;636;p2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9" name="Google Shape;639;p24"/>
            <p:cNvGrpSpPr/>
            <p:nvPr/>
          </p:nvGrpSpPr>
          <p:grpSpPr>
            <a:xfrm>
              <a:off x="8678350" y="1658000"/>
              <a:ext cx="175013" cy="27000"/>
              <a:chOff x="5662375" y="212375"/>
              <a:chExt cx="175013" cy="27000"/>
            </a:xfrm>
          </p:grpSpPr>
          <p:sp>
            <p:nvSpPr>
              <p:cNvPr id="640" name="Google Shape;640;p2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43" name="Google Shape;643;p24"/>
          <p:cNvSpPr txBox="1"/>
          <p:nvPr>
            <p:ph idx="1" type="subTitle"/>
          </p:nvPr>
        </p:nvSpPr>
        <p:spPr>
          <a:xfrm>
            <a:off x="3639300" y="2596896"/>
            <a:ext cx="18654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2">
  <p:cSld name="CUSTOM_7">
    <p:spTree>
      <p:nvGrpSpPr>
        <p:cNvPr id="644" name="Shape 644"/>
        <p:cNvGrpSpPr/>
        <p:nvPr/>
      </p:nvGrpSpPr>
      <p:grpSpPr>
        <a:xfrm>
          <a:off x="0" y="0"/>
          <a:ext cx="0" cy="0"/>
          <a:chOff x="0" y="0"/>
          <a:chExt cx="0" cy="0"/>
        </a:xfrm>
      </p:grpSpPr>
      <p:cxnSp>
        <p:nvCxnSpPr>
          <p:cNvPr id="645" name="Google Shape;645;p25"/>
          <p:cNvCxnSpPr/>
          <p:nvPr/>
        </p:nvCxnSpPr>
        <p:spPr>
          <a:xfrm>
            <a:off x="590450" y="4340600"/>
            <a:ext cx="670200" cy="423000"/>
          </a:xfrm>
          <a:prstGeom prst="straightConnector1">
            <a:avLst/>
          </a:prstGeom>
          <a:noFill/>
          <a:ln cap="flat" cmpd="sng" w="9525">
            <a:solidFill>
              <a:schemeClr val="dk1"/>
            </a:solidFill>
            <a:prstDash val="solid"/>
            <a:round/>
            <a:headEnd len="med" w="med" type="none"/>
            <a:tailEnd len="med" w="med" type="none"/>
          </a:ln>
        </p:spPr>
      </p:cxnSp>
      <p:sp>
        <p:nvSpPr>
          <p:cNvPr id="646" name="Google Shape;646;p25"/>
          <p:cNvSpPr txBox="1"/>
          <p:nvPr>
            <p:ph type="title"/>
          </p:nvPr>
        </p:nvSpPr>
        <p:spPr>
          <a:xfrm>
            <a:off x="2208175" y="342775"/>
            <a:ext cx="4727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647" name="Google Shape;647;p25"/>
          <p:cNvCxnSpPr/>
          <p:nvPr/>
        </p:nvCxnSpPr>
        <p:spPr>
          <a:xfrm flipH="1" rot="10800000">
            <a:off x="0" y="4332550"/>
            <a:ext cx="590700" cy="663900"/>
          </a:xfrm>
          <a:prstGeom prst="straightConnector1">
            <a:avLst/>
          </a:prstGeom>
          <a:noFill/>
          <a:ln cap="flat" cmpd="sng" w="9525">
            <a:solidFill>
              <a:schemeClr val="dk1"/>
            </a:solidFill>
            <a:prstDash val="solid"/>
            <a:round/>
            <a:headEnd len="med" w="med" type="none"/>
            <a:tailEnd len="med" w="med" type="none"/>
          </a:ln>
        </p:spPr>
      </p:cxnSp>
      <p:grpSp>
        <p:nvGrpSpPr>
          <p:cNvPr id="648" name="Google Shape;648;p25"/>
          <p:cNvGrpSpPr/>
          <p:nvPr/>
        </p:nvGrpSpPr>
        <p:grpSpPr>
          <a:xfrm flipH="1">
            <a:off x="431725" y="4183775"/>
            <a:ext cx="292025" cy="292575"/>
            <a:chOff x="7353050" y="316275"/>
            <a:chExt cx="292025" cy="292575"/>
          </a:xfrm>
        </p:grpSpPr>
        <p:sp>
          <p:nvSpPr>
            <p:cNvPr id="649" name="Google Shape;649;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 name="Google Shape;653;p25"/>
          <p:cNvGrpSpPr/>
          <p:nvPr/>
        </p:nvGrpSpPr>
        <p:grpSpPr>
          <a:xfrm>
            <a:off x="1075789" y="4604675"/>
            <a:ext cx="293111" cy="293388"/>
            <a:chOff x="3164039" y="430875"/>
            <a:chExt cx="293111" cy="293388"/>
          </a:xfrm>
        </p:grpSpPr>
        <p:sp>
          <p:nvSpPr>
            <p:cNvPr id="654" name="Google Shape;654;p25"/>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5"/>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5"/>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5"/>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5"/>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660" name="Google Shape;660;p25"/>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661" name="Google Shape;661;p25"/>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662" name="Google Shape;662;p25"/>
          <p:cNvGrpSpPr/>
          <p:nvPr/>
        </p:nvGrpSpPr>
        <p:grpSpPr>
          <a:xfrm>
            <a:off x="8064275" y="526925"/>
            <a:ext cx="581800" cy="582350"/>
            <a:chOff x="8064275" y="887850"/>
            <a:chExt cx="581800" cy="582350"/>
          </a:xfrm>
        </p:grpSpPr>
        <p:sp>
          <p:nvSpPr>
            <p:cNvPr id="663" name="Google Shape;663;p2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 name="Google Shape;669;p25"/>
          <p:cNvGrpSpPr/>
          <p:nvPr/>
        </p:nvGrpSpPr>
        <p:grpSpPr>
          <a:xfrm>
            <a:off x="7033875" y="170875"/>
            <a:ext cx="292025" cy="292575"/>
            <a:chOff x="7353050" y="316275"/>
            <a:chExt cx="292025" cy="292575"/>
          </a:xfrm>
        </p:grpSpPr>
        <p:sp>
          <p:nvSpPr>
            <p:cNvPr id="670" name="Google Shape;670;p2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4" name="Google Shape;674;p25"/>
          <p:cNvGrpSpPr/>
          <p:nvPr/>
        </p:nvGrpSpPr>
        <p:grpSpPr>
          <a:xfrm>
            <a:off x="8757950" y="229650"/>
            <a:ext cx="175000" cy="175000"/>
            <a:chOff x="8792300" y="321275"/>
            <a:chExt cx="175000" cy="175000"/>
          </a:xfrm>
        </p:grpSpPr>
        <p:sp>
          <p:nvSpPr>
            <p:cNvPr id="675" name="Google Shape;675;p2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 name="Google Shape;679;p25"/>
          <p:cNvGrpSpPr/>
          <p:nvPr/>
        </p:nvGrpSpPr>
        <p:grpSpPr>
          <a:xfrm>
            <a:off x="8490050" y="170875"/>
            <a:ext cx="175013" cy="27000"/>
            <a:chOff x="5662375" y="212375"/>
            <a:chExt cx="175013" cy="27000"/>
          </a:xfrm>
        </p:grpSpPr>
        <p:sp>
          <p:nvSpPr>
            <p:cNvPr id="680" name="Google Shape;680;p2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 name="Google Shape;683;p25"/>
          <p:cNvGrpSpPr/>
          <p:nvPr/>
        </p:nvGrpSpPr>
        <p:grpSpPr>
          <a:xfrm>
            <a:off x="7916350" y="1124600"/>
            <a:ext cx="175013" cy="27000"/>
            <a:chOff x="5662375" y="212375"/>
            <a:chExt cx="175013" cy="27000"/>
          </a:xfrm>
        </p:grpSpPr>
        <p:sp>
          <p:nvSpPr>
            <p:cNvPr id="684" name="Google Shape;684;p2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7" name="Google Shape;687;p25"/>
          <p:cNvSpPr txBox="1"/>
          <p:nvPr>
            <p:ph idx="1" type="subTitle"/>
          </p:nvPr>
        </p:nvSpPr>
        <p:spPr>
          <a:xfrm>
            <a:off x="6217920" y="1819656"/>
            <a:ext cx="1636800" cy="356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8" name="Google Shape;688;p25"/>
          <p:cNvSpPr txBox="1"/>
          <p:nvPr>
            <p:ph idx="2" type="subTitle"/>
          </p:nvPr>
        </p:nvSpPr>
        <p:spPr>
          <a:xfrm>
            <a:off x="3749040" y="1252728"/>
            <a:ext cx="1636800" cy="356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89" name="Google Shape;689;p25"/>
          <p:cNvSpPr txBox="1"/>
          <p:nvPr>
            <p:ph idx="3" type="subTitle"/>
          </p:nvPr>
        </p:nvSpPr>
        <p:spPr>
          <a:xfrm>
            <a:off x="1289304" y="1819656"/>
            <a:ext cx="1636800" cy="356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690" name="Google Shape;690;p25"/>
          <p:cNvSpPr txBox="1"/>
          <p:nvPr>
            <p:ph idx="4" type="subTitle"/>
          </p:nvPr>
        </p:nvSpPr>
        <p:spPr>
          <a:xfrm>
            <a:off x="6217920" y="2139696"/>
            <a:ext cx="1636800" cy="877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defRPr>
            </a:lvl1pPr>
            <a:lvl2pPr lvl="1" rtl="0" algn="ctr">
              <a:spcBef>
                <a:spcPts val="1200"/>
              </a:spcBef>
              <a:spcAft>
                <a:spcPts val="0"/>
              </a:spcAft>
              <a:buNone/>
              <a:defRPr sz="1600">
                <a:solidFill>
                  <a:schemeClr val="dk2"/>
                </a:solidFill>
              </a:defRPr>
            </a:lvl2pPr>
            <a:lvl3pPr lvl="2" rtl="0" algn="ctr">
              <a:spcBef>
                <a:spcPts val="1200"/>
              </a:spcBef>
              <a:spcAft>
                <a:spcPts val="0"/>
              </a:spcAft>
              <a:buNone/>
              <a:defRPr sz="1600">
                <a:solidFill>
                  <a:schemeClr val="dk2"/>
                </a:solidFill>
              </a:defRPr>
            </a:lvl3pPr>
            <a:lvl4pPr lvl="3" rtl="0" algn="ctr">
              <a:spcBef>
                <a:spcPts val="1200"/>
              </a:spcBef>
              <a:spcAft>
                <a:spcPts val="0"/>
              </a:spcAft>
              <a:buNone/>
              <a:defRPr sz="1600">
                <a:solidFill>
                  <a:schemeClr val="dk2"/>
                </a:solidFill>
              </a:defRPr>
            </a:lvl4pPr>
            <a:lvl5pPr lvl="4" rtl="0" algn="ctr">
              <a:spcBef>
                <a:spcPts val="1200"/>
              </a:spcBef>
              <a:spcAft>
                <a:spcPts val="0"/>
              </a:spcAft>
              <a:buNone/>
              <a:defRPr sz="1600">
                <a:solidFill>
                  <a:schemeClr val="dk2"/>
                </a:solidFill>
              </a:defRPr>
            </a:lvl5pPr>
            <a:lvl6pPr lvl="5" rtl="0" algn="ctr">
              <a:spcBef>
                <a:spcPts val="1200"/>
              </a:spcBef>
              <a:spcAft>
                <a:spcPts val="0"/>
              </a:spcAft>
              <a:buNone/>
              <a:defRPr sz="1600">
                <a:solidFill>
                  <a:schemeClr val="dk2"/>
                </a:solidFill>
              </a:defRPr>
            </a:lvl6pPr>
            <a:lvl7pPr lvl="6" rtl="0" algn="ctr">
              <a:spcBef>
                <a:spcPts val="1200"/>
              </a:spcBef>
              <a:spcAft>
                <a:spcPts val="0"/>
              </a:spcAft>
              <a:buNone/>
              <a:defRPr sz="1600">
                <a:solidFill>
                  <a:schemeClr val="dk2"/>
                </a:solidFill>
              </a:defRPr>
            </a:lvl7pPr>
            <a:lvl8pPr lvl="7" rtl="0" algn="ctr">
              <a:spcBef>
                <a:spcPts val="1200"/>
              </a:spcBef>
              <a:spcAft>
                <a:spcPts val="0"/>
              </a:spcAft>
              <a:buNone/>
              <a:defRPr sz="1600">
                <a:solidFill>
                  <a:schemeClr val="dk2"/>
                </a:solidFill>
              </a:defRPr>
            </a:lvl8pPr>
            <a:lvl9pPr lvl="8" rtl="0" algn="ctr">
              <a:spcBef>
                <a:spcPts val="1200"/>
              </a:spcBef>
              <a:spcAft>
                <a:spcPts val="1200"/>
              </a:spcAft>
              <a:buNone/>
              <a:defRPr sz="1600">
                <a:solidFill>
                  <a:schemeClr val="dk2"/>
                </a:solidFill>
              </a:defRPr>
            </a:lvl9pPr>
          </a:lstStyle>
          <a:p/>
        </p:txBody>
      </p:sp>
      <p:sp>
        <p:nvSpPr>
          <p:cNvPr id="691" name="Google Shape;691;p25"/>
          <p:cNvSpPr txBox="1"/>
          <p:nvPr>
            <p:ph idx="5" type="subTitle"/>
          </p:nvPr>
        </p:nvSpPr>
        <p:spPr>
          <a:xfrm>
            <a:off x="3749040" y="1581912"/>
            <a:ext cx="1636800" cy="877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692" name="Google Shape;692;p25"/>
          <p:cNvSpPr txBox="1"/>
          <p:nvPr>
            <p:ph idx="6" type="subTitle"/>
          </p:nvPr>
        </p:nvSpPr>
        <p:spPr>
          <a:xfrm>
            <a:off x="1289304" y="2139696"/>
            <a:ext cx="1636800" cy="877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x columns of text">
  <p:cSld name="CUSTOM_8">
    <p:spTree>
      <p:nvGrpSpPr>
        <p:cNvPr id="693" name="Shape 693"/>
        <p:cNvGrpSpPr/>
        <p:nvPr/>
      </p:nvGrpSpPr>
      <p:grpSpPr>
        <a:xfrm>
          <a:off x="0" y="0"/>
          <a:ext cx="0" cy="0"/>
          <a:chOff x="0" y="0"/>
          <a:chExt cx="0" cy="0"/>
        </a:xfrm>
      </p:grpSpPr>
      <p:sp>
        <p:nvSpPr>
          <p:cNvPr id="694" name="Google Shape;694;p26"/>
          <p:cNvSpPr txBox="1"/>
          <p:nvPr>
            <p:ph type="title"/>
          </p:nvPr>
        </p:nvSpPr>
        <p:spPr>
          <a:xfrm>
            <a:off x="3090672" y="338328"/>
            <a:ext cx="2962800" cy="5760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695" name="Google Shape;695;p26"/>
          <p:cNvSpPr txBox="1"/>
          <p:nvPr>
            <p:ph idx="1" type="subTitle"/>
          </p:nvPr>
        </p:nvSpPr>
        <p:spPr>
          <a:xfrm>
            <a:off x="1522425" y="1588336"/>
            <a:ext cx="17649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696" name="Google Shape;696;p26"/>
          <p:cNvSpPr txBox="1"/>
          <p:nvPr>
            <p:ph idx="2" type="subTitle"/>
          </p:nvPr>
        </p:nvSpPr>
        <p:spPr>
          <a:xfrm>
            <a:off x="1522425" y="1928169"/>
            <a:ext cx="17649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697" name="Google Shape;697;p26"/>
          <p:cNvSpPr txBox="1"/>
          <p:nvPr>
            <p:ph idx="3" type="subTitle"/>
          </p:nvPr>
        </p:nvSpPr>
        <p:spPr>
          <a:xfrm>
            <a:off x="3689552" y="1588336"/>
            <a:ext cx="17649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698" name="Google Shape;698;p26"/>
          <p:cNvSpPr txBox="1"/>
          <p:nvPr>
            <p:ph idx="4" type="subTitle"/>
          </p:nvPr>
        </p:nvSpPr>
        <p:spPr>
          <a:xfrm>
            <a:off x="3689552" y="1928169"/>
            <a:ext cx="17649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accent1"/>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accent1"/>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accent1"/>
                </a:solidFill>
                <a:latin typeface="Barlow Semi Condensed"/>
                <a:ea typeface="Barlow Semi Condensed"/>
                <a:cs typeface="Barlow Semi Condensed"/>
                <a:sym typeface="Barlow Semi Condensed"/>
              </a:defRPr>
            </a:lvl9pPr>
          </a:lstStyle>
          <a:p/>
        </p:txBody>
      </p:sp>
      <p:sp>
        <p:nvSpPr>
          <p:cNvPr id="699" name="Google Shape;699;p26"/>
          <p:cNvSpPr txBox="1"/>
          <p:nvPr>
            <p:ph idx="5" type="subTitle"/>
          </p:nvPr>
        </p:nvSpPr>
        <p:spPr>
          <a:xfrm>
            <a:off x="5856675" y="1588336"/>
            <a:ext cx="17649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00" name="Google Shape;700;p26"/>
          <p:cNvSpPr txBox="1"/>
          <p:nvPr>
            <p:ph idx="6" type="subTitle"/>
          </p:nvPr>
        </p:nvSpPr>
        <p:spPr>
          <a:xfrm>
            <a:off x="5856675" y="1928169"/>
            <a:ext cx="17649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701" name="Google Shape;701;p26"/>
          <p:cNvSpPr txBox="1"/>
          <p:nvPr>
            <p:ph idx="7" type="subTitle"/>
          </p:nvPr>
        </p:nvSpPr>
        <p:spPr>
          <a:xfrm>
            <a:off x="1522425" y="3215958"/>
            <a:ext cx="17649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02" name="Google Shape;702;p26"/>
          <p:cNvSpPr txBox="1"/>
          <p:nvPr>
            <p:ph idx="8" type="subTitle"/>
          </p:nvPr>
        </p:nvSpPr>
        <p:spPr>
          <a:xfrm>
            <a:off x="1522425" y="3556017"/>
            <a:ext cx="1764900" cy="610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703" name="Google Shape;703;p26"/>
          <p:cNvSpPr txBox="1"/>
          <p:nvPr>
            <p:ph idx="9" type="subTitle"/>
          </p:nvPr>
        </p:nvSpPr>
        <p:spPr>
          <a:xfrm>
            <a:off x="3597450" y="3215961"/>
            <a:ext cx="19491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04" name="Google Shape;704;p26"/>
          <p:cNvSpPr txBox="1"/>
          <p:nvPr>
            <p:ph idx="13" type="subTitle"/>
          </p:nvPr>
        </p:nvSpPr>
        <p:spPr>
          <a:xfrm>
            <a:off x="3597500" y="3556017"/>
            <a:ext cx="1949100" cy="610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sp>
        <p:nvSpPr>
          <p:cNvPr id="705" name="Google Shape;705;p26"/>
          <p:cNvSpPr txBox="1"/>
          <p:nvPr>
            <p:ph idx="14" type="subTitle"/>
          </p:nvPr>
        </p:nvSpPr>
        <p:spPr>
          <a:xfrm>
            <a:off x="5856675" y="3215958"/>
            <a:ext cx="1764900" cy="4572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600">
                <a:solidFill>
                  <a:schemeClr val="accent1"/>
                </a:solidFill>
                <a:latin typeface="Barlow Semi Condensed Medium"/>
                <a:ea typeface="Barlow Semi Condensed Medium"/>
                <a:cs typeface="Barlow Semi Condensed Medium"/>
                <a:sym typeface="Barlow Semi Condensed Medium"/>
              </a:defRPr>
            </a:lvl9pPr>
          </a:lstStyle>
          <a:p/>
        </p:txBody>
      </p:sp>
      <p:sp>
        <p:nvSpPr>
          <p:cNvPr id="706" name="Google Shape;706;p26"/>
          <p:cNvSpPr txBox="1"/>
          <p:nvPr>
            <p:ph idx="15" type="subTitle"/>
          </p:nvPr>
        </p:nvSpPr>
        <p:spPr>
          <a:xfrm>
            <a:off x="5856675" y="3556017"/>
            <a:ext cx="1764900" cy="610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cxnSp>
        <p:nvCxnSpPr>
          <p:cNvPr id="707" name="Google Shape;707;p26"/>
          <p:cNvCxnSpPr/>
          <p:nvPr/>
        </p:nvCxnSpPr>
        <p:spPr>
          <a:xfrm>
            <a:off x="2904283" y="4513075"/>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708" name="Google Shape;708;p26"/>
          <p:cNvCxnSpPr/>
          <p:nvPr/>
        </p:nvCxnSpPr>
        <p:spPr>
          <a:xfrm flipH="1" rot="10800000">
            <a:off x="1562083" y="4492325"/>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709" name="Google Shape;709;p26"/>
          <p:cNvCxnSpPr/>
          <p:nvPr/>
        </p:nvCxnSpPr>
        <p:spPr>
          <a:xfrm>
            <a:off x="259558" y="4408000"/>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710" name="Google Shape;710;p26"/>
          <p:cNvCxnSpPr/>
          <p:nvPr/>
        </p:nvCxnSpPr>
        <p:spPr>
          <a:xfrm>
            <a:off x="-6867" y="399355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711" name="Google Shape;711;p26"/>
          <p:cNvGrpSpPr/>
          <p:nvPr/>
        </p:nvGrpSpPr>
        <p:grpSpPr>
          <a:xfrm flipH="1">
            <a:off x="1278333" y="4513075"/>
            <a:ext cx="581800" cy="582350"/>
            <a:chOff x="8064275" y="887850"/>
            <a:chExt cx="581800" cy="582350"/>
          </a:xfrm>
        </p:grpSpPr>
        <p:sp>
          <p:nvSpPr>
            <p:cNvPr id="712" name="Google Shape;712;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 name="Google Shape;718;p26"/>
          <p:cNvGrpSpPr/>
          <p:nvPr/>
        </p:nvGrpSpPr>
        <p:grpSpPr>
          <a:xfrm flipH="1">
            <a:off x="2747608" y="4340463"/>
            <a:ext cx="292025" cy="292575"/>
            <a:chOff x="7353050" y="316275"/>
            <a:chExt cx="292025" cy="292575"/>
          </a:xfrm>
        </p:grpSpPr>
        <p:sp>
          <p:nvSpPr>
            <p:cNvPr id="719" name="Google Shape;719;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 name="Google Shape;723;p26"/>
          <p:cNvGrpSpPr/>
          <p:nvPr/>
        </p:nvGrpSpPr>
        <p:grpSpPr>
          <a:xfrm flipH="1">
            <a:off x="171308" y="4315025"/>
            <a:ext cx="175000" cy="175000"/>
            <a:chOff x="8792300" y="321275"/>
            <a:chExt cx="175000" cy="175000"/>
          </a:xfrm>
        </p:grpSpPr>
        <p:sp>
          <p:nvSpPr>
            <p:cNvPr id="724" name="Google Shape;724;p2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 name="Google Shape;728;p26"/>
          <p:cNvGrpSpPr/>
          <p:nvPr/>
        </p:nvGrpSpPr>
        <p:grpSpPr>
          <a:xfrm>
            <a:off x="3873197" y="4657550"/>
            <a:ext cx="293111" cy="293388"/>
            <a:chOff x="3164039" y="430875"/>
            <a:chExt cx="293111" cy="293388"/>
          </a:xfrm>
        </p:grpSpPr>
        <p:sp>
          <p:nvSpPr>
            <p:cNvPr id="729" name="Google Shape;729;p26"/>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6"/>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6"/>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6"/>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6"/>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6"/>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 name="Google Shape;735;p26"/>
          <p:cNvGrpSpPr/>
          <p:nvPr/>
        </p:nvGrpSpPr>
        <p:grpSpPr>
          <a:xfrm flipH="1">
            <a:off x="242270" y="4142425"/>
            <a:ext cx="175013" cy="27000"/>
            <a:chOff x="5662375" y="212375"/>
            <a:chExt cx="175013" cy="27000"/>
          </a:xfrm>
        </p:grpSpPr>
        <p:sp>
          <p:nvSpPr>
            <p:cNvPr id="736" name="Google Shape;736;p2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739" name="Google Shape;739;p26"/>
          <p:cNvCxnSpPr/>
          <p:nvPr/>
        </p:nvCxnSpPr>
        <p:spPr>
          <a:xfrm rot="10800000">
            <a:off x="5995050" y="226600"/>
            <a:ext cx="1504500" cy="224700"/>
          </a:xfrm>
          <a:prstGeom prst="straightConnector1">
            <a:avLst/>
          </a:prstGeom>
          <a:noFill/>
          <a:ln cap="flat" cmpd="sng" w="9525">
            <a:solidFill>
              <a:schemeClr val="dk1"/>
            </a:solidFill>
            <a:prstDash val="solid"/>
            <a:round/>
            <a:headEnd len="med" w="med" type="none"/>
            <a:tailEnd len="med" w="med" type="none"/>
          </a:ln>
        </p:spPr>
      </p:cxnSp>
      <p:cxnSp>
        <p:nvCxnSpPr>
          <p:cNvPr id="740" name="Google Shape;740;p26"/>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741" name="Google Shape;741;p26"/>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742" name="Google Shape;742;p26"/>
          <p:cNvGrpSpPr/>
          <p:nvPr/>
        </p:nvGrpSpPr>
        <p:grpSpPr>
          <a:xfrm>
            <a:off x="8064275" y="1040250"/>
            <a:ext cx="581800" cy="582350"/>
            <a:chOff x="8064275" y="887850"/>
            <a:chExt cx="581800" cy="582350"/>
          </a:xfrm>
        </p:grpSpPr>
        <p:sp>
          <p:nvSpPr>
            <p:cNvPr id="743" name="Google Shape;743;p2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 name="Google Shape;749;p26"/>
          <p:cNvGrpSpPr/>
          <p:nvPr/>
        </p:nvGrpSpPr>
        <p:grpSpPr>
          <a:xfrm>
            <a:off x="7353050" y="316275"/>
            <a:ext cx="292025" cy="292575"/>
            <a:chOff x="7353050" y="316275"/>
            <a:chExt cx="292025" cy="292575"/>
          </a:xfrm>
        </p:grpSpPr>
        <p:sp>
          <p:nvSpPr>
            <p:cNvPr id="750" name="Google Shape;750;p2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 name="Google Shape;754;p26"/>
          <p:cNvGrpSpPr/>
          <p:nvPr/>
        </p:nvGrpSpPr>
        <p:grpSpPr>
          <a:xfrm>
            <a:off x="8792300" y="321275"/>
            <a:ext cx="175000" cy="175000"/>
            <a:chOff x="8792300" y="321275"/>
            <a:chExt cx="175000" cy="175000"/>
          </a:xfrm>
        </p:grpSpPr>
        <p:sp>
          <p:nvSpPr>
            <p:cNvPr id="755" name="Google Shape;755;p26"/>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6"/>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6"/>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6"/>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9" name="Google Shape;759;p26"/>
          <p:cNvSpPr/>
          <p:nvPr/>
        </p:nvSpPr>
        <p:spPr>
          <a:xfrm>
            <a:off x="5829305" y="687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6"/>
          <p:cNvSpPr/>
          <p:nvPr/>
        </p:nvSpPr>
        <p:spPr>
          <a:xfrm>
            <a:off x="5827050" y="661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6"/>
          <p:cNvSpPr/>
          <p:nvPr/>
        </p:nvSpPr>
        <p:spPr>
          <a:xfrm>
            <a:off x="5865794" y="1052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6"/>
          <p:cNvSpPr/>
          <p:nvPr/>
        </p:nvSpPr>
        <p:spPr>
          <a:xfrm>
            <a:off x="5863552" y="1026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6"/>
          <p:cNvSpPr/>
          <p:nvPr/>
        </p:nvSpPr>
        <p:spPr>
          <a:xfrm>
            <a:off x="5905382" y="1447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6"/>
          <p:cNvSpPr/>
          <p:nvPr/>
        </p:nvSpPr>
        <p:spPr>
          <a:xfrm>
            <a:off x="5903140" y="1425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5" name="Google Shape;765;p26"/>
          <p:cNvGrpSpPr/>
          <p:nvPr/>
        </p:nvGrpSpPr>
        <p:grpSpPr>
          <a:xfrm>
            <a:off x="8490050" y="170875"/>
            <a:ext cx="175013" cy="27000"/>
            <a:chOff x="5662375" y="212375"/>
            <a:chExt cx="175013" cy="27000"/>
          </a:xfrm>
        </p:grpSpPr>
        <p:sp>
          <p:nvSpPr>
            <p:cNvPr id="766" name="Google Shape;766;p2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 name="Google Shape;769;p26"/>
          <p:cNvGrpSpPr/>
          <p:nvPr/>
        </p:nvGrpSpPr>
        <p:grpSpPr>
          <a:xfrm>
            <a:off x="8678350" y="1658000"/>
            <a:ext cx="175013" cy="27000"/>
            <a:chOff x="5662375" y="212375"/>
            <a:chExt cx="175013" cy="27000"/>
          </a:xfrm>
        </p:grpSpPr>
        <p:sp>
          <p:nvSpPr>
            <p:cNvPr id="770" name="Google Shape;770;p26"/>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6"/>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6"/>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3">
  <p:cSld name="CUSTOM_13">
    <p:spTree>
      <p:nvGrpSpPr>
        <p:cNvPr id="773" name="Shape 773"/>
        <p:cNvGrpSpPr/>
        <p:nvPr/>
      </p:nvGrpSpPr>
      <p:grpSpPr>
        <a:xfrm>
          <a:off x="0" y="0"/>
          <a:ext cx="0" cy="0"/>
          <a:chOff x="0" y="0"/>
          <a:chExt cx="0" cy="0"/>
        </a:xfrm>
      </p:grpSpPr>
      <p:sp>
        <p:nvSpPr>
          <p:cNvPr id="774" name="Google Shape;774;p27"/>
          <p:cNvSpPr txBox="1"/>
          <p:nvPr>
            <p:ph type="title"/>
          </p:nvPr>
        </p:nvSpPr>
        <p:spPr>
          <a:xfrm>
            <a:off x="2962656" y="338328"/>
            <a:ext cx="3218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grpSp>
        <p:nvGrpSpPr>
          <p:cNvPr id="775" name="Google Shape;775;p27"/>
          <p:cNvGrpSpPr/>
          <p:nvPr/>
        </p:nvGrpSpPr>
        <p:grpSpPr>
          <a:xfrm>
            <a:off x="261711" y="-1158"/>
            <a:ext cx="8550326" cy="3981600"/>
            <a:chOff x="261711" y="-1158"/>
            <a:chExt cx="8550326" cy="3981600"/>
          </a:xfrm>
        </p:grpSpPr>
        <p:cxnSp>
          <p:nvCxnSpPr>
            <p:cNvPr id="776" name="Google Shape;776;p27"/>
            <p:cNvCxnSpPr/>
            <p:nvPr/>
          </p:nvCxnSpPr>
          <p:spPr>
            <a:xfrm>
              <a:off x="515925" y="-1158"/>
              <a:ext cx="0" cy="3981600"/>
            </a:xfrm>
            <a:prstGeom prst="straightConnector1">
              <a:avLst/>
            </a:prstGeom>
            <a:noFill/>
            <a:ln cap="flat" cmpd="sng" w="9525">
              <a:solidFill>
                <a:schemeClr val="dk2"/>
              </a:solidFill>
              <a:prstDash val="solid"/>
              <a:round/>
              <a:headEnd len="med" w="med" type="none"/>
              <a:tailEnd len="med" w="med" type="none"/>
            </a:ln>
          </p:spPr>
        </p:cxnSp>
        <p:cxnSp>
          <p:nvCxnSpPr>
            <p:cNvPr id="777" name="Google Shape;777;p27"/>
            <p:cNvCxnSpPr/>
            <p:nvPr/>
          </p:nvCxnSpPr>
          <p:spPr>
            <a:xfrm>
              <a:off x="8666025" y="-1158"/>
              <a:ext cx="0" cy="1902000"/>
            </a:xfrm>
            <a:prstGeom prst="straightConnector1">
              <a:avLst/>
            </a:prstGeom>
            <a:noFill/>
            <a:ln cap="flat" cmpd="sng" w="9525">
              <a:solidFill>
                <a:schemeClr val="dk2"/>
              </a:solidFill>
              <a:prstDash val="solid"/>
              <a:round/>
              <a:headEnd len="med" w="med" type="none"/>
              <a:tailEnd len="med" w="med" type="none"/>
            </a:ln>
          </p:spPr>
        </p:cxnSp>
        <p:grpSp>
          <p:nvGrpSpPr>
            <p:cNvPr id="778" name="Google Shape;778;p27"/>
            <p:cNvGrpSpPr/>
            <p:nvPr/>
          </p:nvGrpSpPr>
          <p:grpSpPr>
            <a:xfrm rot="10800000">
              <a:off x="343275" y="3300779"/>
              <a:ext cx="344736" cy="345385"/>
              <a:chOff x="7353050" y="316275"/>
              <a:chExt cx="292025" cy="292575"/>
            </a:xfrm>
          </p:grpSpPr>
          <p:sp>
            <p:nvSpPr>
              <p:cNvPr id="779" name="Google Shape;779;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27"/>
            <p:cNvGrpSpPr/>
            <p:nvPr/>
          </p:nvGrpSpPr>
          <p:grpSpPr>
            <a:xfrm rot="10800000">
              <a:off x="8520013" y="714742"/>
              <a:ext cx="292025" cy="292575"/>
              <a:chOff x="7353050" y="316275"/>
              <a:chExt cx="292025" cy="292575"/>
            </a:xfrm>
          </p:grpSpPr>
          <p:sp>
            <p:nvSpPr>
              <p:cNvPr id="784" name="Google Shape;784;p2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27"/>
            <p:cNvGrpSpPr/>
            <p:nvPr/>
          </p:nvGrpSpPr>
          <p:grpSpPr>
            <a:xfrm rot="10800000">
              <a:off x="261711" y="465077"/>
              <a:ext cx="507562" cy="507984"/>
              <a:chOff x="8064275" y="887850"/>
              <a:chExt cx="581800" cy="582350"/>
            </a:xfrm>
          </p:grpSpPr>
          <p:sp>
            <p:nvSpPr>
              <p:cNvPr id="789" name="Google Shape;789;p2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95" name="Google Shape;795;p27"/>
          <p:cNvSpPr txBox="1"/>
          <p:nvPr>
            <p:ph idx="1" type="subTitle"/>
          </p:nvPr>
        </p:nvSpPr>
        <p:spPr>
          <a:xfrm>
            <a:off x="1408175" y="1035279"/>
            <a:ext cx="2184000" cy="4572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96" name="Google Shape;796;p27"/>
          <p:cNvSpPr txBox="1"/>
          <p:nvPr>
            <p:ph idx="2" type="subTitle"/>
          </p:nvPr>
        </p:nvSpPr>
        <p:spPr>
          <a:xfrm>
            <a:off x="1408175" y="1336956"/>
            <a:ext cx="2184000" cy="6108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797" name="Google Shape;797;p27"/>
          <p:cNvSpPr txBox="1"/>
          <p:nvPr>
            <p:ph idx="3" type="subTitle"/>
          </p:nvPr>
        </p:nvSpPr>
        <p:spPr>
          <a:xfrm>
            <a:off x="1408175" y="2309476"/>
            <a:ext cx="2184000" cy="4572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798" name="Google Shape;798;p27"/>
          <p:cNvSpPr txBox="1"/>
          <p:nvPr>
            <p:ph idx="4" type="subTitle"/>
          </p:nvPr>
        </p:nvSpPr>
        <p:spPr>
          <a:xfrm>
            <a:off x="1408175" y="2609979"/>
            <a:ext cx="2184000" cy="6108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799" name="Google Shape;799;p27"/>
          <p:cNvSpPr txBox="1"/>
          <p:nvPr>
            <p:ph idx="5" type="subTitle"/>
          </p:nvPr>
        </p:nvSpPr>
        <p:spPr>
          <a:xfrm>
            <a:off x="1408175" y="3587645"/>
            <a:ext cx="2184000" cy="4572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800" name="Google Shape;800;p27"/>
          <p:cNvSpPr txBox="1"/>
          <p:nvPr>
            <p:ph idx="6" type="subTitle"/>
          </p:nvPr>
        </p:nvSpPr>
        <p:spPr>
          <a:xfrm>
            <a:off x="1408175" y="3889317"/>
            <a:ext cx="2184000" cy="6108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s of text 4">
  <p:cSld name="CUSTOM_14">
    <p:spTree>
      <p:nvGrpSpPr>
        <p:cNvPr id="801" name="Shape 801"/>
        <p:cNvGrpSpPr/>
        <p:nvPr/>
      </p:nvGrpSpPr>
      <p:grpSpPr>
        <a:xfrm>
          <a:off x="0" y="0"/>
          <a:ext cx="0" cy="0"/>
          <a:chOff x="0" y="0"/>
          <a:chExt cx="0" cy="0"/>
        </a:xfrm>
      </p:grpSpPr>
      <p:cxnSp>
        <p:nvCxnSpPr>
          <p:cNvPr id="802" name="Google Shape;802;p28"/>
          <p:cNvCxnSpPr/>
          <p:nvPr/>
        </p:nvCxnSpPr>
        <p:spPr>
          <a:xfrm>
            <a:off x="590450" y="4340600"/>
            <a:ext cx="670200" cy="423000"/>
          </a:xfrm>
          <a:prstGeom prst="straightConnector1">
            <a:avLst/>
          </a:prstGeom>
          <a:noFill/>
          <a:ln cap="flat" cmpd="sng" w="9525">
            <a:solidFill>
              <a:schemeClr val="dk2"/>
            </a:solidFill>
            <a:prstDash val="solid"/>
            <a:round/>
            <a:headEnd len="med" w="med" type="none"/>
            <a:tailEnd len="med" w="med" type="none"/>
          </a:ln>
        </p:spPr>
      </p:cxnSp>
      <p:sp>
        <p:nvSpPr>
          <p:cNvPr id="803" name="Google Shape;803;p28"/>
          <p:cNvSpPr txBox="1"/>
          <p:nvPr>
            <p:ph type="title"/>
          </p:nvPr>
        </p:nvSpPr>
        <p:spPr>
          <a:xfrm>
            <a:off x="2208175" y="342775"/>
            <a:ext cx="4727700" cy="572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p:txBody>
      </p:sp>
      <p:cxnSp>
        <p:nvCxnSpPr>
          <p:cNvPr id="804" name="Google Shape;804;p28"/>
          <p:cNvCxnSpPr/>
          <p:nvPr/>
        </p:nvCxnSpPr>
        <p:spPr>
          <a:xfrm flipH="1" rot="10800000">
            <a:off x="0" y="4332550"/>
            <a:ext cx="590700" cy="663900"/>
          </a:xfrm>
          <a:prstGeom prst="straightConnector1">
            <a:avLst/>
          </a:prstGeom>
          <a:noFill/>
          <a:ln cap="flat" cmpd="sng" w="9525">
            <a:solidFill>
              <a:schemeClr val="dk2"/>
            </a:solidFill>
            <a:prstDash val="solid"/>
            <a:round/>
            <a:headEnd len="med" w="med" type="none"/>
            <a:tailEnd len="med" w="med" type="none"/>
          </a:ln>
        </p:spPr>
      </p:cxnSp>
      <p:grpSp>
        <p:nvGrpSpPr>
          <p:cNvPr id="805" name="Google Shape;805;p28"/>
          <p:cNvGrpSpPr/>
          <p:nvPr/>
        </p:nvGrpSpPr>
        <p:grpSpPr>
          <a:xfrm flipH="1">
            <a:off x="431725" y="4183775"/>
            <a:ext cx="292025" cy="292575"/>
            <a:chOff x="7353050" y="316275"/>
            <a:chExt cx="292025" cy="292575"/>
          </a:xfrm>
        </p:grpSpPr>
        <p:sp>
          <p:nvSpPr>
            <p:cNvPr id="806" name="Google Shape;806;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 name="Google Shape;810;p28"/>
          <p:cNvGrpSpPr/>
          <p:nvPr/>
        </p:nvGrpSpPr>
        <p:grpSpPr>
          <a:xfrm>
            <a:off x="1075789" y="4604675"/>
            <a:ext cx="293111" cy="293388"/>
            <a:chOff x="3164039" y="430875"/>
            <a:chExt cx="293111" cy="293388"/>
          </a:xfrm>
        </p:grpSpPr>
        <p:sp>
          <p:nvSpPr>
            <p:cNvPr id="811" name="Google Shape;811;p28"/>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8"/>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8"/>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8"/>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8"/>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8"/>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17" name="Google Shape;817;p28"/>
          <p:cNvCxnSpPr/>
          <p:nvPr/>
        </p:nvCxnSpPr>
        <p:spPr>
          <a:xfrm rot="10800000">
            <a:off x="7196975" y="2951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818" name="Google Shape;818;p28"/>
          <p:cNvCxnSpPr/>
          <p:nvPr/>
        </p:nvCxnSpPr>
        <p:spPr>
          <a:xfrm flipH="1">
            <a:off x="8354075" y="-66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819" name="Google Shape;819;p28"/>
          <p:cNvGrpSpPr/>
          <p:nvPr/>
        </p:nvGrpSpPr>
        <p:grpSpPr>
          <a:xfrm>
            <a:off x="8064275" y="526925"/>
            <a:ext cx="581800" cy="582350"/>
            <a:chOff x="8064275" y="887850"/>
            <a:chExt cx="581800" cy="582350"/>
          </a:xfrm>
        </p:grpSpPr>
        <p:sp>
          <p:nvSpPr>
            <p:cNvPr id="820" name="Google Shape;820;p2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 name="Google Shape;826;p28"/>
          <p:cNvGrpSpPr/>
          <p:nvPr/>
        </p:nvGrpSpPr>
        <p:grpSpPr>
          <a:xfrm>
            <a:off x="7033875" y="170875"/>
            <a:ext cx="292025" cy="292575"/>
            <a:chOff x="7353050" y="316275"/>
            <a:chExt cx="292025" cy="292575"/>
          </a:xfrm>
        </p:grpSpPr>
        <p:sp>
          <p:nvSpPr>
            <p:cNvPr id="827" name="Google Shape;827;p2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 name="Google Shape;831;p28"/>
          <p:cNvGrpSpPr/>
          <p:nvPr/>
        </p:nvGrpSpPr>
        <p:grpSpPr>
          <a:xfrm>
            <a:off x="8757950" y="229650"/>
            <a:ext cx="175000" cy="175000"/>
            <a:chOff x="8792300" y="321275"/>
            <a:chExt cx="175000" cy="175000"/>
          </a:xfrm>
        </p:grpSpPr>
        <p:sp>
          <p:nvSpPr>
            <p:cNvPr id="832" name="Google Shape;832;p2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28"/>
          <p:cNvGrpSpPr/>
          <p:nvPr/>
        </p:nvGrpSpPr>
        <p:grpSpPr>
          <a:xfrm>
            <a:off x="8490050" y="170875"/>
            <a:ext cx="175013" cy="27000"/>
            <a:chOff x="5662375" y="212375"/>
            <a:chExt cx="175013" cy="27000"/>
          </a:xfrm>
        </p:grpSpPr>
        <p:sp>
          <p:nvSpPr>
            <p:cNvPr id="837" name="Google Shape;837;p2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 name="Google Shape;840;p28"/>
          <p:cNvGrpSpPr/>
          <p:nvPr/>
        </p:nvGrpSpPr>
        <p:grpSpPr>
          <a:xfrm>
            <a:off x="7916350" y="1124600"/>
            <a:ext cx="175013" cy="27000"/>
            <a:chOff x="5662375" y="212375"/>
            <a:chExt cx="175013" cy="27000"/>
          </a:xfrm>
        </p:grpSpPr>
        <p:sp>
          <p:nvSpPr>
            <p:cNvPr id="841" name="Google Shape;841;p28"/>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8"/>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8"/>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28"/>
          <p:cNvSpPr txBox="1"/>
          <p:nvPr>
            <p:ph idx="1" type="subTitle"/>
          </p:nvPr>
        </p:nvSpPr>
        <p:spPr>
          <a:xfrm>
            <a:off x="5641848" y="2743200"/>
            <a:ext cx="1865400" cy="4023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845" name="Google Shape;845;p28"/>
          <p:cNvSpPr txBox="1"/>
          <p:nvPr>
            <p:ph idx="2" type="subTitle"/>
          </p:nvPr>
        </p:nvSpPr>
        <p:spPr>
          <a:xfrm>
            <a:off x="3639312" y="1636776"/>
            <a:ext cx="1865400" cy="4023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846" name="Google Shape;846;p28"/>
          <p:cNvSpPr txBox="1"/>
          <p:nvPr>
            <p:ph idx="3" type="subTitle"/>
          </p:nvPr>
        </p:nvSpPr>
        <p:spPr>
          <a:xfrm>
            <a:off x="1636776" y="2249424"/>
            <a:ext cx="1865400" cy="4023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2pPr>
            <a:lvl3pPr lvl="2"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3pPr>
            <a:lvl4pPr lvl="3"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4pPr>
            <a:lvl5pPr lvl="4"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5pPr>
            <a:lvl6pPr lvl="5"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6pPr>
            <a:lvl7pPr lvl="6"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7pPr>
            <a:lvl8pPr lvl="7" rtl="0" algn="ctr">
              <a:spcBef>
                <a:spcPts val="1200"/>
              </a:spcBef>
              <a:spcAft>
                <a:spcPts val="0"/>
              </a:spcAft>
              <a:buNone/>
              <a:defRPr sz="1800">
                <a:solidFill>
                  <a:schemeClr val="accent1"/>
                </a:solidFill>
                <a:latin typeface="Barlow Semi Condensed Medium"/>
                <a:ea typeface="Barlow Semi Condensed Medium"/>
                <a:cs typeface="Barlow Semi Condensed Medium"/>
                <a:sym typeface="Barlow Semi Condensed Medium"/>
              </a:defRPr>
            </a:lvl8pPr>
            <a:lvl9pPr lvl="8" rtl="0" algn="ctr">
              <a:spcBef>
                <a:spcPts val="1200"/>
              </a:spcBef>
              <a:spcAft>
                <a:spcPts val="1200"/>
              </a:spcAft>
              <a:buNone/>
              <a:defRPr sz="1800">
                <a:solidFill>
                  <a:schemeClr val="accent1"/>
                </a:solidFill>
                <a:latin typeface="Barlow Semi Condensed Medium"/>
                <a:ea typeface="Barlow Semi Condensed Medium"/>
                <a:cs typeface="Barlow Semi Condensed Medium"/>
                <a:sym typeface="Barlow Semi Condensed Medium"/>
              </a:defRPr>
            </a:lvl9pPr>
          </a:lstStyle>
          <a:p/>
        </p:txBody>
      </p:sp>
      <p:sp>
        <p:nvSpPr>
          <p:cNvPr id="847" name="Google Shape;847;p28"/>
          <p:cNvSpPr txBox="1"/>
          <p:nvPr>
            <p:ph idx="4" type="subTitle"/>
          </p:nvPr>
        </p:nvSpPr>
        <p:spPr>
          <a:xfrm>
            <a:off x="5641848" y="3081528"/>
            <a:ext cx="18654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848" name="Google Shape;848;p28"/>
          <p:cNvSpPr txBox="1"/>
          <p:nvPr>
            <p:ph idx="5" type="subTitle"/>
          </p:nvPr>
        </p:nvSpPr>
        <p:spPr>
          <a:xfrm>
            <a:off x="3639312" y="1975104"/>
            <a:ext cx="18654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849" name="Google Shape;849;p28"/>
          <p:cNvSpPr txBox="1"/>
          <p:nvPr>
            <p:ph idx="6" type="subTitle"/>
          </p:nvPr>
        </p:nvSpPr>
        <p:spPr>
          <a:xfrm>
            <a:off x="1636776" y="2596896"/>
            <a:ext cx="18654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1">
  <p:cSld name="BIG_NUMBER_1">
    <p:spTree>
      <p:nvGrpSpPr>
        <p:cNvPr id="850" name="Shape 850"/>
        <p:cNvGrpSpPr/>
        <p:nvPr/>
      </p:nvGrpSpPr>
      <p:grpSpPr>
        <a:xfrm>
          <a:off x="0" y="0"/>
          <a:ext cx="0" cy="0"/>
          <a:chOff x="0" y="0"/>
          <a:chExt cx="0" cy="0"/>
        </a:xfrm>
      </p:grpSpPr>
      <p:grpSp>
        <p:nvGrpSpPr>
          <p:cNvPr id="851" name="Google Shape;851;p29"/>
          <p:cNvGrpSpPr/>
          <p:nvPr/>
        </p:nvGrpSpPr>
        <p:grpSpPr>
          <a:xfrm rot="10800000">
            <a:off x="1954823" y="1124844"/>
            <a:ext cx="5234354" cy="3069144"/>
            <a:chOff x="1098425" y="237675"/>
            <a:chExt cx="5358675" cy="5174750"/>
          </a:xfrm>
        </p:grpSpPr>
        <p:sp>
          <p:nvSpPr>
            <p:cNvPr id="852" name="Google Shape;852;p29"/>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9"/>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9"/>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29"/>
          <p:cNvSpPr txBox="1"/>
          <p:nvPr>
            <p:ph idx="1" type="subTitle"/>
          </p:nvPr>
        </p:nvSpPr>
        <p:spPr>
          <a:xfrm>
            <a:off x="3227832" y="2816352"/>
            <a:ext cx="2679300" cy="658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856" name="Google Shape;856;p29"/>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857" name="Google Shape;857;p29"/>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858" name="Google Shape;858;p29"/>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859" name="Google Shape;859;p29"/>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860" name="Google Shape;860;p29"/>
          <p:cNvGrpSpPr/>
          <p:nvPr/>
        </p:nvGrpSpPr>
        <p:grpSpPr>
          <a:xfrm flipH="1" rot="5400000">
            <a:off x="7407333" y="1284925"/>
            <a:ext cx="581800" cy="582350"/>
            <a:chOff x="8064275" y="887850"/>
            <a:chExt cx="581800" cy="582350"/>
          </a:xfrm>
        </p:grpSpPr>
        <p:sp>
          <p:nvSpPr>
            <p:cNvPr id="861" name="Google Shape;861;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 name="Google Shape;867;p29"/>
          <p:cNvGrpSpPr/>
          <p:nvPr/>
        </p:nvGrpSpPr>
        <p:grpSpPr>
          <a:xfrm flipH="1" rot="5400000">
            <a:off x="7869720" y="2754200"/>
            <a:ext cx="292025" cy="292575"/>
            <a:chOff x="7353050" y="316275"/>
            <a:chExt cx="292025" cy="292575"/>
          </a:xfrm>
        </p:grpSpPr>
        <p:sp>
          <p:nvSpPr>
            <p:cNvPr id="868" name="Google Shape;868;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 name="Google Shape;872;p29"/>
          <p:cNvGrpSpPr/>
          <p:nvPr/>
        </p:nvGrpSpPr>
        <p:grpSpPr>
          <a:xfrm flipH="1" rot="5400000">
            <a:off x="8012458" y="178175"/>
            <a:ext cx="175000" cy="175000"/>
            <a:chOff x="8792300" y="321275"/>
            <a:chExt cx="175000" cy="175000"/>
          </a:xfrm>
        </p:grpSpPr>
        <p:sp>
          <p:nvSpPr>
            <p:cNvPr id="873" name="Google Shape;873;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29"/>
          <p:cNvGrpSpPr/>
          <p:nvPr/>
        </p:nvGrpSpPr>
        <p:grpSpPr>
          <a:xfrm rot="5400000">
            <a:off x="7551683" y="3879926"/>
            <a:ext cx="293111" cy="293388"/>
            <a:chOff x="3164039" y="430875"/>
            <a:chExt cx="293111" cy="293388"/>
          </a:xfrm>
        </p:grpSpPr>
        <p:sp>
          <p:nvSpPr>
            <p:cNvPr id="878" name="Google Shape;878;p29"/>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9"/>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9"/>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9"/>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9"/>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9"/>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 name="Google Shape;884;p29"/>
          <p:cNvGrpSpPr/>
          <p:nvPr/>
        </p:nvGrpSpPr>
        <p:grpSpPr>
          <a:xfrm flipH="1" rot="5400000">
            <a:off x="8259052" y="323144"/>
            <a:ext cx="175013" cy="27000"/>
            <a:chOff x="5662375" y="212375"/>
            <a:chExt cx="175013" cy="27000"/>
          </a:xfrm>
        </p:grpSpPr>
        <p:sp>
          <p:nvSpPr>
            <p:cNvPr id="885" name="Google Shape;885;p2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88" name="Google Shape;888;p29"/>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889" name="Google Shape;889;p29"/>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890" name="Google Shape;890;p29"/>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891" name="Google Shape;891;p29"/>
          <p:cNvGrpSpPr/>
          <p:nvPr/>
        </p:nvGrpSpPr>
        <p:grpSpPr>
          <a:xfrm rot="5400000">
            <a:off x="621475" y="4062025"/>
            <a:ext cx="581800" cy="582350"/>
            <a:chOff x="8064275" y="887850"/>
            <a:chExt cx="581800" cy="582350"/>
          </a:xfrm>
        </p:grpSpPr>
        <p:sp>
          <p:nvSpPr>
            <p:cNvPr id="892" name="Google Shape;892;p2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29"/>
          <p:cNvGrpSpPr/>
          <p:nvPr/>
        </p:nvGrpSpPr>
        <p:grpSpPr>
          <a:xfrm rot="5400000">
            <a:off x="1482825" y="3350800"/>
            <a:ext cx="292025" cy="292575"/>
            <a:chOff x="7353050" y="316275"/>
            <a:chExt cx="292025" cy="292575"/>
          </a:xfrm>
        </p:grpSpPr>
        <p:sp>
          <p:nvSpPr>
            <p:cNvPr id="899" name="Google Shape;899;p2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 name="Google Shape;903;p29"/>
          <p:cNvGrpSpPr/>
          <p:nvPr/>
        </p:nvGrpSpPr>
        <p:grpSpPr>
          <a:xfrm rot="5400000">
            <a:off x="1595125" y="4790325"/>
            <a:ext cx="175000" cy="175000"/>
            <a:chOff x="8792300" y="321275"/>
            <a:chExt cx="175000" cy="175000"/>
          </a:xfrm>
        </p:grpSpPr>
        <p:sp>
          <p:nvSpPr>
            <p:cNvPr id="904" name="Google Shape;904;p2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8" name="Google Shape;908;p29"/>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9"/>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9"/>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9"/>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9"/>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9"/>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4" name="Google Shape;914;p29"/>
          <p:cNvGrpSpPr/>
          <p:nvPr/>
        </p:nvGrpSpPr>
        <p:grpSpPr>
          <a:xfrm rot="5400000">
            <a:off x="1701119" y="1515381"/>
            <a:ext cx="175013" cy="27000"/>
            <a:chOff x="5662375" y="212375"/>
            <a:chExt cx="175013" cy="27000"/>
          </a:xfrm>
        </p:grpSpPr>
        <p:sp>
          <p:nvSpPr>
            <p:cNvPr id="915" name="Google Shape;915;p2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29"/>
          <p:cNvGrpSpPr/>
          <p:nvPr/>
        </p:nvGrpSpPr>
        <p:grpSpPr>
          <a:xfrm rot="5400000">
            <a:off x="1819519" y="4562081"/>
            <a:ext cx="175013" cy="27000"/>
            <a:chOff x="5662375" y="212375"/>
            <a:chExt cx="175013" cy="27000"/>
          </a:xfrm>
        </p:grpSpPr>
        <p:sp>
          <p:nvSpPr>
            <p:cNvPr id="919" name="Google Shape;919;p2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 name="Google Shape;922;p29"/>
          <p:cNvGrpSpPr/>
          <p:nvPr/>
        </p:nvGrpSpPr>
        <p:grpSpPr>
          <a:xfrm rot="5400000">
            <a:off x="408594" y="4140781"/>
            <a:ext cx="175013" cy="27000"/>
            <a:chOff x="5662375" y="212375"/>
            <a:chExt cx="175013" cy="27000"/>
          </a:xfrm>
        </p:grpSpPr>
        <p:sp>
          <p:nvSpPr>
            <p:cNvPr id="923" name="Google Shape;923;p2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 name="Google Shape;926;p29"/>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2">
  <p:cSld name="CUSTOM_10">
    <p:spTree>
      <p:nvGrpSpPr>
        <p:cNvPr id="927" name="Shape 927"/>
        <p:cNvGrpSpPr/>
        <p:nvPr/>
      </p:nvGrpSpPr>
      <p:grpSpPr>
        <a:xfrm>
          <a:off x="0" y="0"/>
          <a:ext cx="0" cy="0"/>
          <a:chOff x="0" y="0"/>
          <a:chExt cx="0" cy="0"/>
        </a:xfrm>
      </p:grpSpPr>
      <p:sp>
        <p:nvSpPr>
          <p:cNvPr id="928" name="Google Shape;928;p30"/>
          <p:cNvSpPr txBox="1"/>
          <p:nvPr>
            <p:ph type="title"/>
          </p:nvPr>
        </p:nvSpPr>
        <p:spPr>
          <a:xfrm>
            <a:off x="1271016" y="338328"/>
            <a:ext cx="6611100" cy="5487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929" name="Google Shape;929;p30"/>
          <p:cNvSpPr txBox="1"/>
          <p:nvPr>
            <p:ph idx="1" type="subTitle"/>
          </p:nvPr>
        </p:nvSpPr>
        <p:spPr>
          <a:xfrm>
            <a:off x="4690875" y="1491351"/>
            <a:ext cx="3557100" cy="26562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930" name="Google Shape;930;p30"/>
          <p:cNvCxnSpPr/>
          <p:nvPr/>
        </p:nvCxnSpPr>
        <p:spPr>
          <a:xfrm rot="10800000">
            <a:off x="8109000" y="501275"/>
            <a:ext cx="737700" cy="737700"/>
          </a:xfrm>
          <a:prstGeom prst="straightConnector1">
            <a:avLst/>
          </a:prstGeom>
          <a:noFill/>
          <a:ln cap="flat" cmpd="sng" w="9525">
            <a:solidFill>
              <a:schemeClr val="dk1"/>
            </a:solidFill>
            <a:prstDash val="solid"/>
            <a:round/>
            <a:headEnd len="med" w="med" type="none"/>
            <a:tailEnd len="med" w="med" type="none"/>
          </a:ln>
        </p:spPr>
      </p:cxnSp>
      <p:cxnSp>
        <p:nvCxnSpPr>
          <p:cNvPr id="931" name="Google Shape;931;p30"/>
          <p:cNvCxnSpPr/>
          <p:nvPr/>
        </p:nvCxnSpPr>
        <p:spPr>
          <a:xfrm>
            <a:off x="582475" y="282188"/>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932" name="Google Shape;932;p30"/>
          <p:cNvCxnSpPr/>
          <p:nvPr/>
        </p:nvCxnSpPr>
        <p:spPr>
          <a:xfrm flipH="1" rot="10800000">
            <a:off x="0" y="274188"/>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933" name="Google Shape;933;p30"/>
          <p:cNvGrpSpPr/>
          <p:nvPr/>
        </p:nvGrpSpPr>
        <p:grpSpPr>
          <a:xfrm flipH="1">
            <a:off x="423750" y="125363"/>
            <a:ext cx="292025" cy="292575"/>
            <a:chOff x="7353050" y="316275"/>
            <a:chExt cx="292025" cy="292575"/>
          </a:xfrm>
        </p:grpSpPr>
        <p:sp>
          <p:nvSpPr>
            <p:cNvPr id="934" name="Google Shape;934;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 name="Google Shape;938;p30"/>
          <p:cNvGrpSpPr/>
          <p:nvPr/>
        </p:nvGrpSpPr>
        <p:grpSpPr>
          <a:xfrm>
            <a:off x="1638739" y="558163"/>
            <a:ext cx="293111" cy="293388"/>
            <a:chOff x="3164039" y="430875"/>
            <a:chExt cx="293111" cy="293388"/>
          </a:xfrm>
        </p:grpSpPr>
        <p:sp>
          <p:nvSpPr>
            <p:cNvPr id="939" name="Google Shape;939;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30"/>
          <p:cNvGrpSpPr/>
          <p:nvPr/>
        </p:nvGrpSpPr>
        <p:grpSpPr>
          <a:xfrm>
            <a:off x="1591750" y="362600"/>
            <a:ext cx="175013" cy="27000"/>
            <a:chOff x="5662375" y="212375"/>
            <a:chExt cx="175013" cy="27000"/>
          </a:xfrm>
        </p:grpSpPr>
        <p:sp>
          <p:nvSpPr>
            <p:cNvPr id="946" name="Google Shape;946;p3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49" name="Google Shape;949;p30"/>
          <p:cNvCxnSpPr/>
          <p:nvPr/>
        </p:nvCxnSpPr>
        <p:spPr>
          <a:xfrm flipH="1">
            <a:off x="8151325" y="6875"/>
            <a:ext cx="1002600" cy="494400"/>
          </a:xfrm>
          <a:prstGeom prst="straightConnector1">
            <a:avLst/>
          </a:prstGeom>
          <a:noFill/>
          <a:ln cap="flat" cmpd="sng" w="9525">
            <a:solidFill>
              <a:schemeClr val="dk1"/>
            </a:solidFill>
            <a:prstDash val="solid"/>
            <a:round/>
            <a:headEnd len="med" w="med" type="none"/>
            <a:tailEnd len="med" w="med" type="none"/>
          </a:ln>
        </p:spPr>
      </p:cxnSp>
      <p:grpSp>
        <p:nvGrpSpPr>
          <p:cNvPr id="950" name="Google Shape;950;p30"/>
          <p:cNvGrpSpPr/>
          <p:nvPr/>
        </p:nvGrpSpPr>
        <p:grpSpPr>
          <a:xfrm>
            <a:off x="7823875" y="202375"/>
            <a:ext cx="581800" cy="582350"/>
            <a:chOff x="8064275" y="887850"/>
            <a:chExt cx="581800" cy="582350"/>
          </a:xfrm>
        </p:grpSpPr>
        <p:sp>
          <p:nvSpPr>
            <p:cNvPr id="951" name="Google Shape;951;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 name="Google Shape;957;p30"/>
          <p:cNvGrpSpPr/>
          <p:nvPr/>
        </p:nvGrpSpPr>
        <p:grpSpPr>
          <a:xfrm flipH="1">
            <a:off x="8698650" y="1117488"/>
            <a:ext cx="292025" cy="292575"/>
            <a:chOff x="7353050" y="316275"/>
            <a:chExt cx="292025" cy="292575"/>
          </a:xfrm>
        </p:grpSpPr>
        <p:sp>
          <p:nvSpPr>
            <p:cNvPr id="958" name="Google Shape;958;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30"/>
          <p:cNvGrpSpPr/>
          <p:nvPr/>
        </p:nvGrpSpPr>
        <p:grpSpPr>
          <a:xfrm>
            <a:off x="8678350" y="1581800"/>
            <a:ext cx="175013" cy="27000"/>
            <a:chOff x="5662375" y="212375"/>
            <a:chExt cx="175013" cy="27000"/>
          </a:xfrm>
        </p:grpSpPr>
        <p:sp>
          <p:nvSpPr>
            <p:cNvPr id="963" name="Google Shape;963;p3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3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3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966" name="Google Shape;966;p30"/>
          <p:cNvCxnSpPr/>
          <p:nvPr/>
        </p:nvCxnSpPr>
        <p:spPr>
          <a:xfrm flipH="1">
            <a:off x="5101704" y="4513075"/>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967" name="Google Shape;967;p30"/>
          <p:cNvCxnSpPr/>
          <p:nvPr/>
        </p:nvCxnSpPr>
        <p:spPr>
          <a:xfrm rot="10800000">
            <a:off x="6234804" y="4492325"/>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968" name="Google Shape;968;p30"/>
          <p:cNvCxnSpPr/>
          <p:nvPr/>
        </p:nvCxnSpPr>
        <p:spPr>
          <a:xfrm flipH="1">
            <a:off x="7547529" y="4408000"/>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969" name="Google Shape;969;p30"/>
          <p:cNvCxnSpPr/>
          <p:nvPr/>
        </p:nvCxnSpPr>
        <p:spPr>
          <a:xfrm flipH="1">
            <a:off x="8872054" y="399355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970" name="Google Shape;970;p30"/>
          <p:cNvGrpSpPr/>
          <p:nvPr/>
        </p:nvGrpSpPr>
        <p:grpSpPr>
          <a:xfrm>
            <a:off x="7278954" y="4513075"/>
            <a:ext cx="581800" cy="582350"/>
            <a:chOff x="8064275" y="887850"/>
            <a:chExt cx="581800" cy="582350"/>
          </a:xfrm>
        </p:grpSpPr>
        <p:sp>
          <p:nvSpPr>
            <p:cNvPr id="971" name="Google Shape;971;p3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3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3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3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3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 name="Google Shape;977;p30"/>
          <p:cNvGrpSpPr/>
          <p:nvPr/>
        </p:nvGrpSpPr>
        <p:grpSpPr>
          <a:xfrm>
            <a:off x="6099454" y="4340463"/>
            <a:ext cx="292025" cy="292575"/>
            <a:chOff x="7353050" y="316275"/>
            <a:chExt cx="292025" cy="292575"/>
          </a:xfrm>
        </p:grpSpPr>
        <p:sp>
          <p:nvSpPr>
            <p:cNvPr id="978" name="Google Shape;978;p3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3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 name="Google Shape;982;p30"/>
          <p:cNvGrpSpPr/>
          <p:nvPr/>
        </p:nvGrpSpPr>
        <p:grpSpPr>
          <a:xfrm>
            <a:off x="8792779" y="4315025"/>
            <a:ext cx="175000" cy="175000"/>
            <a:chOff x="8792300" y="321275"/>
            <a:chExt cx="175000" cy="175000"/>
          </a:xfrm>
        </p:grpSpPr>
        <p:sp>
          <p:nvSpPr>
            <p:cNvPr id="983" name="Google Shape;983;p3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 name="Google Shape;987;p30"/>
          <p:cNvGrpSpPr/>
          <p:nvPr/>
        </p:nvGrpSpPr>
        <p:grpSpPr>
          <a:xfrm flipH="1">
            <a:off x="4972779" y="4657550"/>
            <a:ext cx="293111" cy="293388"/>
            <a:chOff x="3164039" y="430875"/>
            <a:chExt cx="293111" cy="293388"/>
          </a:xfrm>
        </p:grpSpPr>
        <p:sp>
          <p:nvSpPr>
            <p:cNvPr id="988" name="Google Shape;988;p3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30"/>
          <p:cNvGrpSpPr/>
          <p:nvPr/>
        </p:nvGrpSpPr>
        <p:grpSpPr>
          <a:xfrm>
            <a:off x="8721804" y="4142425"/>
            <a:ext cx="175013" cy="27000"/>
            <a:chOff x="5662375" y="212375"/>
            <a:chExt cx="175013" cy="27000"/>
          </a:xfrm>
        </p:grpSpPr>
        <p:sp>
          <p:nvSpPr>
            <p:cNvPr id="995" name="Google Shape;995;p3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6">
    <p:spTree>
      <p:nvGrpSpPr>
        <p:cNvPr id="998" name="Shape 998"/>
        <p:cNvGrpSpPr/>
        <p:nvPr/>
      </p:nvGrpSpPr>
      <p:grpSpPr>
        <a:xfrm>
          <a:off x="0" y="0"/>
          <a:ext cx="0" cy="0"/>
          <a:chOff x="0" y="0"/>
          <a:chExt cx="0" cy="0"/>
        </a:xfrm>
      </p:grpSpPr>
      <p:cxnSp>
        <p:nvCxnSpPr>
          <p:cNvPr id="999" name="Google Shape;999;p31"/>
          <p:cNvCxnSpPr/>
          <p:nvPr/>
        </p:nvCxnSpPr>
        <p:spPr>
          <a:xfrm>
            <a:off x="1645925" y="5231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000" name="Google Shape;1000;p31"/>
          <p:cNvCxnSpPr/>
          <p:nvPr/>
        </p:nvCxnSpPr>
        <p:spPr>
          <a:xfrm flipH="1" rot="10800000">
            <a:off x="803050" y="529675"/>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001" name="Google Shape;1001;p31"/>
          <p:cNvCxnSpPr/>
          <p:nvPr/>
        </p:nvCxnSpPr>
        <p:spPr>
          <a:xfrm>
            <a:off x="0" y="6520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002" name="Google Shape;1002;p31"/>
          <p:cNvGrpSpPr/>
          <p:nvPr/>
        </p:nvGrpSpPr>
        <p:grpSpPr>
          <a:xfrm flipH="1">
            <a:off x="499400" y="959675"/>
            <a:ext cx="581800" cy="582350"/>
            <a:chOff x="8064275" y="887850"/>
            <a:chExt cx="581800" cy="582350"/>
          </a:xfrm>
        </p:grpSpPr>
        <p:sp>
          <p:nvSpPr>
            <p:cNvPr id="1003" name="Google Shape;1003;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 name="Google Shape;1009;p31"/>
          <p:cNvGrpSpPr/>
          <p:nvPr/>
        </p:nvGrpSpPr>
        <p:grpSpPr>
          <a:xfrm flipH="1">
            <a:off x="1500400" y="388100"/>
            <a:ext cx="292025" cy="292575"/>
            <a:chOff x="7353050" y="316275"/>
            <a:chExt cx="292025" cy="292575"/>
          </a:xfrm>
        </p:grpSpPr>
        <p:sp>
          <p:nvSpPr>
            <p:cNvPr id="1010" name="Google Shape;1010;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 name="Google Shape;1014;p31"/>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1"/>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1"/>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1"/>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1"/>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1"/>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 name="Google Shape;1020;p31"/>
          <p:cNvGrpSpPr/>
          <p:nvPr/>
        </p:nvGrpSpPr>
        <p:grpSpPr>
          <a:xfrm flipH="1">
            <a:off x="3527112" y="361100"/>
            <a:ext cx="175013" cy="27000"/>
            <a:chOff x="5662375" y="212375"/>
            <a:chExt cx="175013" cy="27000"/>
          </a:xfrm>
        </p:grpSpPr>
        <p:sp>
          <p:nvSpPr>
            <p:cNvPr id="1021" name="Google Shape;1021;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 name="Google Shape;1024;p31"/>
          <p:cNvGrpSpPr/>
          <p:nvPr/>
        </p:nvGrpSpPr>
        <p:grpSpPr>
          <a:xfrm flipH="1">
            <a:off x="480412" y="242700"/>
            <a:ext cx="175013" cy="27000"/>
            <a:chOff x="5662375" y="212375"/>
            <a:chExt cx="175013" cy="27000"/>
          </a:xfrm>
        </p:grpSpPr>
        <p:sp>
          <p:nvSpPr>
            <p:cNvPr id="1025" name="Google Shape;1025;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31"/>
          <p:cNvGrpSpPr/>
          <p:nvPr/>
        </p:nvGrpSpPr>
        <p:grpSpPr>
          <a:xfrm flipH="1">
            <a:off x="901712" y="1653625"/>
            <a:ext cx="175013" cy="27000"/>
            <a:chOff x="5662375" y="212375"/>
            <a:chExt cx="175013" cy="27000"/>
          </a:xfrm>
        </p:grpSpPr>
        <p:sp>
          <p:nvSpPr>
            <p:cNvPr id="1029" name="Google Shape;1029;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32" name="Google Shape;1032;p31"/>
          <p:cNvCxnSpPr/>
          <p:nvPr/>
        </p:nvCxnSpPr>
        <p:spPr>
          <a:xfrm>
            <a:off x="791400" y="4212400"/>
            <a:ext cx="1157100" cy="542700"/>
          </a:xfrm>
          <a:prstGeom prst="straightConnector1">
            <a:avLst/>
          </a:prstGeom>
          <a:noFill/>
          <a:ln cap="flat" cmpd="sng" w="9525">
            <a:solidFill>
              <a:schemeClr val="dk2"/>
            </a:solidFill>
            <a:prstDash val="solid"/>
            <a:round/>
            <a:headEnd len="med" w="med" type="none"/>
            <a:tailEnd len="med" w="med" type="none"/>
          </a:ln>
        </p:spPr>
      </p:cxnSp>
      <p:cxnSp>
        <p:nvCxnSpPr>
          <p:cNvPr id="1033" name="Google Shape;1033;p31"/>
          <p:cNvCxnSpPr/>
          <p:nvPr/>
        </p:nvCxnSpPr>
        <p:spPr>
          <a:xfrm flipH="1" rot="10800000">
            <a:off x="0" y="4220425"/>
            <a:ext cx="791400" cy="836400"/>
          </a:xfrm>
          <a:prstGeom prst="straightConnector1">
            <a:avLst/>
          </a:prstGeom>
          <a:noFill/>
          <a:ln cap="flat" cmpd="sng" w="9525">
            <a:solidFill>
              <a:schemeClr val="dk2"/>
            </a:solidFill>
            <a:prstDash val="solid"/>
            <a:round/>
            <a:headEnd len="med" w="med" type="none"/>
            <a:tailEnd len="med" w="med" type="none"/>
          </a:ln>
        </p:spPr>
      </p:cxnSp>
      <p:grpSp>
        <p:nvGrpSpPr>
          <p:cNvPr id="1034" name="Google Shape;1034;p31"/>
          <p:cNvGrpSpPr/>
          <p:nvPr/>
        </p:nvGrpSpPr>
        <p:grpSpPr>
          <a:xfrm rot="10800000">
            <a:off x="499400" y="3940925"/>
            <a:ext cx="581800" cy="582350"/>
            <a:chOff x="8064275" y="887850"/>
            <a:chExt cx="581800" cy="582350"/>
          </a:xfrm>
        </p:grpSpPr>
        <p:sp>
          <p:nvSpPr>
            <p:cNvPr id="1035" name="Google Shape;1035;p3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 name="Google Shape;1041;p31"/>
          <p:cNvGrpSpPr/>
          <p:nvPr/>
        </p:nvGrpSpPr>
        <p:grpSpPr>
          <a:xfrm rot="10800000">
            <a:off x="1819575" y="4586750"/>
            <a:ext cx="292025" cy="292575"/>
            <a:chOff x="7353050" y="316275"/>
            <a:chExt cx="292025" cy="292575"/>
          </a:xfrm>
        </p:grpSpPr>
        <p:sp>
          <p:nvSpPr>
            <p:cNvPr id="1042" name="Google Shape;1042;p3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31"/>
          <p:cNvGrpSpPr/>
          <p:nvPr/>
        </p:nvGrpSpPr>
        <p:grpSpPr>
          <a:xfrm rot="10800000">
            <a:off x="212525" y="4645550"/>
            <a:ext cx="175000" cy="175000"/>
            <a:chOff x="8792300" y="321275"/>
            <a:chExt cx="175000" cy="175000"/>
          </a:xfrm>
        </p:grpSpPr>
        <p:sp>
          <p:nvSpPr>
            <p:cNvPr id="1047" name="Google Shape;1047;p3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 name="Google Shape;1051;p31"/>
          <p:cNvGrpSpPr/>
          <p:nvPr/>
        </p:nvGrpSpPr>
        <p:grpSpPr>
          <a:xfrm rot="10800000">
            <a:off x="480412" y="4852325"/>
            <a:ext cx="175013" cy="27000"/>
            <a:chOff x="5662375" y="212375"/>
            <a:chExt cx="175013" cy="27000"/>
          </a:xfrm>
        </p:grpSpPr>
        <p:sp>
          <p:nvSpPr>
            <p:cNvPr id="1052" name="Google Shape;1052;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31"/>
          <p:cNvGrpSpPr/>
          <p:nvPr/>
        </p:nvGrpSpPr>
        <p:grpSpPr>
          <a:xfrm rot="10800000">
            <a:off x="1054112" y="3898600"/>
            <a:ext cx="175013" cy="27000"/>
            <a:chOff x="5662375" y="212375"/>
            <a:chExt cx="175013" cy="27000"/>
          </a:xfrm>
        </p:grpSpPr>
        <p:sp>
          <p:nvSpPr>
            <p:cNvPr id="1056" name="Google Shape;1056;p31"/>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1"/>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31"/>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 name="Google Shape;1059;p31"/>
          <p:cNvSpPr txBox="1"/>
          <p:nvPr>
            <p:ph type="title"/>
          </p:nvPr>
        </p:nvSpPr>
        <p:spPr>
          <a:xfrm>
            <a:off x="896100" y="1984450"/>
            <a:ext cx="3457200" cy="1292100"/>
          </a:xfrm>
          <a:prstGeom prst="rect">
            <a:avLst/>
          </a:prstGeom>
        </p:spPr>
        <p:txBody>
          <a:bodyPr anchorCtr="0" anchor="b" bIns="91425" lIns="91425" spcFirstLastPara="1" rIns="91425" wrap="square" tIns="91425">
            <a:normAutofit/>
          </a:bodyPr>
          <a:lstStyle>
            <a:lvl1pPr lvl="0" rtl="0">
              <a:spcBef>
                <a:spcPts val="0"/>
              </a:spcBef>
              <a:spcAft>
                <a:spcPts val="0"/>
              </a:spcAft>
              <a:buSzPts val="4200"/>
              <a:buNone/>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060" name="Shape 1060"/>
        <p:cNvGrpSpPr/>
        <p:nvPr/>
      </p:nvGrpSpPr>
      <p:grpSpPr>
        <a:xfrm>
          <a:off x="0" y="0"/>
          <a:ext cx="0" cy="0"/>
          <a:chOff x="0" y="0"/>
          <a:chExt cx="0" cy="0"/>
        </a:xfrm>
      </p:grpSpPr>
      <p:sp>
        <p:nvSpPr>
          <p:cNvPr id="1061" name="Google Shape;1061;p32"/>
          <p:cNvSpPr txBox="1"/>
          <p:nvPr>
            <p:ph type="title"/>
          </p:nvPr>
        </p:nvSpPr>
        <p:spPr>
          <a:xfrm>
            <a:off x="1840021" y="338325"/>
            <a:ext cx="54642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062" name="Google Shape;1062;p32"/>
          <p:cNvSpPr txBox="1"/>
          <p:nvPr>
            <p:ph idx="1" type="subTitle"/>
          </p:nvPr>
        </p:nvSpPr>
        <p:spPr>
          <a:xfrm>
            <a:off x="4956048" y="2532888"/>
            <a:ext cx="2084700" cy="136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063" name="Google Shape;1063;p32"/>
          <p:cNvSpPr txBox="1"/>
          <p:nvPr>
            <p:ph idx="2" type="subTitle"/>
          </p:nvPr>
        </p:nvSpPr>
        <p:spPr>
          <a:xfrm>
            <a:off x="2093976" y="2532888"/>
            <a:ext cx="2084700" cy="136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064" name="Google Shape;1064;p32"/>
          <p:cNvSpPr txBox="1"/>
          <p:nvPr>
            <p:ph idx="3" type="subTitle"/>
          </p:nvPr>
        </p:nvSpPr>
        <p:spPr>
          <a:xfrm>
            <a:off x="4956048" y="2221992"/>
            <a:ext cx="2084700" cy="283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defRPr>
            </a:lvl2pPr>
            <a:lvl3pPr lvl="2" rtl="0" algn="ctr">
              <a:spcBef>
                <a:spcPts val="1200"/>
              </a:spcBef>
              <a:spcAft>
                <a:spcPts val="0"/>
              </a:spcAft>
              <a:buNone/>
              <a:defRPr sz="1600">
                <a:solidFill>
                  <a:schemeClr val="accent1"/>
                </a:solidFill>
              </a:defRPr>
            </a:lvl3pPr>
            <a:lvl4pPr lvl="3" rtl="0" algn="ctr">
              <a:spcBef>
                <a:spcPts val="1200"/>
              </a:spcBef>
              <a:spcAft>
                <a:spcPts val="0"/>
              </a:spcAft>
              <a:buNone/>
              <a:defRPr sz="1600">
                <a:solidFill>
                  <a:schemeClr val="accent1"/>
                </a:solidFill>
              </a:defRPr>
            </a:lvl4pPr>
            <a:lvl5pPr lvl="4" rtl="0" algn="ctr">
              <a:spcBef>
                <a:spcPts val="1200"/>
              </a:spcBef>
              <a:spcAft>
                <a:spcPts val="0"/>
              </a:spcAft>
              <a:buNone/>
              <a:defRPr sz="1600">
                <a:solidFill>
                  <a:schemeClr val="accent1"/>
                </a:solidFill>
              </a:defRPr>
            </a:lvl5pPr>
            <a:lvl6pPr lvl="5" rtl="0" algn="ctr">
              <a:spcBef>
                <a:spcPts val="1200"/>
              </a:spcBef>
              <a:spcAft>
                <a:spcPts val="0"/>
              </a:spcAft>
              <a:buNone/>
              <a:defRPr sz="1600">
                <a:solidFill>
                  <a:schemeClr val="accent1"/>
                </a:solidFill>
              </a:defRPr>
            </a:lvl6pPr>
            <a:lvl7pPr lvl="6" rtl="0" algn="ctr">
              <a:spcBef>
                <a:spcPts val="1200"/>
              </a:spcBef>
              <a:spcAft>
                <a:spcPts val="0"/>
              </a:spcAft>
              <a:buNone/>
              <a:defRPr sz="1600">
                <a:solidFill>
                  <a:schemeClr val="accent1"/>
                </a:solidFill>
              </a:defRPr>
            </a:lvl7pPr>
            <a:lvl8pPr lvl="7" rtl="0" algn="ctr">
              <a:spcBef>
                <a:spcPts val="1200"/>
              </a:spcBef>
              <a:spcAft>
                <a:spcPts val="0"/>
              </a:spcAft>
              <a:buNone/>
              <a:defRPr sz="1600">
                <a:solidFill>
                  <a:schemeClr val="accent1"/>
                </a:solidFill>
              </a:defRPr>
            </a:lvl8pPr>
            <a:lvl9pPr lvl="8" rtl="0" algn="ctr">
              <a:spcBef>
                <a:spcPts val="1200"/>
              </a:spcBef>
              <a:spcAft>
                <a:spcPts val="1200"/>
              </a:spcAft>
              <a:buNone/>
              <a:defRPr sz="1600">
                <a:solidFill>
                  <a:schemeClr val="accent1"/>
                </a:solidFill>
              </a:defRPr>
            </a:lvl9pPr>
          </a:lstStyle>
          <a:p/>
        </p:txBody>
      </p:sp>
      <p:sp>
        <p:nvSpPr>
          <p:cNvPr id="1065" name="Google Shape;1065;p32"/>
          <p:cNvSpPr txBox="1"/>
          <p:nvPr>
            <p:ph idx="4" type="subTitle"/>
          </p:nvPr>
        </p:nvSpPr>
        <p:spPr>
          <a:xfrm>
            <a:off x="2093976" y="2203704"/>
            <a:ext cx="2084700" cy="310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defRPr>
            </a:lvl2pPr>
            <a:lvl3pPr lvl="2" rtl="0" algn="ctr">
              <a:spcBef>
                <a:spcPts val="1200"/>
              </a:spcBef>
              <a:spcAft>
                <a:spcPts val="0"/>
              </a:spcAft>
              <a:buNone/>
              <a:defRPr sz="1600">
                <a:solidFill>
                  <a:schemeClr val="accent1"/>
                </a:solidFill>
              </a:defRPr>
            </a:lvl3pPr>
            <a:lvl4pPr lvl="3" rtl="0" algn="ctr">
              <a:spcBef>
                <a:spcPts val="1200"/>
              </a:spcBef>
              <a:spcAft>
                <a:spcPts val="0"/>
              </a:spcAft>
              <a:buNone/>
              <a:defRPr sz="1600">
                <a:solidFill>
                  <a:schemeClr val="accent1"/>
                </a:solidFill>
              </a:defRPr>
            </a:lvl4pPr>
            <a:lvl5pPr lvl="4" rtl="0" algn="ctr">
              <a:spcBef>
                <a:spcPts val="1200"/>
              </a:spcBef>
              <a:spcAft>
                <a:spcPts val="0"/>
              </a:spcAft>
              <a:buNone/>
              <a:defRPr sz="1600">
                <a:solidFill>
                  <a:schemeClr val="accent1"/>
                </a:solidFill>
              </a:defRPr>
            </a:lvl5pPr>
            <a:lvl6pPr lvl="5" rtl="0" algn="ctr">
              <a:spcBef>
                <a:spcPts val="1200"/>
              </a:spcBef>
              <a:spcAft>
                <a:spcPts val="0"/>
              </a:spcAft>
              <a:buNone/>
              <a:defRPr sz="1600">
                <a:solidFill>
                  <a:schemeClr val="accent1"/>
                </a:solidFill>
              </a:defRPr>
            </a:lvl6pPr>
            <a:lvl7pPr lvl="6" rtl="0" algn="ctr">
              <a:spcBef>
                <a:spcPts val="1200"/>
              </a:spcBef>
              <a:spcAft>
                <a:spcPts val="0"/>
              </a:spcAft>
              <a:buNone/>
              <a:defRPr sz="1600">
                <a:solidFill>
                  <a:schemeClr val="accent1"/>
                </a:solidFill>
              </a:defRPr>
            </a:lvl7pPr>
            <a:lvl8pPr lvl="7" rtl="0" algn="ctr">
              <a:spcBef>
                <a:spcPts val="1200"/>
              </a:spcBef>
              <a:spcAft>
                <a:spcPts val="0"/>
              </a:spcAft>
              <a:buNone/>
              <a:defRPr sz="1600">
                <a:solidFill>
                  <a:schemeClr val="accent1"/>
                </a:solidFill>
              </a:defRPr>
            </a:lvl8pPr>
            <a:lvl9pPr lvl="8" rtl="0" algn="ctr">
              <a:spcBef>
                <a:spcPts val="1200"/>
              </a:spcBef>
              <a:spcAft>
                <a:spcPts val="1200"/>
              </a:spcAft>
              <a:buNone/>
              <a:defRPr sz="1600">
                <a:solidFill>
                  <a:schemeClr val="accent1"/>
                </a:solidFill>
              </a:defRPr>
            </a:lvl9pPr>
          </a:lstStyle>
          <a:p/>
        </p:txBody>
      </p:sp>
      <p:sp>
        <p:nvSpPr>
          <p:cNvPr id="1066" name="Google Shape;1066;p32"/>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67" name="Google Shape;1067;p32"/>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068" name="Google Shape;1068;p32"/>
          <p:cNvGrpSpPr/>
          <p:nvPr/>
        </p:nvGrpSpPr>
        <p:grpSpPr>
          <a:xfrm>
            <a:off x="432850" y="0"/>
            <a:ext cx="8278300" cy="5165700"/>
            <a:chOff x="432850" y="0"/>
            <a:chExt cx="8278300" cy="5165700"/>
          </a:xfrm>
        </p:grpSpPr>
        <p:cxnSp>
          <p:nvCxnSpPr>
            <p:cNvPr id="1069" name="Google Shape;1069;p32"/>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070" name="Google Shape;1070;p32"/>
            <p:cNvGrpSpPr/>
            <p:nvPr/>
          </p:nvGrpSpPr>
          <p:grpSpPr>
            <a:xfrm>
              <a:off x="8129350" y="4292175"/>
              <a:ext cx="581800" cy="582350"/>
              <a:chOff x="8064275" y="887850"/>
              <a:chExt cx="581800" cy="582350"/>
            </a:xfrm>
          </p:grpSpPr>
          <p:sp>
            <p:nvSpPr>
              <p:cNvPr id="1071" name="Google Shape;1071;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32"/>
            <p:cNvGrpSpPr/>
            <p:nvPr/>
          </p:nvGrpSpPr>
          <p:grpSpPr>
            <a:xfrm>
              <a:off x="8274238" y="3720600"/>
              <a:ext cx="292025" cy="292575"/>
              <a:chOff x="7353050" y="316275"/>
              <a:chExt cx="292025" cy="292575"/>
            </a:xfrm>
          </p:grpSpPr>
          <p:sp>
            <p:nvSpPr>
              <p:cNvPr id="1078" name="Google Shape;1078;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32"/>
            <p:cNvGrpSpPr/>
            <p:nvPr/>
          </p:nvGrpSpPr>
          <p:grpSpPr>
            <a:xfrm>
              <a:off x="8332763" y="3212475"/>
              <a:ext cx="175000" cy="175000"/>
              <a:chOff x="8792300" y="321275"/>
              <a:chExt cx="175000" cy="175000"/>
            </a:xfrm>
          </p:grpSpPr>
          <p:sp>
            <p:nvSpPr>
              <p:cNvPr id="1083" name="Google Shape;1083;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087" name="Google Shape;1087;p32"/>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088" name="Google Shape;1088;p32"/>
            <p:cNvGrpSpPr/>
            <p:nvPr/>
          </p:nvGrpSpPr>
          <p:grpSpPr>
            <a:xfrm rot="10800000">
              <a:off x="432850" y="291788"/>
              <a:ext cx="581800" cy="582350"/>
              <a:chOff x="8064275" y="887850"/>
              <a:chExt cx="581800" cy="582350"/>
            </a:xfrm>
          </p:grpSpPr>
          <p:sp>
            <p:nvSpPr>
              <p:cNvPr id="1089" name="Google Shape;1089;p3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3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3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3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 name="Google Shape;1095;p32"/>
            <p:cNvGrpSpPr/>
            <p:nvPr/>
          </p:nvGrpSpPr>
          <p:grpSpPr>
            <a:xfrm rot="10800000">
              <a:off x="577738" y="1153138"/>
              <a:ext cx="292025" cy="292575"/>
              <a:chOff x="7353050" y="316275"/>
              <a:chExt cx="292025" cy="292575"/>
            </a:xfrm>
          </p:grpSpPr>
          <p:sp>
            <p:nvSpPr>
              <p:cNvPr id="1096" name="Google Shape;1096;p3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3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3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 name="Google Shape;1100;p32"/>
            <p:cNvGrpSpPr/>
            <p:nvPr/>
          </p:nvGrpSpPr>
          <p:grpSpPr>
            <a:xfrm rot="10800000">
              <a:off x="636238" y="1778838"/>
              <a:ext cx="175000" cy="175000"/>
              <a:chOff x="8792300" y="321275"/>
              <a:chExt cx="175000" cy="175000"/>
            </a:xfrm>
          </p:grpSpPr>
          <p:sp>
            <p:nvSpPr>
              <p:cNvPr id="1101" name="Google Shape;1101;p3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3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3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3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 name="Google Shape;1105;p32"/>
            <p:cNvGrpSpPr/>
            <p:nvPr/>
          </p:nvGrpSpPr>
          <p:grpSpPr>
            <a:xfrm>
              <a:off x="432850" y="2003163"/>
              <a:ext cx="175013" cy="27000"/>
              <a:chOff x="5662375" y="212375"/>
              <a:chExt cx="175013" cy="27000"/>
            </a:xfrm>
          </p:grpSpPr>
          <p:sp>
            <p:nvSpPr>
              <p:cNvPr id="1106" name="Google Shape;1106;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 name="Google Shape;1109;p32"/>
            <p:cNvGrpSpPr/>
            <p:nvPr/>
          </p:nvGrpSpPr>
          <p:grpSpPr>
            <a:xfrm>
              <a:off x="788100" y="208488"/>
              <a:ext cx="175013" cy="27000"/>
              <a:chOff x="5662375" y="212375"/>
              <a:chExt cx="175013" cy="27000"/>
            </a:xfrm>
          </p:grpSpPr>
          <p:sp>
            <p:nvSpPr>
              <p:cNvPr id="1110" name="Google Shape;1110;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 name="Google Shape;1113;p32"/>
            <p:cNvGrpSpPr/>
            <p:nvPr/>
          </p:nvGrpSpPr>
          <p:grpSpPr>
            <a:xfrm>
              <a:off x="8129350" y="4988725"/>
              <a:ext cx="175013" cy="27000"/>
              <a:chOff x="5662375" y="212375"/>
              <a:chExt cx="175013" cy="27000"/>
            </a:xfrm>
          </p:grpSpPr>
          <p:sp>
            <p:nvSpPr>
              <p:cNvPr id="1114" name="Google Shape;1114;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32"/>
            <p:cNvGrpSpPr/>
            <p:nvPr/>
          </p:nvGrpSpPr>
          <p:grpSpPr>
            <a:xfrm>
              <a:off x="8497550" y="3429425"/>
              <a:ext cx="175013" cy="27000"/>
              <a:chOff x="5662375" y="212375"/>
              <a:chExt cx="175013" cy="27000"/>
            </a:xfrm>
          </p:grpSpPr>
          <p:sp>
            <p:nvSpPr>
              <p:cNvPr id="1118" name="Google Shape;1118;p3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3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3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21" name="Google Shape;1121;p32"/>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122" name="Google Shape;1122;p32"/>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123" name="Google Shape;1123;p32"/>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32"/>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32"/>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32"/>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1127" name="Shape 1127"/>
        <p:cNvGrpSpPr/>
        <p:nvPr/>
      </p:nvGrpSpPr>
      <p:grpSpPr>
        <a:xfrm>
          <a:off x="0" y="0"/>
          <a:ext cx="0" cy="0"/>
          <a:chOff x="0" y="0"/>
          <a:chExt cx="0" cy="0"/>
        </a:xfrm>
      </p:grpSpPr>
      <p:sp>
        <p:nvSpPr>
          <p:cNvPr id="1128" name="Google Shape;1128;p33"/>
          <p:cNvSpPr txBox="1"/>
          <p:nvPr>
            <p:ph idx="1" type="body"/>
          </p:nvPr>
        </p:nvSpPr>
        <p:spPr>
          <a:xfrm>
            <a:off x="1122050" y="1947672"/>
            <a:ext cx="2788800" cy="13626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1129" name="Google Shape;1129;p33"/>
          <p:cNvSpPr txBox="1"/>
          <p:nvPr>
            <p:ph type="title"/>
          </p:nvPr>
        </p:nvSpPr>
        <p:spPr>
          <a:xfrm>
            <a:off x="2100600" y="347472"/>
            <a:ext cx="4947000" cy="58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1130" name="Google Shape;1130;p33"/>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1131" name="Google Shape;1131;p33"/>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1132" name="Google Shape;1132;p33"/>
          <p:cNvGrpSpPr/>
          <p:nvPr/>
        </p:nvGrpSpPr>
        <p:grpSpPr>
          <a:xfrm flipH="1">
            <a:off x="431725" y="4183775"/>
            <a:ext cx="292025" cy="292575"/>
            <a:chOff x="7353050" y="316275"/>
            <a:chExt cx="292025" cy="292575"/>
          </a:xfrm>
        </p:grpSpPr>
        <p:sp>
          <p:nvSpPr>
            <p:cNvPr id="1133" name="Google Shape;1133;p3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3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3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3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 name="Google Shape;1137;p33"/>
          <p:cNvGrpSpPr/>
          <p:nvPr/>
        </p:nvGrpSpPr>
        <p:grpSpPr>
          <a:xfrm>
            <a:off x="1646714" y="4616575"/>
            <a:ext cx="293111" cy="293388"/>
            <a:chOff x="3164039" y="430875"/>
            <a:chExt cx="293111" cy="293388"/>
          </a:xfrm>
        </p:grpSpPr>
        <p:sp>
          <p:nvSpPr>
            <p:cNvPr id="1138" name="Google Shape;1138;p33"/>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33"/>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33"/>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33"/>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33"/>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33"/>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144" name="Google Shape;1144;p33"/>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145" name="Google Shape;1145;p33"/>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146" name="Google Shape;1146;p33"/>
          <p:cNvGrpSpPr/>
          <p:nvPr/>
        </p:nvGrpSpPr>
        <p:grpSpPr>
          <a:xfrm>
            <a:off x="8064275" y="526925"/>
            <a:ext cx="581800" cy="582350"/>
            <a:chOff x="8064275" y="887850"/>
            <a:chExt cx="581800" cy="582350"/>
          </a:xfrm>
        </p:grpSpPr>
        <p:sp>
          <p:nvSpPr>
            <p:cNvPr id="1147" name="Google Shape;1147;p33"/>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33"/>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33"/>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33"/>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33"/>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33"/>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 name="Google Shape;1153;p33"/>
          <p:cNvGrpSpPr/>
          <p:nvPr/>
        </p:nvGrpSpPr>
        <p:grpSpPr>
          <a:xfrm>
            <a:off x="7033875" y="170875"/>
            <a:ext cx="292025" cy="292575"/>
            <a:chOff x="7353050" y="316275"/>
            <a:chExt cx="292025" cy="292575"/>
          </a:xfrm>
        </p:grpSpPr>
        <p:sp>
          <p:nvSpPr>
            <p:cNvPr id="1154" name="Google Shape;1154;p33"/>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3"/>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3"/>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3"/>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 name="Google Shape;1158;p33"/>
          <p:cNvGrpSpPr/>
          <p:nvPr/>
        </p:nvGrpSpPr>
        <p:grpSpPr>
          <a:xfrm>
            <a:off x="8757950" y="229650"/>
            <a:ext cx="175000" cy="175000"/>
            <a:chOff x="8792300" y="321275"/>
            <a:chExt cx="175000" cy="175000"/>
          </a:xfrm>
        </p:grpSpPr>
        <p:sp>
          <p:nvSpPr>
            <p:cNvPr id="1159" name="Google Shape;1159;p33"/>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3"/>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3"/>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33"/>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 name="Google Shape;1163;p33"/>
          <p:cNvGrpSpPr/>
          <p:nvPr/>
        </p:nvGrpSpPr>
        <p:grpSpPr>
          <a:xfrm>
            <a:off x="8490050" y="170875"/>
            <a:ext cx="175013" cy="27000"/>
            <a:chOff x="5662375" y="212375"/>
            <a:chExt cx="175013" cy="27000"/>
          </a:xfrm>
        </p:grpSpPr>
        <p:sp>
          <p:nvSpPr>
            <p:cNvPr id="1164" name="Google Shape;1164;p3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3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3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 name="Google Shape;1167;p33"/>
          <p:cNvGrpSpPr/>
          <p:nvPr/>
        </p:nvGrpSpPr>
        <p:grpSpPr>
          <a:xfrm>
            <a:off x="7916350" y="1124600"/>
            <a:ext cx="175013" cy="27000"/>
            <a:chOff x="5662375" y="212375"/>
            <a:chExt cx="175013" cy="27000"/>
          </a:xfrm>
        </p:grpSpPr>
        <p:sp>
          <p:nvSpPr>
            <p:cNvPr id="1168" name="Google Shape;1168;p33"/>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33"/>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33"/>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9">
    <p:spTree>
      <p:nvGrpSpPr>
        <p:cNvPr id="1171" name="Shape 1171"/>
        <p:cNvGrpSpPr/>
        <p:nvPr/>
      </p:nvGrpSpPr>
      <p:grpSpPr>
        <a:xfrm>
          <a:off x="0" y="0"/>
          <a:ext cx="0" cy="0"/>
          <a:chOff x="0" y="0"/>
          <a:chExt cx="0" cy="0"/>
        </a:xfrm>
      </p:grpSpPr>
      <p:sp>
        <p:nvSpPr>
          <p:cNvPr id="1172" name="Google Shape;1172;p34"/>
          <p:cNvSpPr txBox="1"/>
          <p:nvPr>
            <p:ph type="title"/>
          </p:nvPr>
        </p:nvSpPr>
        <p:spPr>
          <a:xfrm>
            <a:off x="2105425" y="384048"/>
            <a:ext cx="4937700" cy="10791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4800"/>
            </a:lvl1pPr>
            <a:lvl2pPr lvl="1" rtl="0">
              <a:spcBef>
                <a:spcPts val="0"/>
              </a:spcBef>
              <a:spcAft>
                <a:spcPts val="0"/>
              </a:spcAft>
              <a:buNone/>
              <a:defRPr sz="4800"/>
            </a:lvl2pPr>
            <a:lvl3pPr lvl="2" rtl="0">
              <a:spcBef>
                <a:spcPts val="0"/>
              </a:spcBef>
              <a:spcAft>
                <a:spcPts val="0"/>
              </a:spcAft>
              <a:buNone/>
              <a:defRPr sz="4800"/>
            </a:lvl3pPr>
            <a:lvl4pPr lvl="3" rtl="0">
              <a:spcBef>
                <a:spcPts val="0"/>
              </a:spcBef>
              <a:spcAft>
                <a:spcPts val="0"/>
              </a:spcAft>
              <a:buNone/>
              <a:defRPr sz="4800"/>
            </a:lvl4pPr>
            <a:lvl5pPr lvl="4" rtl="0">
              <a:spcBef>
                <a:spcPts val="0"/>
              </a:spcBef>
              <a:spcAft>
                <a:spcPts val="0"/>
              </a:spcAft>
              <a:buNone/>
              <a:defRPr sz="4800"/>
            </a:lvl5pPr>
            <a:lvl6pPr lvl="5" rtl="0">
              <a:spcBef>
                <a:spcPts val="0"/>
              </a:spcBef>
              <a:spcAft>
                <a:spcPts val="0"/>
              </a:spcAft>
              <a:buNone/>
              <a:defRPr sz="4800"/>
            </a:lvl6pPr>
            <a:lvl7pPr lvl="6" rtl="0">
              <a:spcBef>
                <a:spcPts val="0"/>
              </a:spcBef>
              <a:spcAft>
                <a:spcPts val="0"/>
              </a:spcAft>
              <a:buNone/>
              <a:defRPr sz="4800"/>
            </a:lvl7pPr>
            <a:lvl8pPr lvl="7" rtl="0">
              <a:spcBef>
                <a:spcPts val="0"/>
              </a:spcBef>
              <a:spcAft>
                <a:spcPts val="0"/>
              </a:spcAft>
              <a:buNone/>
              <a:defRPr sz="4800"/>
            </a:lvl8pPr>
            <a:lvl9pPr lvl="8" rtl="0">
              <a:spcBef>
                <a:spcPts val="0"/>
              </a:spcBef>
              <a:spcAft>
                <a:spcPts val="0"/>
              </a:spcAft>
              <a:buNone/>
              <a:defRPr sz="4800"/>
            </a:lvl9pPr>
          </a:lstStyle>
          <a:p/>
        </p:txBody>
      </p:sp>
      <p:sp>
        <p:nvSpPr>
          <p:cNvPr id="1173" name="Google Shape;1173;p34"/>
          <p:cNvSpPr txBox="1"/>
          <p:nvPr>
            <p:ph idx="1" type="subTitle"/>
          </p:nvPr>
        </p:nvSpPr>
        <p:spPr>
          <a:xfrm>
            <a:off x="3017520" y="1709928"/>
            <a:ext cx="3099900" cy="1435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latin typeface="Barlow Semi Condensed"/>
                <a:ea typeface="Barlow Semi Condensed"/>
                <a:cs typeface="Barlow Semi Condensed"/>
                <a:sym typeface="Barlow Semi Condensed"/>
              </a:defRPr>
            </a:lvl1pPr>
            <a:lvl2pPr lvl="1" rtl="0">
              <a:spcBef>
                <a:spcPts val="1200"/>
              </a:spcBef>
              <a:spcAft>
                <a:spcPts val="0"/>
              </a:spcAft>
              <a:buNone/>
              <a:defRPr>
                <a:latin typeface="Barlow Semi Condensed"/>
                <a:ea typeface="Barlow Semi Condensed"/>
                <a:cs typeface="Barlow Semi Condensed"/>
                <a:sym typeface="Barlow Semi Condensed"/>
              </a:defRPr>
            </a:lvl2pPr>
            <a:lvl3pPr lvl="2" rtl="0">
              <a:spcBef>
                <a:spcPts val="1200"/>
              </a:spcBef>
              <a:spcAft>
                <a:spcPts val="0"/>
              </a:spcAft>
              <a:buNone/>
              <a:defRPr>
                <a:latin typeface="Barlow Semi Condensed"/>
                <a:ea typeface="Barlow Semi Condensed"/>
                <a:cs typeface="Barlow Semi Condensed"/>
                <a:sym typeface="Barlow Semi Condensed"/>
              </a:defRPr>
            </a:lvl3pPr>
            <a:lvl4pPr lvl="3" rtl="0">
              <a:spcBef>
                <a:spcPts val="1200"/>
              </a:spcBef>
              <a:spcAft>
                <a:spcPts val="0"/>
              </a:spcAft>
              <a:buNone/>
              <a:defRPr>
                <a:latin typeface="Barlow Semi Condensed"/>
                <a:ea typeface="Barlow Semi Condensed"/>
                <a:cs typeface="Barlow Semi Condensed"/>
                <a:sym typeface="Barlow Semi Condensed"/>
              </a:defRPr>
            </a:lvl4pPr>
            <a:lvl5pPr lvl="4" rtl="0">
              <a:spcBef>
                <a:spcPts val="1200"/>
              </a:spcBef>
              <a:spcAft>
                <a:spcPts val="0"/>
              </a:spcAft>
              <a:buNone/>
              <a:defRPr>
                <a:latin typeface="Barlow Semi Condensed"/>
                <a:ea typeface="Barlow Semi Condensed"/>
                <a:cs typeface="Barlow Semi Condensed"/>
                <a:sym typeface="Barlow Semi Condensed"/>
              </a:defRPr>
            </a:lvl5pPr>
            <a:lvl6pPr lvl="5" rtl="0">
              <a:spcBef>
                <a:spcPts val="1200"/>
              </a:spcBef>
              <a:spcAft>
                <a:spcPts val="0"/>
              </a:spcAft>
              <a:buNone/>
              <a:defRPr>
                <a:latin typeface="Barlow Semi Condensed"/>
                <a:ea typeface="Barlow Semi Condensed"/>
                <a:cs typeface="Barlow Semi Condensed"/>
                <a:sym typeface="Barlow Semi Condensed"/>
              </a:defRPr>
            </a:lvl6pPr>
            <a:lvl7pPr lvl="6" rtl="0">
              <a:spcBef>
                <a:spcPts val="1200"/>
              </a:spcBef>
              <a:spcAft>
                <a:spcPts val="0"/>
              </a:spcAft>
              <a:buNone/>
              <a:defRPr>
                <a:latin typeface="Barlow Semi Condensed"/>
                <a:ea typeface="Barlow Semi Condensed"/>
                <a:cs typeface="Barlow Semi Condensed"/>
                <a:sym typeface="Barlow Semi Condensed"/>
              </a:defRPr>
            </a:lvl7pPr>
            <a:lvl8pPr lvl="7" rtl="0">
              <a:spcBef>
                <a:spcPts val="1200"/>
              </a:spcBef>
              <a:spcAft>
                <a:spcPts val="0"/>
              </a:spcAft>
              <a:buNone/>
              <a:defRPr>
                <a:latin typeface="Barlow Semi Condensed"/>
                <a:ea typeface="Barlow Semi Condensed"/>
                <a:cs typeface="Barlow Semi Condensed"/>
                <a:sym typeface="Barlow Semi Condensed"/>
              </a:defRPr>
            </a:lvl8pPr>
            <a:lvl9pPr lvl="8" rtl="0">
              <a:spcBef>
                <a:spcPts val="1200"/>
              </a:spcBef>
              <a:spcAft>
                <a:spcPts val="1200"/>
              </a:spcAft>
              <a:buNone/>
              <a:defRPr>
                <a:latin typeface="Barlow Semi Condensed"/>
                <a:ea typeface="Barlow Semi Condensed"/>
                <a:cs typeface="Barlow Semi Condensed"/>
                <a:sym typeface="Barlow Semi Condensed"/>
              </a:defRPr>
            </a:lvl9pPr>
          </a:lstStyle>
          <a:p/>
        </p:txBody>
      </p:sp>
      <p:sp>
        <p:nvSpPr>
          <p:cNvPr id="1174" name="Google Shape;1174;p34"/>
          <p:cNvSpPr txBox="1"/>
          <p:nvPr/>
        </p:nvSpPr>
        <p:spPr>
          <a:xfrm>
            <a:off x="2489375" y="3664200"/>
            <a:ext cx="4161600" cy="762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accent1"/>
                </a:solidFill>
                <a:latin typeface="Barlow Semi Condensed Medium"/>
                <a:ea typeface="Barlow Semi Condensed Medium"/>
                <a:cs typeface="Barlow Semi Condensed Medium"/>
                <a:sym typeface="Barlow Semi Condensed Medium"/>
              </a:rPr>
              <a:t>CREDITS:</a:t>
            </a:r>
            <a:r>
              <a:rPr lang="en" sz="1100">
                <a:solidFill>
                  <a:schemeClr val="dk2"/>
                </a:solidFill>
                <a:latin typeface="Barlow Semi Condensed"/>
                <a:ea typeface="Barlow Semi Condensed"/>
                <a:cs typeface="Barlow Semi Condensed"/>
                <a:sym typeface="Barlow Semi Condensed"/>
              </a:rPr>
              <a:t> This presentation template was created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2">
                  <a:extLst>
                    <a:ext uri="{A12FA001-AC4F-418D-AE19-62706E023703}">
                      <ahyp:hlinkClr val="tx"/>
                    </a:ext>
                  </a:extLst>
                </a:hlinkClick>
              </a:rPr>
              <a:t>Slidesgo</a:t>
            </a:r>
            <a:r>
              <a:rPr lang="en" sz="1100">
                <a:solidFill>
                  <a:schemeClr val="dk2"/>
                </a:solidFill>
                <a:latin typeface="Barlow Semi Condensed"/>
                <a:ea typeface="Barlow Semi Condensed"/>
                <a:cs typeface="Barlow Semi Condensed"/>
                <a:sym typeface="Barlow Semi Condensed"/>
              </a:rPr>
              <a:t>, including icons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3">
                  <a:extLst>
                    <a:ext uri="{A12FA001-AC4F-418D-AE19-62706E023703}">
                      <ahyp:hlinkClr val="tx"/>
                    </a:ext>
                  </a:extLst>
                </a:hlinkClick>
              </a:rPr>
              <a:t>Flaticon</a:t>
            </a:r>
            <a:r>
              <a:rPr lang="en" sz="1100">
                <a:solidFill>
                  <a:schemeClr val="dk2"/>
                </a:solidFill>
                <a:latin typeface="Barlow Semi Condensed"/>
                <a:ea typeface="Barlow Semi Condensed"/>
                <a:cs typeface="Barlow Semi Condensed"/>
                <a:sym typeface="Barlow Semi Condensed"/>
              </a:rPr>
              <a:t>, infographics &amp; images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4">
                  <a:extLst>
                    <a:ext uri="{A12FA001-AC4F-418D-AE19-62706E023703}">
                      <ahyp:hlinkClr val="tx"/>
                    </a:ext>
                  </a:extLst>
                </a:hlinkClick>
              </a:rPr>
              <a:t>Freepik</a:t>
            </a:r>
            <a:r>
              <a:rPr lang="en" sz="1100">
                <a:solidFill>
                  <a:schemeClr val="dk2"/>
                </a:solidFill>
                <a:latin typeface="Barlow Semi Condensed"/>
                <a:ea typeface="Barlow Semi Condensed"/>
                <a:cs typeface="Barlow Semi Condensed"/>
                <a:sym typeface="Barlow Semi Condensed"/>
              </a:rPr>
              <a:t> and illustrations by </a:t>
            </a:r>
            <a:r>
              <a:rPr lang="en" sz="1100">
                <a:solidFill>
                  <a:schemeClr val="accent1"/>
                </a:solidFill>
                <a:uFill>
                  <a:noFill/>
                </a:uFill>
                <a:latin typeface="Barlow Semi Condensed Medium"/>
                <a:ea typeface="Barlow Semi Condensed Medium"/>
                <a:cs typeface="Barlow Semi Condensed Medium"/>
                <a:sym typeface="Barlow Semi Condensed Medium"/>
                <a:hlinkClick r:id="rId5">
                  <a:extLst>
                    <a:ext uri="{A12FA001-AC4F-418D-AE19-62706E023703}">
                      <ahyp:hlinkClr val="tx"/>
                    </a:ext>
                  </a:extLst>
                </a:hlinkClick>
              </a:rPr>
              <a:t>Stories</a:t>
            </a:r>
            <a:endParaRPr>
              <a:solidFill>
                <a:schemeClr val="dk2"/>
              </a:solidFill>
              <a:latin typeface="Barlow Semi Condensed Medium"/>
              <a:ea typeface="Barlow Semi Condensed Medium"/>
              <a:cs typeface="Barlow Semi Condensed Medium"/>
              <a:sym typeface="Barlow Semi Condensed Medium"/>
            </a:endParaRPr>
          </a:p>
          <a:p>
            <a:pPr indent="0" lvl="0" marL="0" rtl="0" algn="ctr">
              <a:spcBef>
                <a:spcPts val="0"/>
              </a:spcBef>
              <a:spcAft>
                <a:spcPts val="0"/>
              </a:spcAft>
              <a:buNone/>
            </a:pPr>
            <a:r>
              <a:t/>
            </a:r>
            <a:endParaRPr>
              <a:solidFill>
                <a:schemeClr val="dk2"/>
              </a:solidFill>
              <a:latin typeface="Barlow Semi Condensed"/>
              <a:ea typeface="Barlow Semi Condensed"/>
              <a:cs typeface="Barlow Semi Condensed"/>
              <a:sym typeface="Barlow Semi Condensed"/>
            </a:endParaRPr>
          </a:p>
        </p:txBody>
      </p:sp>
      <p:cxnSp>
        <p:nvCxnSpPr>
          <p:cNvPr id="1175" name="Google Shape;1175;p34"/>
          <p:cNvCxnSpPr/>
          <p:nvPr/>
        </p:nvCxnSpPr>
        <p:spPr>
          <a:xfrm rot="5400000">
            <a:off x="7269708" y="3324550"/>
            <a:ext cx="1133100" cy="306300"/>
          </a:xfrm>
          <a:prstGeom prst="straightConnector1">
            <a:avLst/>
          </a:prstGeom>
          <a:noFill/>
          <a:ln cap="flat" cmpd="sng" w="9525">
            <a:solidFill>
              <a:schemeClr val="dk2"/>
            </a:solidFill>
            <a:prstDash val="solid"/>
            <a:round/>
            <a:headEnd len="med" w="med" type="none"/>
            <a:tailEnd len="med" w="med" type="none"/>
          </a:ln>
        </p:spPr>
      </p:cxnSp>
      <p:cxnSp>
        <p:nvCxnSpPr>
          <p:cNvPr id="1176" name="Google Shape;1176;p34"/>
          <p:cNvCxnSpPr/>
          <p:nvPr/>
        </p:nvCxnSpPr>
        <p:spPr>
          <a:xfrm flipH="1" rot="-5400000">
            <a:off x="7181408" y="2082400"/>
            <a:ext cx="1342200" cy="315300"/>
          </a:xfrm>
          <a:prstGeom prst="straightConnector1">
            <a:avLst/>
          </a:prstGeom>
          <a:noFill/>
          <a:ln cap="flat" cmpd="sng" w="9525">
            <a:solidFill>
              <a:schemeClr val="dk2"/>
            </a:solidFill>
            <a:prstDash val="solid"/>
            <a:round/>
            <a:headEnd len="med" w="med" type="none"/>
            <a:tailEnd len="med" w="med" type="none"/>
          </a:ln>
        </p:spPr>
      </p:cxnSp>
      <p:cxnSp>
        <p:nvCxnSpPr>
          <p:cNvPr id="1177" name="Google Shape;1177;p34"/>
          <p:cNvCxnSpPr/>
          <p:nvPr/>
        </p:nvCxnSpPr>
        <p:spPr>
          <a:xfrm rot="5400000">
            <a:off x="7232433" y="736375"/>
            <a:ext cx="1332000" cy="392100"/>
          </a:xfrm>
          <a:prstGeom prst="straightConnector1">
            <a:avLst/>
          </a:prstGeom>
          <a:noFill/>
          <a:ln cap="flat" cmpd="sng" w="9525">
            <a:solidFill>
              <a:schemeClr val="dk2"/>
            </a:solidFill>
            <a:prstDash val="solid"/>
            <a:round/>
            <a:headEnd len="med" w="med" type="none"/>
            <a:tailEnd len="med" w="med" type="none"/>
          </a:ln>
        </p:spPr>
      </p:cxnSp>
      <p:cxnSp>
        <p:nvCxnSpPr>
          <p:cNvPr id="1178" name="Google Shape;1178;p34"/>
          <p:cNvCxnSpPr/>
          <p:nvPr/>
        </p:nvCxnSpPr>
        <p:spPr>
          <a:xfrm rot="5400000">
            <a:off x="8168433" y="-66600"/>
            <a:ext cx="273900" cy="407100"/>
          </a:xfrm>
          <a:prstGeom prst="straightConnector1">
            <a:avLst/>
          </a:prstGeom>
          <a:noFill/>
          <a:ln cap="flat" cmpd="sng" w="9525">
            <a:solidFill>
              <a:schemeClr val="dk2"/>
            </a:solidFill>
            <a:prstDash val="solid"/>
            <a:round/>
            <a:headEnd len="med" w="med" type="none"/>
            <a:tailEnd len="med" w="med" type="none"/>
          </a:ln>
        </p:spPr>
      </p:cxnSp>
      <p:grpSp>
        <p:nvGrpSpPr>
          <p:cNvPr id="1179" name="Google Shape;1179;p34"/>
          <p:cNvGrpSpPr/>
          <p:nvPr/>
        </p:nvGrpSpPr>
        <p:grpSpPr>
          <a:xfrm flipH="1" rot="5400000">
            <a:off x="7407333" y="1284925"/>
            <a:ext cx="581800" cy="582350"/>
            <a:chOff x="8064275" y="887850"/>
            <a:chExt cx="581800" cy="582350"/>
          </a:xfrm>
        </p:grpSpPr>
        <p:sp>
          <p:nvSpPr>
            <p:cNvPr id="1180" name="Google Shape;1180;p3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3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3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3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3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 name="Google Shape;1186;p34"/>
          <p:cNvGrpSpPr/>
          <p:nvPr/>
        </p:nvGrpSpPr>
        <p:grpSpPr>
          <a:xfrm flipH="1" rot="5400000">
            <a:off x="7869720" y="2754200"/>
            <a:ext cx="292025" cy="292575"/>
            <a:chOff x="7353050" y="316275"/>
            <a:chExt cx="292025" cy="292575"/>
          </a:xfrm>
        </p:grpSpPr>
        <p:sp>
          <p:nvSpPr>
            <p:cNvPr id="1187" name="Google Shape;1187;p3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3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3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3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34"/>
          <p:cNvGrpSpPr/>
          <p:nvPr/>
        </p:nvGrpSpPr>
        <p:grpSpPr>
          <a:xfrm flipH="1" rot="5400000">
            <a:off x="8012458" y="178175"/>
            <a:ext cx="175000" cy="175000"/>
            <a:chOff x="8792300" y="321275"/>
            <a:chExt cx="175000" cy="175000"/>
          </a:xfrm>
        </p:grpSpPr>
        <p:sp>
          <p:nvSpPr>
            <p:cNvPr id="1192" name="Google Shape;1192;p3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3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3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3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 name="Google Shape;1196;p34"/>
          <p:cNvGrpSpPr/>
          <p:nvPr/>
        </p:nvGrpSpPr>
        <p:grpSpPr>
          <a:xfrm rot="5400000">
            <a:off x="7551683" y="3879926"/>
            <a:ext cx="293111" cy="293388"/>
            <a:chOff x="3164039" y="430875"/>
            <a:chExt cx="293111" cy="293388"/>
          </a:xfrm>
        </p:grpSpPr>
        <p:sp>
          <p:nvSpPr>
            <p:cNvPr id="1197" name="Google Shape;1197;p34"/>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34"/>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34"/>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34"/>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34"/>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34"/>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 name="Google Shape;1203;p34"/>
          <p:cNvGrpSpPr/>
          <p:nvPr/>
        </p:nvGrpSpPr>
        <p:grpSpPr>
          <a:xfrm flipH="1" rot="5400000">
            <a:off x="8259052" y="323144"/>
            <a:ext cx="175013" cy="27000"/>
            <a:chOff x="5662375" y="212375"/>
            <a:chExt cx="175013" cy="27000"/>
          </a:xfrm>
        </p:grpSpPr>
        <p:sp>
          <p:nvSpPr>
            <p:cNvPr id="1204" name="Google Shape;1204;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07" name="Google Shape;1207;p34"/>
          <p:cNvCxnSpPr/>
          <p:nvPr/>
        </p:nvCxnSpPr>
        <p:spPr>
          <a:xfrm flipH="1" rot="5400000">
            <a:off x="740850" y="2598325"/>
            <a:ext cx="1672500" cy="126000"/>
          </a:xfrm>
          <a:prstGeom prst="straightConnector1">
            <a:avLst/>
          </a:prstGeom>
          <a:noFill/>
          <a:ln cap="flat" cmpd="sng" w="9525">
            <a:solidFill>
              <a:schemeClr val="dk2"/>
            </a:solidFill>
            <a:prstDash val="solid"/>
            <a:round/>
            <a:headEnd len="med" w="med" type="none"/>
            <a:tailEnd len="med" w="med" type="none"/>
          </a:ln>
        </p:spPr>
      </p:cxnSp>
      <p:cxnSp>
        <p:nvCxnSpPr>
          <p:cNvPr id="1208" name="Google Shape;1208;p34"/>
          <p:cNvCxnSpPr/>
          <p:nvPr/>
        </p:nvCxnSpPr>
        <p:spPr>
          <a:xfrm rot="-5400000">
            <a:off x="847100" y="3554000"/>
            <a:ext cx="829500" cy="743400"/>
          </a:xfrm>
          <a:prstGeom prst="straightConnector1">
            <a:avLst/>
          </a:prstGeom>
          <a:noFill/>
          <a:ln cap="flat" cmpd="sng" w="9525">
            <a:solidFill>
              <a:schemeClr val="dk2"/>
            </a:solidFill>
            <a:prstDash val="solid"/>
            <a:round/>
            <a:headEnd len="med" w="med" type="none"/>
            <a:tailEnd len="med" w="med" type="none"/>
          </a:ln>
        </p:spPr>
      </p:cxnSp>
      <p:cxnSp>
        <p:nvCxnSpPr>
          <p:cNvPr id="1209" name="Google Shape;1209;p34"/>
          <p:cNvCxnSpPr/>
          <p:nvPr/>
        </p:nvCxnSpPr>
        <p:spPr>
          <a:xfrm flipH="1" rot="5400000">
            <a:off x="1105775" y="4151250"/>
            <a:ext cx="796500" cy="1188000"/>
          </a:xfrm>
          <a:prstGeom prst="straightConnector1">
            <a:avLst/>
          </a:prstGeom>
          <a:noFill/>
          <a:ln cap="flat" cmpd="sng" w="9525">
            <a:solidFill>
              <a:schemeClr val="dk2"/>
            </a:solidFill>
            <a:prstDash val="solid"/>
            <a:round/>
            <a:headEnd len="med" w="med" type="none"/>
            <a:tailEnd len="med" w="med" type="none"/>
          </a:ln>
        </p:spPr>
      </p:cxnSp>
      <p:grpSp>
        <p:nvGrpSpPr>
          <p:cNvPr id="1210" name="Google Shape;1210;p34"/>
          <p:cNvGrpSpPr/>
          <p:nvPr/>
        </p:nvGrpSpPr>
        <p:grpSpPr>
          <a:xfrm rot="5400000">
            <a:off x="621475" y="4062025"/>
            <a:ext cx="581800" cy="582350"/>
            <a:chOff x="8064275" y="887850"/>
            <a:chExt cx="581800" cy="582350"/>
          </a:xfrm>
        </p:grpSpPr>
        <p:sp>
          <p:nvSpPr>
            <p:cNvPr id="1211" name="Google Shape;1211;p34"/>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34"/>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34"/>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34"/>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34"/>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34"/>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 name="Google Shape;1217;p34"/>
          <p:cNvGrpSpPr/>
          <p:nvPr/>
        </p:nvGrpSpPr>
        <p:grpSpPr>
          <a:xfrm rot="5400000">
            <a:off x="1482825" y="3350800"/>
            <a:ext cx="292025" cy="292575"/>
            <a:chOff x="7353050" y="316275"/>
            <a:chExt cx="292025" cy="292575"/>
          </a:xfrm>
        </p:grpSpPr>
        <p:sp>
          <p:nvSpPr>
            <p:cNvPr id="1218" name="Google Shape;1218;p34"/>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34"/>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34"/>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34"/>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34"/>
          <p:cNvGrpSpPr/>
          <p:nvPr/>
        </p:nvGrpSpPr>
        <p:grpSpPr>
          <a:xfrm rot="5400000">
            <a:off x="1595125" y="4790325"/>
            <a:ext cx="175000" cy="175000"/>
            <a:chOff x="8792300" y="321275"/>
            <a:chExt cx="175000" cy="175000"/>
          </a:xfrm>
        </p:grpSpPr>
        <p:sp>
          <p:nvSpPr>
            <p:cNvPr id="1223" name="Google Shape;1223;p34"/>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34"/>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34"/>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34"/>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7" name="Google Shape;1227;p34"/>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34"/>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34"/>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34"/>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34"/>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34"/>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3" name="Google Shape;1233;p34"/>
          <p:cNvGrpSpPr/>
          <p:nvPr/>
        </p:nvGrpSpPr>
        <p:grpSpPr>
          <a:xfrm rot="5400000">
            <a:off x="1701119" y="1515381"/>
            <a:ext cx="175013" cy="27000"/>
            <a:chOff x="5662375" y="212375"/>
            <a:chExt cx="175013" cy="27000"/>
          </a:xfrm>
        </p:grpSpPr>
        <p:sp>
          <p:nvSpPr>
            <p:cNvPr id="1234" name="Google Shape;1234;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 name="Google Shape;1237;p34"/>
          <p:cNvGrpSpPr/>
          <p:nvPr/>
        </p:nvGrpSpPr>
        <p:grpSpPr>
          <a:xfrm rot="5400000">
            <a:off x="1819519" y="4562081"/>
            <a:ext cx="175013" cy="27000"/>
            <a:chOff x="5662375" y="212375"/>
            <a:chExt cx="175013" cy="27000"/>
          </a:xfrm>
        </p:grpSpPr>
        <p:sp>
          <p:nvSpPr>
            <p:cNvPr id="1238" name="Google Shape;1238;p34"/>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34"/>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34"/>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 name="Google Shape;1241;p34"/>
          <p:cNvGrpSpPr/>
          <p:nvPr/>
        </p:nvGrpSpPr>
        <p:grpSpPr>
          <a:xfrm rot="5400000">
            <a:off x="408594" y="4140781"/>
            <a:ext cx="175013" cy="27000"/>
            <a:chOff x="5662375" y="212375"/>
            <a:chExt cx="175013" cy="27000"/>
          </a:xfrm>
        </p:grpSpPr>
        <p:sp>
          <p:nvSpPr>
            <p:cNvPr id="1242" name="Google Shape;1242;p34"/>
            <p:cNvSpPr/>
            <p:nvPr/>
          </p:nvSpPr>
          <p:spPr>
            <a:xfrm>
              <a:off x="5662375"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34"/>
            <p:cNvSpPr/>
            <p:nvPr/>
          </p:nvSpPr>
          <p:spPr>
            <a:xfrm>
              <a:off x="5736381"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34"/>
            <p:cNvSpPr/>
            <p:nvPr/>
          </p:nvSpPr>
          <p:spPr>
            <a:xfrm>
              <a:off x="5810388" y="212375"/>
              <a:ext cx="27000" cy="27000"/>
            </a:xfrm>
            <a:prstGeom prst="ellipse">
              <a:avLst/>
            </a:pr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1">
  <p:cSld name="CUSTOM_23">
    <p:spTree>
      <p:nvGrpSpPr>
        <p:cNvPr id="1245" name="Shape 1245"/>
        <p:cNvGrpSpPr/>
        <p:nvPr/>
      </p:nvGrpSpPr>
      <p:grpSpPr>
        <a:xfrm>
          <a:off x="0" y="0"/>
          <a:ext cx="0" cy="0"/>
          <a:chOff x="0" y="0"/>
          <a:chExt cx="0" cy="0"/>
        </a:xfrm>
      </p:grpSpPr>
      <p:sp>
        <p:nvSpPr>
          <p:cNvPr id="1246" name="Google Shape;1246;p35"/>
          <p:cNvSpPr txBox="1"/>
          <p:nvPr>
            <p:ph idx="1" type="body"/>
          </p:nvPr>
        </p:nvSpPr>
        <p:spPr>
          <a:xfrm>
            <a:off x="1881350" y="1246850"/>
            <a:ext cx="2133300" cy="3524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Clr>
                <a:schemeClr val="accent1"/>
              </a:buClr>
              <a:buSzPts val="18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247" name="Google Shape;1247;p35"/>
          <p:cNvSpPr txBox="1"/>
          <p:nvPr>
            <p:ph idx="2" type="body"/>
          </p:nvPr>
        </p:nvSpPr>
        <p:spPr>
          <a:xfrm>
            <a:off x="4220325" y="1246850"/>
            <a:ext cx="3099900" cy="3524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Clr>
                <a:schemeClr val="accent1"/>
              </a:buClr>
              <a:buSzPts val="1800"/>
              <a:buChar char="●"/>
              <a:defRPr sz="1200">
                <a:solidFill>
                  <a:schemeClr val="dk2"/>
                </a:solidFill>
                <a:latin typeface="Barlow Semi Condensed"/>
                <a:ea typeface="Barlow Semi Condensed"/>
                <a:cs typeface="Barlow Semi Condensed"/>
                <a:sym typeface="Barlow Semi Condensed"/>
              </a:defRPr>
            </a:lvl1pPr>
            <a:lvl2pPr indent="-317500" lvl="1" marL="914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2pPr>
            <a:lvl3pPr indent="-317500" lvl="2" marL="1371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3pPr>
            <a:lvl4pPr indent="-317500" lvl="3" marL="1828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4pPr>
            <a:lvl5pPr indent="-317500" lvl="4" marL="22860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5pPr>
            <a:lvl6pPr indent="-317500" lvl="5" marL="27432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6pPr>
            <a:lvl7pPr indent="-317500" lvl="6" marL="32004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7pPr>
            <a:lvl8pPr indent="-317500" lvl="7" marL="36576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8pPr>
            <a:lvl9pPr indent="-317500" lvl="8" marL="4114800" rtl="0">
              <a:spcBef>
                <a:spcPts val="0"/>
              </a:spcBef>
              <a:spcAft>
                <a:spcPts val="0"/>
              </a:spcAft>
              <a:buSzPts val="1400"/>
              <a:buChar char="■"/>
              <a:defRPr>
                <a:solidFill>
                  <a:schemeClr val="dk2"/>
                </a:solidFill>
                <a:latin typeface="Barlow Semi Condensed"/>
                <a:ea typeface="Barlow Semi Condensed"/>
                <a:cs typeface="Barlow Semi Condensed"/>
                <a:sym typeface="Barlow Semi Condensed"/>
              </a:defRPr>
            </a:lvl9pPr>
          </a:lstStyle>
          <a:p/>
        </p:txBody>
      </p:sp>
      <p:sp>
        <p:nvSpPr>
          <p:cNvPr id="1248" name="Google Shape;1248;p35"/>
          <p:cNvSpPr txBox="1"/>
          <p:nvPr>
            <p:ph type="title"/>
          </p:nvPr>
        </p:nvSpPr>
        <p:spPr>
          <a:xfrm>
            <a:off x="2532888" y="338328"/>
            <a:ext cx="4087500" cy="576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249" name="Google Shape;1249;p35"/>
          <p:cNvGrpSpPr/>
          <p:nvPr/>
        </p:nvGrpSpPr>
        <p:grpSpPr>
          <a:xfrm>
            <a:off x="432850" y="0"/>
            <a:ext cx="8278300" cy="5165700"/>
            <a:chOff x="432850" y="0"/>
            <a:chExt cx="8278300" cy="5165700"/>
          </a:xfrm>
        </p:grpSpPr>
        <p:cxnSp>
          <p:nvCxnSpPr>
            <p:cNvPr id="1250" name="Google Shape;1250;p35"/>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251" name="Google Shape;1251;p35"/>
            <p:cNvGrpSpPr/>
            <p:nvPr/>
          </p:nvGrpSpPr>
          <p:grpSpPr>
            <a:xfrm>
              <a:off x="8129350" y="4292175"/>
              <a:ext cx="581800" cy="582350"/>
              <a:chOff x="8064275" y="887850"/>
              <a:chExt cx="581800" cy="582350"/>
            </a:xfrm>
          </p:grpSpPr>
          <p:sp>
            <p:nvSpPr>
              <p:cNvPr id="1252" name="Google Shape;1252;p3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3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3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 name="Google Shape;1258;p35"/>
            <p:cNvGrpSpPr/>
            <p:nvPr/>
          </p:nvGrpSpPr>
          <p:grpSpPr>
            <a:xfrm>
              <a:off x="8274238" y="3720600"/>
              <a:ext cx="292025" cy="292575"/>
              <a:chOff x="7353050" y="316275"/>
              <a:chExt cx="292025" cy="292575"/>
            </a:xfrm>
          </p:grpSpPr>
          <p:sp>
            <p:nvSpPr>
              <p:cNvPr id="1259" name="Google Shape;1259;p3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3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3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 name="Google Shape;1263;p35"/>
            <p:cNvGrpSpPr/>
            <p:nvPr/>
          </p:nvGrpSpPr>
          <p:grpSpPr>
            <a:xfrm>
              <a:off x="8332763" y="3212475"/>
              <a:ext cx="175000" cy="175000"/>
              <a:chOff x="8792300" y="321275"/>
              <a:chExt cx="175000" cy="175000"/>
            </a:xfrm>
          </p:grpSpPr>
          <p:sp>
            <p:nvSpPr>
              <p:cNvPr id="1264" name="Google Shape;1264;p3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3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3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3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268" name="Google Shape;1268;p35"/>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269" name="Google Shape;1269;p35"/>
            <p:cNvGrpSpPr/>
            <p:nvPr/>
          </p:nvGrpSpPr>
          <p:grpSpPr>
            <a:xfrm rot="10800000">
              <a:off x="432850" y="291788"/>
              <a:ext cx="581800" cy="582350"/>
              <a:chOff x="8064275" y="887850"/>
              <a:chExt cx="581800" cy="582350"/>
            </a:xfrm>
          </p:grpSpPr>
          <p:sp>
            <p:nvSpPr>
              <p:cNvPr id="1270" name="Google Shape;1270;p35"/>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35"/>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35"/>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35"/>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35"/>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35"/>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 name="Google Shape;1276;p35"/>
            <p:cNvGrpSpPr/>
            <p:nvPr/>
          </p:nvGrpSpPr>
          <p:grpSpPr>
            <a:xfrm rot="10800000">
              <a:off x="577738" y="1153138"/>
              <a:ext cx="292025" cy="292575"/>
              <a:chOff x="7353050" y="316275"/>
              <a:chExt cx="292025" cy="292575"/>
            </a:xfrm>
          </p:grpSpPr>
          <p:sp>
            <p:nvSpPr>
              <p:cNvPr id="1277" name="Google Shape;1277;p35"/>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35"/>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35"/>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35"/>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 name="Google Shape;1281;p35"/>
            <p:cNvGrpSpPr/>
            <p:nvPr/>
          </p:nvGrpSpPr>
          <p:grpSpPr>
            <a:xfrm rot="10800000">
              <a:off x="636238" y="1778838"/>
              <a:ext cx="175000" cy="175000"/>
              <a:chOff x="8792300" y="321275"/>
              <a:chExt cx="175000" cy="175000"/>
            </a:xfrm>
          </p:grpSpPr>
          <p:sp>
            <p:nvSpPr>
              <p:cNvPr id="1282" name="Google Shape;1282;p35"/>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35"/>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35"/>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35"/>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 name="Google Shape;1286;p35"/>
            <p:cNvGrpSpPr/>
            <p:nvPr/>
          </p:nvGrpSpPr>
          <p:grpSpPr>
            <a:xfrm>
              <a:off x="432850" y="2003163"/>
              <a:ext cx="175013" cy="27000"/>
              <a:chOff x="5662375" y="212375"/>
              <a:chExt cx="175013" cy="27000"/>
            </a:xfrm>
          </p:grpSpPr>
          <p:sp>
            <p:nvSpPr>
              <p:cNvPr id="1287" name="Google Shape;1287;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 name="Google Shape;1290;p35"/>
            <p:cNvGrpSpPr/>
            <p:nvPr/>
          </p:nvGrpSpPr>
          <p:grpSpPr>
            <a:xfrm>
              <a:off x="788100" y="208488"/>
              <a:ext cx="175013" cy="27000"/>
              <a:chOff x="5662375" y="212375"/>
              <a:chExt cx="175013" cy="27000"/>
            </a:xfrm>
          </p:grpSpPr>
          <p:sp>
            <p:nvSpPr>
              <p:cNvPr id="1291" name="Google Shape;1291;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35"/>
            <p:cNvGrpSpPr/>
            <p:nvPr/>
          </p:nvGrpSpPr>
          <p:grpSpPr>
            <a:xfrm>
              <a:off x="8129350" y="4988725"/>
              <a:ext cx="175013" cy="27000"/>
              <a:chOff x="5662375" y="212375"/>
              <a:chExt cx="175013" cy="27000"/>
            </a:xfrm>
          </p:grpSpPr>
          <p:sp>
            <p:nvSpPr>
              <p:cNvPr id="1295" name="Google Shape;1295;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 name="Google Shape;1298;p35"/>
            <p:cNvGrpSpPr/>
            <p:nvPr/>
          </p:nvGrpSpPr>
          <p:grpSpPr>
            <a:xfrm>
              <a:off x="8497550" y="3429425"/>
              <a:ext cx="175013" cy="27000"/>
              <a:chOff x="5662375" y="212375"/>
              <a:chExt cx="175013" cy="27000"/>
            </a:xfrm>
          </p:grpSpPr>
          <p:sp>
            <p:nvSpPr>
              <p:cNvPr id="1299" name="Google Shape;1299;p35"/>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35"/>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35"/>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02" name="Google Shape;1302;p35"/>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303" name="Google Shape;1303;p35"/>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304" name="Google Shape;1304;p35"/>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35"/>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35"/>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35"/>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2">
    <p:spTree>
      <p:nvGrpSpPr>
        <p:cNvPr id="1308" name="Shape 1308"/>
        <p:cNvGrpSpPr/>
        <p:nvPr/>
      </p:nvGrpSpPr>
      <p:grpSpPr>
        <a:xfrm>
          <a:off x="0" y="0"/>
          <a:ext cx="0" cy="0"/>
          <a:chOff x="0" y="0"/>
          <a:chExt cx="0" cy="0"/>
        </a:xfrm>
      </p:grpSpPr>
      <p:sp>
        <p:nvSpPr>
          <p:cNvPr id="1309" name="Google Shape;1309;p36"/>
          <p:cNvSpPr txBox="1"/>
          <p:nvPr>
            <p:ph type="ctrTitle"/>
          </p:nvPr>
        </p:nvSpPr>
        <p:spPr>
          <a:xfrm>
            <a:off x="5248656" y="2002536"/>
            <a:ext cx="3264300" cy="1792200"/>
          </a:xfrm>
          <a:prstGeom prst="rect">
            <a:avLst/>
          </a:prstGeom>
        </p:spPr>
        <p:txBody>
          <a:bodyPr anchorCtr="0" anchor="b" bIns="91425" lIns="91425" spcFirstLastPara="1" rIns="91425" wrap="square" tIns="91425">
            <a:normAutofit/>
          </a:bodyPr>
          <a:lstStyle>
            <a:lvl1pPr lvl="0" rtl="0" algn="r">
              <a:spcBef>
                <a:spcPts val="0"/>
              </a:spcBef>
              <a:spcAft>
                <a:spcPts val="0"/>
              </a:spcAft>
              <a:buSzPts val="5200"/>
              <a:buNone/>
              <a:defRPr sz="5200"/>
            </a:lvl1pPr>
            <a:lvl2pPr lvl="1" rtl="0" algn="r">
              <a:spcBef>
                <a:spcPts val="0"/>
              </a:spcBef>
              <a:spcAft>
                <a:spcPts val="0"/>
              </a:spcAft>
              <a:buSzPts val="5200"/>
              <a:buNone/>
              <a:defRPr sz="5200"/>
            </a:lvl2pPr>
            <a:lvl3pPr lvl="2" rtl="0" algn="r">
              <a:spcBef>
                <a:spcPts val="0"/>
              </a:spcBef>
              <a:spcAft>
                <a:spcPts val="0"/>
              </a:spcAft>
              <a:buSzPts val="5200"/>
              <a:buNone/>
              <a:defRPr sz="5200"/>
            </a:lvl3pPr>
            <a:lvl4pPr lvl="3" rtl="0" algn="r">
              <a:spcBef>
                <a:spcPts val="0"/>
              </a:spcBef>
              <a:spcAft>
                <a:spcPts val="0"/>
              </a:spcAft>
              <a:buSzPts val="5200"/>
              <a:buNone/>
              <a:defRPr sz="5200"/>
            </a:lvl4pPr>
            <a:lvl5pPr lvl="4" rtl="0" algn="r">
              <a:spcBef>
                <a:spcPts val="0"/>
              </a:spcBef>
              <a:spcAft>
                <a:spcPts val="0"/>
              </a:spcAft>
              <a:buSzPts val="5200"/>
              <a:buNone/>
              <a:defRPr sz="5200"/>
            </a:lvl5pPr>
            <a:lvl6pPr lvl="5" rtl="0" algn="r">
              <a:spcBef>
                <a:spcPts val="0"/>
              </a:spcBef>
              <a:spcAft>
                <a:spcPts val="0"/>
              </a:spcAft>
              <a:buSzPts val="5200"/>
              <a:buNone/>
              <a:defRPr sz="5200"/>
            </a:lvl6pPr>
            <a:lvl7pPr lvl="6" rtl="0" algn="r">
              <a:spcBef>
                <a:spcPts val="0"/>
              </a:spcBef>
              <a:spcAft>
                <a:spcPts val="0"/>
              </a:spcAft>
              <a:buSzPts val="5200"/>
              <a:buNone/>
              <a:defRPr sz="5200"/>
            </a:lvl7pPr>
            <a:lvl8pPr lvl="7" rtl="0" algn="r">
              <a:spcBef>
                <a:spcPts val="0"/>
              </a:spcBef>
              <a:spcAft>
                <a:spcPts val="0"/>
              </a:spcAft>
              <a:buSzPts val="5200"/>
              <a:buNone/>
              <a:defRPr sz="5200"/>
            </a:lvl8pPr>
            <a:lvl9pPr lvl="8" rtl="0" algn="r">
              <a:spcBef>
                <a:spcPts val="0"/>
              </a:spcBef>
              <a:spcAft>
                <a:spcPts val="0"/>
              </a:spcAft>
              <a:buSzPts val="5200"/>
              <a:buNone/>
              <a:defRPr sz="5200"/>
            </a:lvl9pPr>
          </a:lstStyle>
          <a:p/>
        </p:txBody>
      </p:sp>
      <p:sp>
        <p:nvSpPr>
          <p:cNvPr id="1310" name="Google Shape;1310;p36"/>
          <p:cNvSpPr txBox="1"/>
          <p:nvPr>
            <p:ph idx="1" type="subTitle"/>
          </p:nvPr>
        </p:nvSpPr>
        <p:spPr>
          <a:xfrm>
            <a:off x="5248656" y="3721608"/>
            <a:ext cx="3264300" cy="896100"/>
          </a:xfrm>
          <a:prstGeom prst="rect">
            <a:avLst/>
          </a:prstGeom>
        </p:spPr>
        <p:txBody>
          <a:bodyPr anchorCtr="0" anchor="t" bIns="91425" lIns="91425" spcFirstLastPara="1" rIns="91425" wrap="square" tIns="91425">
            <a:normAutofit/>
          </a:bodyPr>
          <a:lstStyle>
            <a:lvl1pPr lvl="0"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1pPr>
            <a:lvl2pPr lvl="1"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2pPr>
            <a:lvl3pPr lvl="2"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3pPr>
            <a:lvl4pPr lvl="3"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4pPr>
            <a:lvl5pPr lvl="4"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5pPr>
            <a:lvl6pPr lvl="5"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6pPr>
            <a:lvl7pPr lvl="6"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7pPr>
            <a:lvl8pPr lvl="7"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8pPr>
            <a:lvl9pPr lvl="8" rtl="0" algn="r">
              <a:lnSpc>
                <a:spcPct val="100000"/>
              </a:lnSpc>
              <a:spcBef>
                <a:spcPts val="0"/>
              </a:spcBef>
              <a:spcAft>
                <a:spcPts val="0"/>
              </a:spcAft>
              <a:buClr>
                <a:schemeClr val="accent1"/>
              </a:buClr>
              <a:buSzPts val="2800"/>
              <a:buFont typeface="Barlow Semi Condensed Medium"/>
              <a:buNone/>
              <a:defRPr sz="28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311" name="Google Shape;1311;p36"/>
          <p:cNvCxnSpPr/>
          <p:nvPr/>
        </p:nvCxnSpPr>
        <p:spPr>
          <a:xfrm flipH="1">
            <a:off x="5827050" y="451300"/>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312" name="Google Shape;1312;p36"/>
          <p:cNvCxnSpPr/>
          <p:nvPr/>
        </p:nvCxnSpPr>
        <p:spPr>
          <a:xfrm rot="10800000">
            <a:off x="7512925" y="45785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313" name="Google Shape;1313;p36"/>
          <p:cNvCxnSpPr/>
          <p:nvPr/>
        </p:nvCxnSpPr>
        <p:spPr>
          <a:xfrm flipH="1">
            <a:off x="8348975" y="-6625"/>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314" name="Google Shape;1314;p36"/>
          <p:cNvGrpSpPr/>
          <p:nvPr/>
        </p:nvGrpSpPr>
        <p:grpSpPr>
          <a:xfrm>
            <a:off x="8064275" y="887850"/>
            <a:ext cx="581800" cy="582350"/>
            <a:chOff x="8064275" y="887850"/>
            <a:chExt cx="581800" cy="582350"/>
          </a:xfrm>
        </p:grpSpPr>
        <p:sp>
          <p:nvSpPr>
            <p:cNvPr id="1315" name="Google Shape;1315;p36"/>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36"/>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36"/>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36"/>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36"/>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36"/>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 name="Google Shape;1321;p36"/>
          <p:cNvGrpSpPr/>
          <p:nvPr/>
        </p:nvGrpSpPr>
        <p:grpSpPr>
          <a:xfrm>
            <a:off x="7353050" y="316275"/>
            <a:ext cx="292025" cy="292575"/>
            <a:chOff x="7353050" y="316275"/>
            <a:chExt cx="292025" cy="292575"/>
          </a:xfrm>
        </p:grpSpPr>
        <p:sp>
          <p:nvSpPr>
            <p:cNvPr id="1322" name="Google Shape;1322;p36"/>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36"/>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36"/>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36"/>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36"/>
          <p:cNvSpPr/>
          <p:nvPr/>
        </p:nvSpPr>
        <p:spPr>
          <a:xfrm>
            <a:off x="5690580" y="4258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36"/>
          <p:cNvSpPr/>
          <p:nvPr/>
        </p:nvSpPr>
        <p:spPr>
          <a:xfrm>
            <a:off x="5688325" y="4232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36"/>
          <p:cNvSpPr/>
          <p:nvPr/>
        </p:nvSpPr>
        <p:spPr>
          <a:xfrm>
            <a:off x="5727069" y="4623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36"/>
          <p:cNvSpPr/>
          <p:nvPr/>
        </p:nvSpPr>
        <p:spPr>
          <a:xfrm>
            <a:off x="5724827" y="4597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36"/>
          <p:cNvSpPr/>
          <p:nvPr/>
        </p:nvSpPr>
        <p:spPr>
          <a:xfrm>
            <a:off x="5766657" y="5018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36"/>
          <p:cNvSpPr/>
          <p:nvPr/>
        </p:nvSpPr>
        <p:spPr>
          <a:xfrm>
            <a:off x="5764415" y="4996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2" name="Google Shape;1332;p36"/>
          <p:cNvGrpSpPr/>
          <p:nvPr/>
        </p:nvGrpSpPr>
        <p:grpSpPr>
          <a:xfrm>
            <a:off x="5443350" y="289275"/>
            <a:ext cx="175013" cy="27000"/>
            <a:chOff x="5662375" y="212375"/>
            <a:chExt cx="175013" cy="27000"/>
          </a:xfrm>
        </p:grpSpPr>
        <p:sp>
          <p:nvSpPr>
            <p:cNvPr id="1333" name="Google Shape;1333;p3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3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3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36"/>
          <p:cNvGrpSpPr/>
          <p:nvPr/>
        </p:nvGrpSpPr>
        <p:grpSpPr>
          <a:xfrm>
            <a:off x="8490050" y="170875"/>
            <a:ext cx="175013" cy="27000"/>
            <a:chOff x="5662375" y="212375"/>
            <a:chExt cx="175013" cy="27000"/>
          </a:xfrm>
        </p:grpSpPr>
        <p:sp>
          <p:nvSpPr>
            <p:cNvPr id="1337" name="Google Shape;1337;p3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3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3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 name="Google Shape;1340;p36"/>
          <p:cNvGrpSpPr/>
          <p:nvPr/>
        </p:nvGrpSpPr>
        <p:grpSpPr>
          <a:xfrm>
            <a:off x="8068750" y="1581800"/>
            <a:ext cx="175013" cy="27000"/>
            <a:chOff x="5662375" y="212375"/>
            <a:chExt cx="175013" cy="27000"/>
          </a:xfrm>
        </p:grpSpPr>
        <p:sp>
          <p:nvSpPr>
            <p:cNvPr id="1341" name="Google Shape;1341;p36"/>
            <p:cNvSpPr/>
            <p:nvPr/>
          </p:nvSpPr>
          <p:spPr>
            <a:xfrm>
              <a:off x="5662375"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36"/>
            <p:cNvSpPr/>
            <p:nvPr/>
          </p:nvSpPr>
          <p:spPr>
            <a:xfrm>
              <a:off x="5736381"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36"/>
            <p:cNvSpPr/>
            <p:nvPr/>
          </p:nvSpPr>
          <p:spPr>
            <a:xfrm>
              <a:off x="5810388" y="212375"/>
              <a:ext cx="27000" cy="270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1344" name="Shape 1344"/>
        <p:cNvGrpSpPr/>
        <p:nvPr/>
      </p:nvGrpSpPr>
      <p:grpSpPr>
        <a:xfrm>
          <a:off x="0" y="0"/>
          <a:ext cx="0" cy="0"/>
          <a:chOff x="0" y="0"/>
          <a:chExt cx="0" cy="0"/>
        </a:xfrm>
      </p:grpSpPr>
      <p:grpSp>
        <p:nvGrpSpPr>
          <p:cNvPr id="1345" name="Google Shape;1345;p37"/>
          <p:cNvGrpSpPr/>
          <p:nvPr/>
        </p:nvGrpSpPr>
        <p:grpSpPr>
          <a:xfrm>
            <a:off x="2132649" y="713253"/>
            <a:ext cx="4878702" cy="3717004"/>
            <a:chOff x="399425" y="238125"/>
            <a:chExt cx="6810025" cy="5187000"/>
          </a:xfrm>
        </p:grpSpPr>
        <p:sp>
          <p:nvSpPr>
            <p:cNvPr id="1346" name="Google Shape;1346;p37"/>
            <p:cNvSpPr/>
            <p:nvPr/>
          </p:nvSpPr>
          <p:spPr>
            <a:xfrm>
              <a:off x="399425" y="238325"/>
              <a:ext cx="6810025" cy="5186100"/>
            </a:xfrm>
            <a:custGeom>
              <a:rect b="b" l="l" r="r" t="t"/>
              <a:pathLst>
                <a:path extrusionOk="0" h="207444" w="272401">
                  <a:moveTo>
                    <a:pt x="143525" y="0"/>
                  </a:moveTo>
                  <a:cubicBezTo>
                    <a:pt x="130816" y="0"/>
                    <a:pt x="118065" y="708"/>
                    <a:pt x="105367" y="1397"/>
                  </a:cubicBezTo>
                  <a:cubicBezTo>
                    <a:pt x="85699" y="2506"/>
                    <a:pt x="65661" y="3689"/>
                    <a:pt x="47175" y="10640"/>
                  </a:cubicBezTo>
                  <a:cubicBezTo>
                    <a:pt x="28764" y="17590"/>
                    <a:pt x="11832" y="31343"/>
                    <a:pt x="5990" y="50198"/>
                  </a:cubicBezTo>
                  <a:cubicBezTo>
                    <a:pt x="1" y="69867"/>
                    <a:pt x="6877" y="90940"/>
                    <a:pt x="13680" y="110387"/>
                  </a:cubicBezTo>
                  <a:cubicBezTo>
                    <a:pt x="22479" y="135305"/>
                    <a:pt x="31870" y="161332"/>
                    <a:pt x="51390" y="179152"/>
                  </a:cubicBezTo>
                  <a:cubicBezTo>
                    <a:pt x="67098" y="193557"/>
                    <a:pt x="97572" y="207444"/>
                    <a:pt x="121591" y="207444"/>
                  </a:cubicBezTo>
                  <a:cubicBezTo>
                    <a:pt x="124820" y="207444"/>
                    <a:pt x="127933" y="207193"/>
                    <a:pt x="130877" y="206658"/>
                  </a:cubicBezTo>
                  <a:cubicBezTo>
                    <a:pt x="145739" y="204070"/>
                    <a:pt x="159714" y="191205"/>
                    <a:pt x="171840" y="182923"/>
                  </a:cubicBezTo>
                  <a:cubicBezTo>
                    <a:pt x="188625" y="171314"/>
                    <a:pt x="205484" y="159705"/>
                    <a:pt x="222268" y="148097"/>
                  </a:cubicBezTo>
                  <a:cubicBezTo>
                    <a:pt x="236909" y="138041"/>
                    <a:pt x="252067" y="127319"/>
                    <a:pt x="260348" y="111644"/>
                  </a:cubicBezTo>
                  <a:cubicBezTo>
                    <a:pt x="272400" y="88722"/>
                    <a:pt x="266411" y="59071"/>
                    <a:pt x="249996" y="39033"/>
                  </a:cubicBezTo>
                  <a:cubicBezTo>
                    <a:pt x="233507" y="18995"/>
                    <a:pt x="208367" y="7756"/>
                    <a:pt x="182858" y="3098"/>
                  </a:cubicBezTo>
                  <a:cubicBezTo>
                    <a:pt x="169864" y="762"/>
                    <a:pt x="156717" y="0"/>
                    <a:pt x="1435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37"/>
            <p:cNvSpPr/>
            <p:nvPr/>
          </p:nvSpPr>
          <p:spPr>
            <a:xfrm>
              <a:off x="491875" y="238125"/>
              <a:ext cx="6575225" cy="5187000"/>
            </a:xfrm>
            <a:custGeom>
              <a:rect b="b" l="l" r="r" t="t"/>
              <a:pathLst>
                <a:path extrusionOk="0" h="207480" w="263009">
                  <a:moveTo>
                    <a:pt x="139601" y="0"/>
                  </a:moveTo>
                  <a:cubicBezTo>
                    <a:pt x="126957" y="0"/>
                    <a:pt x="114313" y="739"/>
                    <a:pt x="101669" y="1405"/>
                  </a:cubicBezTo>
                  <a:cubicBezTo>
                    <a:pt x="82001" y="2514"/>
                    <a:pt x="61963" y="3697"/>
                    <a:pt x="43477" y="10648"/>
                  </a:cubicBezTo>
                  <a:cubicBezTo>
                    <a:pt x="25066" y="17598"/>
                    <a:pt x="8134" y="31351"/>
                    <a:pt x="2292" y="50206"/>
                  </a:cubicBezTo>
                  <a:cubicBezTo>
                    <a:pt x="665" y="55530"/>
                    <a:pt x="0" y="60928"/>
                    <a:pt x="0" y="66399"/>
                  </a:cubicBezTo>
                  <a:cubicBezTo>
                    <a:pt x="0" y="81114"/>
                    <a:pt x="5028" y="96198"/>
                    <a:pt x="9982" y="110395"/>
                  </a:cubicBezTo>
                  <a:cubicBezTo>
                    <a:pt x="18781" y="135313"/>
                    <a:pt x="28172" y="161340"/>
                    <a:pt x="47692" y="179160"/>
                  </a:cubicBezTo>
                  <a:cubicBezTo>
                    <a:pt x="63442" y="193579"/>
                    <a:pt x="93979" y="207480"/>
                    <a:pt x="118010" y="207480"/>
                  </a:cubicBezTo>
                  <a:cubicBezTo>
                    <a:pt x="121190" y="207480"/>
                    <a:pt x="124221" y="207258"/>
                    <a:pt x="127179" y="206666"/>
                  </a:cubicBezTo>
                  <a:cubicBezTo>
                    <a:pt x="142041" y="204078"/>
                    <a:pt x="156016" y="191213"/>
                    <a:pt x="168142" y="182931"/>
                  </a:cubicBezTo>
                  <a:cubicBezTo>
                    <a:pt x="184927" y="171322"/>
                    <a:pt x="201786" y="159713"/>
                    <a:pt x="218570" y="148105"/>
                  </a:cubicBezTo>
                  <a:cubicBezTo>
                    <a:pt x="233211" y="138049"/>
                    <a:pt x="248369" y="127327"/>
                    <a:pt x="256650" y="111652"/>
                  </a:cubicBezTo>
                  <a:cubicBezTo>
                    <a:pt x="261013" y="103370"/>
                    <a:pt x="263009" y="94127"/>
                    <a:pt x="263009" y="84885"/>
                  </a:cubicBezTo>
                  <a:cubicBezTo>
                    <a:pt x="263009" y="68544"/>
                    <a:pt x="256798" y="51833"/>
                    <a:pt x="246298" y="39041"/>
                  </a:cubicBezTo>
                  <a:cubicBezTo>
                    <a:pt x="229809" y="19003"/>
                    <a:pt x="204669" y="7764"/>
                    <a:pt x="179160" y="3106"/>
                  </a:cubicBezTo>
                  <a:cubicBezTo>
                    <a:pt x="166146" y="813"/>
                    <a:pt x="152910" y="0"/>
                    <a:pt x="139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8" name="Google Shape;1348;p37"/>
          <p:cNvSpPr txBox="1"/>
          <p:nvPr>
            <p:ph type="title"/>
          </p:nvPr>
        </p:nvSpPr>
        <p:spPr>
          <a:xfrm>
            <a:off x="2971800" y="2231136"/>
            <a:ext cx="3200400" cy="8046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349" name="Google Shape;1349;p37"/>
          <p:cNvSpPr txBox="1"/>
          <p:nvPr>
            <p:ph hasCustomPrompt="1" idx="2" type="title"/>
          </p:nvPr>
        </p:nvSpPr>
        <p:spPr>
          <a:xfrm>
            <a:off x="2971800" y="1161288"/>
            <a:ext cx="2967600" cy="10698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
        <p:nvSpPr>
          <p:cNvPr id="1350" name="Google Shape;1350;p37"/>
          <p:cNvSpPr txBox="1"/>
          <p:nvPr>
            <p:ph idx="1" type="subTitle"/>
          </p:nvPr>
        </p:nvSpPr>
        <p:spPr>
          <a:xfrm>
            <a:off x="2973225" y="2999232"/>
            <a:ext cx="3200400" cy="685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grpSp>
        <p:nvGrpSpPr>
          <p:cNvPr id="1351" name="Google Shape;1351;p37"/>
          <p:cNvGrpSpPr/>
          <p:nvPr/>
        </p:nvGrpSpPr>
        <p:grpSpPr>
          <a:xfrm>
            <a:off x="432850" y="0"/>
            <a:ext cx="8278300" cy="5165700"/>
            <a:chOff x="432850" y="0"/>
            <a:chExt cx="8278300" cy="5165700"/>
          </a:xfrm>
        </p:grpSpPr>
        <p:cxnSp>
          <p:nvCxnSpPr>
            <p:cNvPr id="1352" name="Google Shape;1352;p37"/>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53" name="Google Shape;1353;p37"/>
            <p:cNvGrpSpPr/>
            <p:nvPr/>
          </p:nvGrpSpPr>
          <p:grpSpPr>
            <a:xfrm>
              <a:off x="8129350" y="4292175"/>
              <a:ext cx="581800" cy="582350"/>
              <a:chOff x="8064275" y="887850"/>
              <a:chExt cx="581800" cy="582350"/>
            </a:xfrm>
          </p:grpSpPr>
          <p:sp>
            <p:nvSpPr>
              <p:cNvPr id="1354" name="Google Shape;1354;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37"/>
            <p:cNvGrpSpPr/>
            <p:nvPr/>
          </p:nvGrpSpPr>
          <p:grpSpPr>
            <a:xfrm>
              <a:off x="8274238" y="3720600"/>
              <a:ext cx="292025" cy="292575"/>
              <a:chOff x="7353050" y="316275"/>
              <a:chExt cx="292025" cy="292575"/>
            </a:xfrm>
          </p:grpSpPr>
          <p:sp>
            <p:nvSpPr>
              <p:cNvPr id="1361" name="Google Shape;1361;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37"/>
            <p:cNvGrpSpPr/>
            <p:nvPr/>
          </p:nvGrpSpPr>
          <p:grpSpPr>
            <a:xfrm>
              <a:off x="8332763" y="3212475"/>
              <a:ext cx="175000" cy="175000"/>
              <a:chOff x="8792300" y="321275"/>
              <a:chExt cx="175000" cy="175000"/>
            </a:xfrm>
          </p:grpSpPr>
          <p:sp>
            <p:nvSpPr>
              <p:cNvPr id="1366" name="Google Shape;1366;p3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3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3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3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370" name="Google Shape;1370;p37"/>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371" name="Google Shape;1371;p37"/>
            <p:cNvGrpSpPr/>
            <p:nvPr/>
          </p:nvGrpSpPr>
          <p:grpSpPr>
            <a:xfrm rot="10800000">
              <a:off x="432850" y="291788"/>
              <a:ext cx="581800" cy="582350"/>
              <a:chOff x="8064275" y="887850"/>
              <a:chExt cx="581800" cy="582350"/>
            </a:xfrm>
          </p:grpSpPr>
          <p:sp>
            <p:nvSpPr>
              <p:cNvPr id="1372" name="Google Shape;1372;p37"/>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37"/>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37"/>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37"/>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37"/>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37"/>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 name="Google Shape;1378;p37"/>
            <p:cNvGrpSpPr/>
            <p:nvPr/>
          </p:nvGrpSpPr>
          <p:grpSpPr>
            <a:xfrm rot="10800000">
              <a:off x="577738" y="1153138"/>
              <a:ext cx="292025" cy="292575"/>
              <a:chOff x="7353050" y="316275"/>
              <a:chExt cx="292025" cy="292575"/>
            </a:xfrm>
          </p:grpSpPr>
          <p:sp>
            <p:nvSpPr>
              <p:cNvPr id="1379" name="Google Shape;1379;p37"/>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37"/>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37"/>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37"/>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3" name="Google Shape;1383;p37"/>
            <p:cNvGrpSpPr/>
            <p:nvPr/>
          </p:nvGrpSpPr>
          <p:grpSpPr>
            <a:xfrm rot="10800000">
              <a:off x="636238" y="1778838"/>
              <a:ext cx="175000" cy="175000"/>
              <a:chOff x="8792300" y="321275"/>
              <a:chExt cx="175000" cy="175000"/>
            </a:xfrm>
          </p:grpSpPr>
          <p:sp>
            <p:nvSpPr>
              <p:cNvPr id="1384" name="Google Shape;1384;p37"/>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37"/>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37"/>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37"/>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 name="Google Shape;1388;p37"/>
            <p:cNvGrpSpPr/>
            <p:nvPr/>
          </p:nvGrpSpPr>
          <p:grpSpPr>
            <a:xfrm>
              <a:off x="432850" y="2003163"/>
              <a:ext cx="175013" cy="27000"/>
              <a:chOff x="5662375" y="212375"/>
              <a:chExt cx="175013" cy="27000"/>
            </a:xfrm>
          </p:grpSpPr>
          <p:sp>
            <p:nvSpPr>
              <p:cNvPr id="1389" name="Google Shape;1389;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37"/>
            <p:cNvGrpSpPr/>
            <p:nvPr/>
          </p:nvGrpSpPr>
          <p:grpSpPr>
            <a:xfrm>
              <a:off x="788100" y="208488"/>
              <a:ext cx="175013" cy="27000"/>
              <a:chOff x="5662375" y="212375"/>
              <a:chExt cx="175013" cy="27000"/>
            </a:xfrm>
          </p:grpSpPr>
          <p:sp>
            <p:nvSpPr>
              <p:cNvPr id="1393" name="Google Shape;1393;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 name="Google Shape;1396;p37"/>
            <p:cNvGrpSpPr/>
            <p:nvPr/>
          </p:nvGrpSpPr>
          <p:grpSpPr>
            <a:xfrm>
              <a:off x="8129350" y="4988725"/>
              <a:ext cx="175013" cy="27000"/>
              <a:chOff x="5662375" y="212375"/>
              <a:chExt cx="175013" cy="27000"/>
            </a:xfrm>
          </p:grpSpPr>
          <p:sp>
            <p:nvSpPr>
              <p:cNvPr id="1397" name="Google Shape;1397;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37"/>
            <p:cNvGrpSpPr/>
            <p:nvPr/>
          </p:nvGrpSpPr>
          <p:grpSpPr>
            <a:xfrm>
              <a:off x="8497550" y="3429425"/>
              <a:ext cx="175013" cy="27000"/>
              <a:chOff x="5662375" y="212375"/>
              <a:chExt cx="175013" cy="27000"/>
            </a:xfrm>
          </p:grpSpPr>
          <p:sp>
            <p:nvSpPr>
              <p:cNvPr id="1401" name="Google Shape;1401;p37"/>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37"/>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37"/>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04" name="Google Shape;1404;p37"/>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405" name="Google Shape;1405;p37"/>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406" name="Google Shape;1406;p37"/>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37"/>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37"/>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37"/>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4">
  <p:cSld name="TITLE_AND_BODY_3">
    <p:spTree>
      <p:nvGrpSpPr>
        <p:cNvPr id="1410" name="Shape 1410"/>
        <p:cNvGrpSpPr/>
        <p:nvPr/>
      </p:nvGrpSpPr>
      <p:grpSpPr>
        <a:xfrm>
          <a:off x="0" y="0"/>
          <a:ext cx="0" cy="0"/>
          <a:chOff x="0" y="0"/>
          <a:chExt cx="0" cy="0"/>
        </a:xfrm>
      </p:grpSpPr>
      <p:sp>
        <p:nvSpPr>
          <p:cNvPr id="1411" name="Google Shape;1411;p38"/>
          <p:cNvSpPr txBox="1"/>
          <p:nvPr>
            <p:ph idx="1" type="subTitle"/>
          </p:nvPr>
        </p:nvSpPr>
        <p:spPr>
          <a:xfrm>
            <a:off x="2167128" y="3054096"/>
            <a:ext cx="4809600" cy="11340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a:solidFill>
                  <a:schemeClr val="dk2"/>
                </a:solidFill>
                <a:latin typeface="Barlow Semi Condensed"/>
                <a:ea typeface="Barlow Semi Condensed"/>
                <a:cs typeface="Barlow Semi Condensed"/>
                <a:sym typeface="Barlow Semi Condensed"/>
              </a:defRPr>
            </a:lvl9pPr>
          </a:lstStyle>
          <a:p/>
        </p:txBody>
      </p:sp>
      <p:grpSp>
        <p:nvGrpSpPr>
          <p:cNvPr id="1412" name="Google Shape;1412;p38"/>
          <p:cNvGrpSpPr/>
          <p:nvPr/>
        </p:nvGrpSpPr>
        <p:grpSpPr>
          <a:xfrm>
            <a:off x="4484494" y="4433000"/>
            <a:ext cx="175013" cy="27000"/>
            <a:chOff x="5662375" y="212375"/>
            <a:chExt cx="175013" cy="27000"/>
          </a:xfrm>
        </p:grpSpPr>
        <p:sp>
          <p:nvSpPr>
            <p:cNvPr id="1413" name="Google Shape;1413;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6" name="Google Shape;1416;p38"/>
          <p:cNvSpPr txBox="1"/>
          <p:nvPr>
            <p:ph type="title"/>
          </p:nvPr>
        </p:nvSpPr>
        <p:spPr>
          <a:xfrm>
            <a:off x="2167128" y="2478024"/>
            <a:ext cx="4809600" cy="5760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grpSp>
        <p:nvGrpSpPr>
          <p:cNvPr id="1417" name="Google Shape;1417;p38"/>
          <p:cNvGrpSpPr/>
          <p:nvPr/>
        </p:nvGrpSpPr>
        <p:grpSpPr>
          <a:xfrm>
            <a:off x="432850" y="0"/>
            <a:ext cx="8278300" cy="5165700"/>
            <a:chOff x="432850" y="0"/>
            <a:chExt cx="8278300" cy="5165700"/>
          </a:xfrm>
        </p:grpSpPr>
        <p:cxnSp>
          <p:nvCxnSpPr>
            <p:cNvPr id="1418" name="Google Shape;1418;p38"/>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419" name="Google Shape;1419;p38"/>
            <p:cNvGrpSpPr/>
            <p:nvPr/>
          </p:nvGrpSpPr>
          <p:grpSpPr>
            <a:xfrm>
              <a:off x="8129350" y="4292175"/>
              <a:ext cx="581800" cy="582350"/>
              <a:chOff x="8064275" y="887850"/>
              <a:chExt cx="581800" cy="582350"/>
            </a:xfrm>
          </p:grpSpPr>
          <p:sp>
            <p:nvSpPr>
              <p:cNvPr id="1420" name="Google Shape;1420;p3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3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3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3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3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3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6" name="Google Shape;1426;p38"/>
            <p:cNvGrpSpPr/>
            <p:nvPr/>
          </p:nvGrpSpPr>
          <p:grpSpPr>
            <a:xfrm>
              <a:off x="8274238" y="3720600"/>
              <a:ext cx="292025" cy="292575"/>
              <a:chOff x="7353050" y="316275"/>
              <a:chExt cx="292025" cy="292575"/>
            </a:xfrm>
          </p:grpSpPr>
          <p:sp>
            <p:nvSpPr>
              <p:cNvPr id="1427" name="Google Shape;1427;p3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3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3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3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38"/>
            <p:cNvGrpSpPr/>
            <p:nvPr/>
          </p:nvGrpSpPr>
          <p:grpSpPr>
            <a:xfrm>
              <a:off x="8332763" y="3212475"/>
              <a:ext cx="175000" cy="175000"/>
              <a:chOff x="8792300" y="321275"/>
              <a:chExt cx="175000" cy="175000"/>
            </a:xfrm>
          </p:grpSpPr>
          <p:sp>
            <p:nvSpPr>
              <p:cNvPr id="1432" name="Google Shape;1432;p3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3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3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3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36" name="Google Shape;1436;p38"/>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437" name="Google Shape;1437;p38"/>
            <p:cNvGrpSpPr/>
            <p:nvPr/>
          </p:nvGrpSpPr>
          <p:grpSpPr>
            <a:xfrm rot="10800000">
              <a:off x="432850" y="291788"/>
              <a:ext cx="581800" cy="582350"/>
              <a:chOff x="8064275" y="887850"/>
              <a:chExt cx="581800" cy="582350"/>
            </a:xfrm>
          </p:grpSpPr>
          <p:sp>
            <p:nvSpPr>
              <p:cNvPr id="1438" name="Google Shape;1438;p38"/>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38"/>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38"/>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38"/>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38"/>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38"/>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38"/>
            <p:cNvGrpSpPr/>
            <p:nvPr/>
          </p:nvGrpSpPr>
          <p:grpSpPr>
            <a:xfrm rot="10800000">
              <a:off x="577738" y="1153138"/>
              <a:ext cx="292025" cy="292575"/>
              <a:chOff x="7353050" y="316275"/>
              <a:chExt cx="292025" cy="292575"/>
            </a:xfrm>
          </p:grpSpPr>
          <p:sp>
            <p:nvSpPr>
              <p:cNvPr id="1445" name="Google Shape;1445;p38"/>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38"/>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38"/>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38"/>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9" name="Google Shape;1449;p38"/>
            <p:cNvGrpSpPr/>
            <p:nvPr/>
          </p:nvGrpSpPr>
          <p:grpSpPr>
            <a:xfrm rot="10800000">
              <a:off x="636238" y="1778838"/>
              <a:ext cx="175000" cy="175000"/>
              <a:chOff x="8792300" y="321275"/>
              <a:chExt cx="175000" cy="175000"/>
            </a:xfrm>
          </p:grpSpPr>
          <p:sp>
            <p:nvSpPr>
              <p:cNvPr id="1450" name="Google Shape;1450;p38"/>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38"/>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38"/>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38"/>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 name="Google Shape;1454;p38"/>
            <p:cNvGrpSpPr/>
            <p:nvPr/>
          </p:nvGrpSpPr>
          <p:grpSpPr>
            <a:xfrm>
              <a:off x="432850" y="2003163"/>
              <a:ext cx="175013" cy="27000"/>
              <a:chOff x="5662375" y="212375"/>
              <a:chExt cx="175013" cy="27000"/>
            </a:xfrm>
          </p:grpSpPr>
          <p:sp>
            <p:nvSpPr>
              <p:cNvPr id="1455" name="Google Shape;1455;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 name="Google Shape;1458;p38"/>
            <p:cNvGrpSpPr/>
            <p:nvPr/>
          </p:nvGrpSpPr>
          <p:grpSpPr>
            <a:xfrm>
              <a:off x="788100" y="208488"/>
              <a:ext cx="175013" cy="27000"/>
              <a:chOff x="5662375" y="212375"/>
              <a:chExt cx="175013" cy="27000"/>
            </a:xfrm>
          </p:grpSpPr>
          <p:sp>
            <p:nvSpPr>
              <p:cNvPr id="1459" name="Google Shape;1459;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 name="Google Shape;1462;p38"/>
            <p:cNvGrpSpPr/>
            <p:nvPr/>
          </p:nvGrpSpPr>
          <p:grpSpPr>
            <a:xfrm>
              <a:off x="8129350" y="4988725"/>
              <a:ext cx="175013" cy="27000"/>
              <a:chOff x="5662375" y="212375"/>
              <a:chExt cx="175013" cy="27000"/>
            </a:xfrm>
          </p:grpSpPr>
          <p:sp>
            <p:nvSpPr>
              <p:cNvPr id="1463" name="Google Shape;1463;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6" name="Google Shape;1466;p38"/>
            <p:cNvGrpSpPr/>
            <p:nvPr/>
          </p:nvGrpSpPr>
          <p:grpSpPr>
            <a:xfrm>
              <a:off x="8497550" y="3429425"/>
              <a:ext cx="175013" cy="27000"/>
              <a:chOff x="5662375" y="212375"/>
              <a:chExt cx="175013" cy="27000"/>
            </a:xfrm>
          </p:grpSpPr>
          <p:sp>
            <p:nvSpPr>
              <p:cNvPr id="1467" name="Google Shape;1467;p38"/>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38"/>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38"/>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470" name="Google Shape;1470;p38"/>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471" name="Google Shape;1471;p38"/>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472" name="Google Shape;1472;p38"/>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38"/>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38"/>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38"/>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ONE_COLUMN_TEXT_2">
    <p:spTree>
      <p:nvGrpSpPr>
        <p:cNvPr id="1476" name="Shape 1476"/>
        <p:cNvGrpSpPr/>
        <p:nvPr/>
      </p:nvGrpSpPr>
      <p:grpSpPr>
        <a:xfrm>
          <a:off x="0" y="0"/>
          <a:ext cx="0" cy="0"/>
          <a:chOff x="0" y="0"/>
          <a:chExt cx="0" cy="0"/>
        </a:xfrm>
      </p:grpSpPr>
      <p:sp>
        <p:nvSpPr>
          <p:cNvPr id="1477" name="Google Shape;1477;p39"/>
          <p:cNvSpPr txBox="1"/>
          <p:nvPr>
            <p:ph idx="1" type="subTitle"/>
          </p:nvPr>
        </p:nvSpPr>
        <p:spPr>
          <a:xfrm>
            <a:off x="804672" y="1984248"/>
            <a:ext cx="3291900" cy="1371600"/>
          </a:xfrm>
          <a:prstGeom prst="rect">
            <a:avLst/>
          </a:prstGeom>
        </p:spPr>
        <p:txBody>
          <a:bodyPr anchorCtr="0" anchor="t" bIns="91425" lIns="91425" spcFirstLastPara="1" rIns="91425" wrap="square" tIns="91425">
            <a:normAutofit/>
          </a:bodyPr>
          <a:lstStyle>
            <a:lvl1pPr lvl="0" rtl="0">
              <a:spcBef>
                <a:spcPts val="0"/>
              </a:spcBef>
              <a:spcAft>
                <a:spcPts val="0"/>
              </a:spcAft>
              <a:buNone/>
              <a:defRPr sz="19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9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900">
                <a:solidFill>
                  <a:schemeClr val="dk2"/>
                </a:solidFill>
                <a:latin typeface="Barlow Semi Condensed"/>
                <a:ea typeface="Barlow Semi Condensed"/>
                <a:cs typeface="Barlow Semi Condensed"/>
                <a:sym typeface="Barlow Semi Condensed"/>
              </a:defRPr>
            </a:lvl9pPr>
          </a:lstStyle>
          <a:p/>
        </p:txBody>
      </p:sp>
      <p:sp>
        <p:nvSpPr>
          <p:cNvPr id="1478" name="Google Shape;1478;p39"/>
          <p:cNvSpPr txBox="1"/>
          <p:nvPr>
            <p:ph type="title"/>
          </p:nvPr>
        </p:nvSpPr>
        <p:spPr>
          <a:xfrm>
            <a:off x="804672" y="3319272"/>
            <a:ext cx="3291900" cy="402300"/>
          </a:xfrm>
          <a:prstGeom prst="rect">
            <a:avLst/>
          </a:prstGeom>
        </p:spPr>
        <p:txBody>
          <a:bodyPr anchorCtr="0" anchor="b" bIns="91425" lIns="91425" spcFirstLastPara="1" rIns="91425" wrap="square" tIns="91425">
            <a:normAutofit/>
          </a:bodyPr>
          <a:lstStyle>
            <a:lvl1pPr lvl="0"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1pPr>
            <a:lvl2pPr lvl="1"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2pPr>
            <a:lvl3pPr lvl="2"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3pPr>
            <a:lvl4pPr lvl="3"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4pPr>
            <a:lvl5pPr lvl="4"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5pPr>
            <a:lvl6pPr lvl="5"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6pPr>
            <a:lvl7pPr lvl="6"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7pPr>
            <a:lvl8pPr lvl="7"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8pPr>
            <a:lvl9pPr lvl="8" rtl="0" algn="r">
              <a:spcBef>
                <a:spcPts val="0"/>
              </a:spcBef>
              <a:spcAft>
                <a:spcPts val="0"/>
              </a:spcAft>
              <a:buClr>
                <a:schemeClr val="accent1"/>
              </a:buClr>
              <a:buSzPts val="1600"/>
              <a:buFont typeface="Barlow Semi Condensed Medium"/>
              <a:buNone/>
              <a:defRPr sz="1600">
                <a:solidFill>
                  <a:schemeClr val="accent1"/>
                </a:solidFill>
                <a:latin typeface="Barlow Semi Condensed Medium"/>
                <a:ea typeface="Barlow Semi Condensed Medium"/>
                <a:cs typeface="Barlow Semi Condensed Medium"/>
                <a:sym typeface="Barlow Semi Condensed Medium"/>
              </a:defRPr>
            </a:lvl9pPr>
          </a:lstStyle>
          <a:p/>
        </p:txBody>
      </p:sp>
      <p:cxnSp>
        <p:nvCxnSpPr>
          <p:cNvPr id="1479" name="Google Shape;1479;p39"/>
          <p:cNvCxnSpPr/>
          <p:nvPr/>
        </p:nvCxnSpPr>
        <p:spPr>
          <a:xfrm>
            <a:off x="1645925" y="5231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480" name="Google Shape;1480;p39"/>
          <p:cNvCxnSpPr/>
          <p:nvPr/>
        </p:nvCxnSpPr>
        <p:spPr>
          <a:xfrm flipH="1" rot="10800000">
            <a:off x="803050" y="529675"/>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481" name="Google Shape;1481;p39"/>
          <p:cNvCxnSpPr/>
          <p:nvPr/>
        </p:nvCxnSpPr>
        <p:spPr>
          <a:xfrm>
            <a:off x="0" y="6520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482" name="Google Shape;1482;p39"/>
          <p:cNvGrpSpPr/>
          <p:nvPr/>
        </p:nvGrpSpPr>
        <p:grpSpPr>
          <a:xfrm flipH="1">
            <a:off x="499400" y="959675"/>
            <a:ext cx="581800" cy="582350"/>
            <a:chOff x="8064275" y="887850"/>
            <a:chExt cx="581800" cy="582350"/>
          </a:xfrm>
        </p:grpSpPr>
        <p:sp>
          <p:nvSpPr>
            <p:cNvPr id="1483" name="Google Shape;1483;p3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3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3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3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3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3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 name="Google Shape;1489;p39"/>
          <p:cNvGrpSpPr/>
          <p:nvPr/>
        </p:nvGrpSpPr>
        <p:grpSpPr>
          <a:xfrm flipH="1">
            <a:off x="1500400" y="388100"/>
            <a:ext cx="292025" cy="292575"/>
            <a:chOff x="7353050" y="316275"/>
            <a:chExt cx="292025" cy="292575"/>
          </a:xfrm>
        </p:grpSpPr>
        <p:sp>
          <p:nvSpPr>
            <p:cNvPr id="1490" name="Google Shape;1490;p3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3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3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3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39"/>
          <p:cNvSpPr/>
          <p:nvPr/>
        </p:nvSpPr>
        <p:spPr>
          <a:xfrm flipH="1">
            <a:off x="3166281" y="497632"/>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39"/>
          <p:cNvSpPr/>
          <p:nvPr/>
        </p:nvSpPr>
        <p:spPr>
          <a:xfrm flipH="1">
            <a:off x="3164039" y="495100"/>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39"/>
          <p:cNvSpPr/>
          <p:nvPr/>
        </p:nvSpPr>
        <p:spPr>
          <a:xfrm flipH="1">
            <a:off x="3202780" y="534134"/>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39"/>
          <p:cNvSpPr/>
          <p:nvPr/>
        </p:nvSpPr>
        <p:spPr>
          <a:xfrm flipH="1">
            <a:off x="3200525" y="531602"/>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39"/>
          <p:cNvSpPr/>
          <p:nvPr/>
        </p:nvSpPr>
        <p:spPr>
          <a:xfrm flipH="1">
            <a:off x="3242641" y="573709"/>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39"/>
          <p:cNvSpPr/>
          <p:nvPr/>
        </p:nvSpPr>
        <p:spPr>
          <a:xfrm flipH="1">
            <a:off x="3240109" y="571467"/>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0" name="Google Shape;1500;p39"/>
          <p:cNvGrpSpPr/>
          <p:nvPr/>
        </p:nvGrpSpPr>
        <p:grpSpPr>
          <a:xfrm flipH="1">
            <a:off x="3527112" y="361100"/>
            <a:ext cx="175013" cy="27000"/>
            <a:chOff x="5662375" y="212375"/>
            <a:chExt cx="175013" cy="27000"/>
          </a:xfrm>
        </p:grpSpPr>
        <p:sp>
          <p:nvSpPr>
            <p:cNvPr id="1501" name="Google Shape;1501;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 name="Google Shape;1504;p39"/>
          <p:cNvGrpSpPr/>
          <p:nvPr/>
        </p:nvGrpSpPr>
        <p:grpSpPr>
          <a:xfrm flipH="1">
            <a:off x="480412" y="242700"/>
            <a:ext cx="175013" cy="27000"/>
            <a:chOff x="5662375" y="212375"/>
            <a:chExt cx="175013" cy="27000"/>
          </a:xfrm>
        </p:grpSpPr>
        <p:sp>
          <p:nvSpPr>
            <p:cNvPr id="1505" name="Google Shape;1505;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 name="Google Shape;1508;p39"/>
          <p:cNvGrpSpPr/>
          <p:nvPr/>
        </p:nvGrpSpPr>
        <p:grpSpPr>
          <a:xfrm flipH="1">
            <a:off x="901712" y="1653625"/>
            <a:ext cx="175013" cy="27000"/>
            <a:chOff x="5662375" y="212375"/>
            <a:chExt cx="175013" cy="27000"/>
          </a:xfrm>
        </p:grpSpPr>
        <p:sp>
          <p:nvSpPr>
            <p:cNvPr id="1509" name="Google Shape;1509;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12" name="Google Shape;1512;p39"/>
          <p:cNvCxnSpPr/>
          <p:nvPr/>
        </p:nvCxnSpPr>
        <p:spPr>
          <a:xfrm>
            <a:off x="791400" y="42124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513" name="Google Shape;1513;p39"/>
          <p:cNvCxnSpPr/>
          <p:nvPr/>
        </p:nvCxnSpPr>
        <p:spPr>
          <a:xfrm flipH="1" rot="10800000">
            <a:off x="0" y="42204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514" name="Google Shape;1514;p39"/>
          <p:cNvGrpSpPr/>
          <p:nvPr/>
        </p:nvGrpSpPr>
        <p:grpSpPr>
          <a:xfrm rot="10800000">
            <a:off x="499400" y="3940925"/>
            <a:ext cx="581800" cy="582350"/>
            <a:chOff x="8064275" y="887850"/>
            <a:chExt cx="581800" cy="582350"/>
          </a:xfrm>
        </p:grpSpPr>
        <p:sp>
          <p:nvSpPr>
            <p:cNvPr id="1515" name="Google Shape;1515;p39"/>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39"/>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39"/>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39"/>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39"/>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39"/>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 name="Google Shape;1521;p39"/>
          <p:cNvGrpSpPr/>
          <p:nvPr/>
        </p:nvGrpSpPr>
        <p:grpSpPr>
          <a:xfrm rot="10800000">
            <a:off x="1819575" y="4586750"/>
            <a:ext cx="292025" cy="292575"/>
            <a:chOff x="7353050" y="316275"/>
            <a:chExt cx="292025" cy="292575"/>
          </a:xfrm>
        </p:grpSpPr>
        <p:sp>
          <p:nvSpPr>
            <p:cNvPr id="1522" name="Google Shape;1522;p39"/>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39"/>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39"/>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39"/>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39"/>
          <p:cNvGrpSpPr/>
          <p:nvPr/>
        </p:nvGrpSpPr>
        <p:grpSpPr>
          <a:xfrm rot="10800000">
            <a:off x="212525" y="4645550"/>
            <a:ext cx="175000" cy="175000"/>
            <a:chOff x="8792300" y="321275"/>
            <a:chExt cx="175000" cy="175000"/>
          </a:xfrm>
        </p:grpSpPr>
        <p:sp>
          <p:nvSpPr>
            <p:cNvPr id="1527" name="Google Shape;1527;p39"/>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39"/>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39"/>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39"/>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 name="Google Shape;1531;p39"/>
          <p:cNvGrpSpPr/>
          <p:nvPr/>
        </p:nvGrpSpPr>
        <p:grpSpPr>
          <a:xfrm rot="10800000">
            <a:off x="480412" y="4852325"/>
            <a:ext cx="175013" cy="27000"/>
            <a:chOff x="5662375" y="212375"/>
            <a:chExt cx="175013" cy="27000"/>
          </a:xfrm>
        </p:grpSpPr>
        <p:sp>
          <p:nvSpPr>
            <p:cNvPr id="1532" name="Google Shape;1532;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39"/>
          <p:cNvGrpSpPr/>
          <p:nvPr/>
        </p:nvGrpSpPr>
        <p:grpSpPr>
          <a:xfrm rot="10800000">
            <a:off x="1054112" y="3898600"/>
            <a:ext cx="175013" cy="27000"/>
            <a:chOff x="5662375" y="212375"/>
            <a:chExt cx="175013" cy="27000"/>
          </a:xfrm>
        </p:grpSpPr>
        <p:sp>
          <p:nvSpPr>
            <p:cNvPr id="1536" name="Google Shape;1536;p3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3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3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2">
  <p:cSld name="BIG_NUMBER_2">
    <p:spTree>
      <p:nvGrpSpPr>
        <p:cNvPr id="1539" name="Shape 1539"/>
        <p:cNvGrpSpPr/>
        <p:nvPr/>
      </p:nvGrpSpPr>
      <p:grpSpPr>
        <a:xfrm>
          <a:off x="0" y="0"/>
          <a:ext cx="0" cy="0"/>
          <a:chOff x="0" y="0"/>
          <a:chExt cx="0" cy="0"/>
        </a:xfrm>
      </p:grpSpPr>
      <p:grpSp>
        <p:nvGrpSpPr>
          <p:cNvPr id="1540" name="Google Shape;1540;p40"/>
          <p:cNvGrpSpPr/>
          <p:nvPr/>
        </p:nvGrpSpPr>
        <p:grpSpPr>
          <a:xfrm rot="10800000">
            <a:off x="1954823" y="1124844"/>
            <a:ext cx="5234354" cy="3069144"/>
            <a:chOff x="1098425" y="237675"/>
            <a:chExt cx="5358675" cy="5174750"/>
          </a:xfrm>
        </p:grpSpPr>
        <p:sp>
          <p:nvSpPr>
            <p:cNvPr id="1541" name="Google Shape;1541;p40"/>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0"/>
            <p:cNvSpPr/>
            <p:nvPr/>
          </p:nvSpPr>
          <p:spPr>
            <a:xfrm>
              <a:off x="1098425" y="237675"/>
              <a:ext cx="5358675" cy="5173850"/>
            </a:xfrm>
            <a:custGeom>
              <a:rect b="b" l="l" r="r" t="t"/>
              <a:pathLst>
                <a:path extrusionOk="0" h="206954" w="214347">
                  <a:moveTo>
                    <a:pt x="115079" y="1"/>
                  </a:moveTo>
                  <a:cubicBezTo>
                    <a:pt x="106819" y="1"/>
                    <a:pt x="98029" y="1749"/>
                    <a:pt x="88677" y="5654"/>
                  </a:cubicBezTo>
                  <a:cubicBezTo>
                    <a:pt x="67392" y="14588"/>
                    <a:pt x="50544" y="31735"/>
                    <a:pt x="37474" y="50742"/>
                  </a:cubicBezTo>
                  <a:cubicBezTo>
                    <a:pt x="17088" y="80241"/>
                    <a:pt x="4497" y="115076"/>
                    <a:pt x="1260" y="150810"/>
                  </a:cubicBezTo>
                  <a:cubicBezTo>
                    <a:pt x="1" y="164900"/>
                    <a:pt x="1140" y="181268"/>
                    <a:pt x="12472" y="189722"/>
                  </a:cubicBezTo>
                  <a:cubicBezTo>
                    <a:pt x="19127" y="194639"/>
                    <a:pt x="27881" y="195658"/>
                    <a:pt x="36155" y="196437"/>
                  </a:cubicBezTo>
                  <a:cubicBezTo>
                    <a:pt x="68471" y="199615"/>
                    <a:pt x="100788" y="202793"/>
                    <a:pt x="133105" y="205911"/>
                  </a:cubicBezTo>
                  <a:cubicBezTo>
                    <a:pt x="138433" y="206449"/>
                    <a:pt x="143882" y="206954"/>
                    <a:pt x="149263" y="206954"/>
                  </a:cubicBezTo>
                  <a:cubicBezTo>
                    <a:pt x="156478" y="206954"/>
                    <a:pt x="163573" y="206046"/>
                    <a:pt x="170098" y="203093"/>
                  </a:cubicBezTo>
                  <a:cubicBezTo>
                    <a:pt x="185747" y="196018"/>
                    <a:pt x="194081" y="179110"/>
                    <a:pt x="201216" y="163461"/>
                  </a:cubicBezTo>
                  <a:cubicBezTo>
                    <a:pt x="207451" y="149731"/>
                    <a:pt x="213867" y="135461"/>
                    <a:pt x="214106" y="120352"/>
                  </a:cubicBezTo>
                  <a:cubicBezTo>
                    <a:pt x="214346" y="105542"/>
                    <a:pt x="208710" y="91273"/>
                    <a:pt x="201875" y="78082"/>
                  </a:cubicBezTo>
                  <a:cubicBezTo>
                    <a:pt x="183394" y="42166"/>
                    <a:pt x="155643" y="1"/>
                    <a:pt x="11507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0"/>
            <p:cNvSpPr/>
            <p:nvPr/>
          </p:nvSpPr>
          <p:spPr>
            <a:xfrm>
              <a:off x="1119425" y="238125"/>
              <a:ext cx="5331675" cy="5174300"/>
            </a:xfrm>
            <a:custGeom>
              <a:rect b="b" l="l" r="r" t="t"/>
              <a:pathLst>
                <a:path extrusionOk="0" h="206972" w="213267">
                  <a:moveTo>
                    <a:pt x="114278" y="0"/>
                  </a:moveTo>
                  <a:cubicBezTo>
                    <a:pt x="106004" y="0"/>
                    <a:pt x="97190" y="1739"/>
                    <a:pt x="87837" y="5636"/>
                  </a:cubicBezTo>
                  <a:cubicBezTo>
                    <a:pt x="66552" y="14570"/>
                    <a:pt x="49704" y="31717"/>
                    <a:pt x="36634" y="50724"/>
                  </a:cubicBezTo>
                  <a:cubicBezTo>
                    <a:pt x="16248" y="80223"/>
                    <a:pt x="3657" y="115058"/>
                    <a:pt x="420" y="150792"/>
                  </a:cubicBezTo>
                  <a:cubicBezTo>
                    <a:pt x="180" y="153610"/>
                    <a:pt x="0" y="156488"/>
                    <a:pt x="0" y="159366"/>
                  </a:cubicBezTo>
                  <a:cubicBezTo>
                    <a:pt x="0" y="171058"/>
                    <a:pt x="2578" y="182929"/>
                    <a:pt x="11632" y="189704"/>
                  </a:cubicBezTo>
                  <a:cubicBezTo>
                    <a:pt x="18287" y="194621"/>
                    <a:pt x="27041" y="195640"/>
                    <a:pt x="35315" y="196419"/>
                  </a:cubicBezTo>
                  <a:cubicBezTo>
                    <a:pt x="67631" y="199597"/>
                    <a:pt x="99948" y="202775"/>
                    <a:pt x="132265" y="205893"/>
                  </a:cubicBezTo>
                  <a:cubicBezTo>
                    <a:pt x="137601" y="206432"/>
                    <a:pt x="143057" y="206972"/>
                    <a:pt x="148393" y="206972"/>
                  </a:cubicBezTo>
                  <a:cubicBezTo>
                    <a:pt x="155648" y="206972"/>
                    <a:pt x="162723" y="206013"/>
                    <a:pt x="169258" y="203075"/>
                  </a:cubicBezTo>
                  <a:cubicBezTo>
                    <a:pt x="184907" y="196000"/>
                    <a:pt x="193241" y="179092"/>
                    <a:pt x="200376" y="163443"/>
                  </a:cubicBezTo>
                  <a:cubicBezTo>
                    <a:pt x="206611" y="149713"/>
                    <a:pt x="213027" y="135443"/>
                    <a:pt x="213266" y="120334"/>
                  </a:cubicBezTo>
                  <a:cubicBezTo>
                    <a:pt x="213266" y="120034"/>
                    <a:pt x="213266" y="119734"/>
                    <a:pt x="213266" y="119375"/>
                  </a:cubicBezTo>
                  <a:cubicBezTo>
                    <a:pt x="213266" y="104925"/>
                    <a:pt x="207690" y="90955"/>
                    <a:pt x="201035" y="78064"/>
                  </a:cubicBezTo>
                  <a:cubicBezTo>
                    <a:pt x="182569" y="42150"/>
                    <a:pt x="154809" y="0"/>
                    <a:pt x="11427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4" name="Google Shape;1544;p40"/>
          <p:cNvSpPr txBox="1"/>
          <p:nvPr>
            <p:ph idx="1" type="subTitle"/>
          </p:nvPr>
        </p:nvSpPr>
        <p:spPr>
          <a:xfrm>
            <a:off x="3227832" y="2816352"/>
            <a:ext cx="2679300" cy="658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cxnSp>
        <p:nvCxnSpPr>
          <p:cNvPr id="1545" name="Google Shape;1545;p40"/>
          <p:cNvCxnSpPr/>
          <p:nvPr/>
        </p:nvCxnSpPr>
        <p:spPr>
          <a:xfrm rot="5400000">
            <a:off x="7269708" y="3324550"/>
            <a:ext cx="1133100" cy="306300"/>
          </a:xfrm>
          <a:prstGeom prst="straightConnector1">
            <a:avLst/>
          </a:prstGeom>
          <a:noFill/>
          <a:ln cap="flat" cmpd="sng" w="9525">
            <a:solidFill>
              <a:schemeClr val="dk1"/>
            </a:solidFill>
            <a:prstDash val="solid"/>
            <a:round/>
            <a:headEnd len="med" w="med" type="none"/>
            <a:tailEnd len="med" w="med" type="none"/>
          </a:ln>
        </p:spPr>
      </p:cxnSp>
      <p:cxnSp>
        <p:nvCxnSpPr>
          <p:cNvPr id="1546" name="Google Shape;1546;p40"/>
          <p:cNvCxnSpPr/>
          <p:nvPr/>
        </p:nvCxnSpPr>
        <p:spPr>
          <a:xfrm flipH="1" rot="-5400000">
            <a:off x="7181408" y="2082400"/>
            <a:ext cx="1342200" cy="315300"/>
          </a:xfrm>
          <a:prstGeom prst="straightConnector1">
            <a:avLst/>
          </a:prstGeom>
          <a:noFill/>
          <a:ln cap="flat" cmpd="sng" w="9525">
            <a:solidFill>
              <a:schemeClr val="dk1"/>
            </a:solidFill>
            <a:prstDash val="solid"/>
            <a:round/>
            <a:headEnd len="med" w="med" type="none"/>
            <a:tailEnd len="med" w="med" type="none"/>
          </a:ln>
        </p:spPr>
      </p:cxnSp>
      <p:cxnSp>
        <p:nvCxnSpPr>
          <p:cNvPr id="1547" name="Google Shape;1547;p40"/>
          <p:cNvCxnSpPr/>
          <p:nvPr/>
        </p:nvCxnSpPr>
        <p:spPr>
          <a:xfrm rot="5400000">
            <a:off x="7232433" y="736375"/>
            <a:ext cx="1332000" cy="392100"/>
          </a:xfrm>
          <a:prstGeom prst="straightConnector1">
            <a:avLst/>
          </a:prstGeom>
          <a:noFill/>
          <a:ln cap="flat" cmpd="sng" w="9525">
            <a:solidFill>
              <a:schemeClr val="dk1"/>
            </a:solidFill>
            <a:prstDash val="solid"/>
            <a:round/>
            <a:headEnd len="med" w="med" type="none"/>
            <a:tailEnd len="med" w="med" type="none"/>
          </a:ln>
        </p:spPr>
      </p:cxnSp>
      <p:cxnSp>
        <p:nvCxnSpPr>
          <p:cNvPr id="1548" name="Google Shape;1548;p40"/>
          <p:cNvCxnSpPr/>
          <p:nvPr/>
        </p:nvCxnSpPr>
        <p:spPr>
          <a:xfrm rot="5400000">
            <a:off x="8168433" y="-66600"/>
            <a:ext cx="273900" cy="407100"/>
          </a:xfrm>
          <a:prstGeom prst="straightConnector1">
            <a:avLst/>
          </a:prstGeom>
          <a:noFill/>
          <a:ln cap="flat" cmpd="sng" w="9525">
            <a:solidFill>
              <a:schemeClr val="dk1"/>
            </a:solidFill>
            <a:prstDash val="solid"/>
            <a:round/>
            <a:headEnd len="med" w="med" type="none"/>
            <a:tailEnd len="med" w="med" type="none"/>
          </a:ln>
        </p:spPr>
      </p:cxnSp>
      <p:grpSp>
        <p:nvGrpSpPr>
          <p:cNvPr id="1549" name="Google Shape;1549;p40"/>
          <p:cNvGrpSpPr/>
          <p:nvPr/>
        </p:nvGrpSpPr>
        <p:grpSpPr>
          <a:xfrm flipH="1" rot="5400000">
            <a:off x="7407333" y="1284925"/>
            <a:ext cx="581800" cy="582350"/>
            <a:chOff x="8064275" y="887850"/>
            <a:chExt cx="581800" cy="582350"/>
          </a:xfrm>
        </p:grpSpPr>
        <p:sp>
          <p:nvSpPr>
            <p:cNvPr id="1550" name="Google Shape;1550;p4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40"/>
          <p:cNvGrpSpPr/>
          <p:nvPr/>
        </p:nvGrpSpPr>
        <p:grpSpPr>
          <a:xfrm flipH="1" rot="5400000">
            <a:off x="7869720" y="2754200"/>
            <a:ext cx="292025" cy="292575"/>
            <a:chOff x="7353050" y="316275"/>
            <a:chExt cx="292025" cy="292575"/>
          </a:xfrm>
        </p:grpSpPr>
        <p:sp>
          <p:nvSpPr>
            <p:cNvPr id="1557" name="Google Shape;1557;p4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 name="Google Shape;1561;p40"/>
          <p:cNvGrpSpPr/>
          <p:nvPr/>
        </p:nvGrpSpPr>
        <p:grpSpPr>
          <a:xfrm flipH="1" rot="5400000">
            <a:off x="8012458" y="178175"/>
            <a:ext cx="175000" cy="175000"/>
            <a:chOff x="8792300" y="321275"/>
            <a:chExt cx="175000" cy="175000"/>
          </a:xfrm>
        </p:grpSpPr>
        <p:sp>
          <p:nvSpPr>
            <p:cNvPr id="1562" name="Google Shape;1562;p4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0"/>
          <p:cNvGrpSpPr/>
          <p:nvPr/>
        </p:nvGrpSpPr>
        <p:grpSpPr>
          <a:xfrm rot="5400000">
            <a:off x="7551683" y="3879926"/>
            <a:ext cx="293111" cy="293388"/>
            <a:chOff x="3164039" y="430875"/>
            <a:chExt cx="293111" cy="293388"/>
          </a:xfrm>
        </p:grpSpPr>
        <p:sp>
          <p:nvSpPr>
            <p:cNvPr id="1567" name="Google Shape;1567;p40"/>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0"/>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0"/>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0"/>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0"/>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0"/>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 name="Google Shape;1573;p40"/>
          <p:cNvGrpSpPr/>
          <p:nvPr/>
        </p:nvGrpSpPr>
        <p:grpSpPr>
          <a:xfrm flipH="1" rot="5400000">
            <a:off x="8259052" y="323144"/>
            <a:ext cx="175013" cy="27000"/>
            <a:chOff x="5662375" y="212375"/>
            <a:chExt cx="175013" cy="27000"/>
          </a:xfrm>
        </p:grpSpPr>
        <p:sp>
          <p:nvSpPr>
            <p:cNvPr id="1574" name="Google Shape;1574;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577" name="Google Shape;1577;p40"/>
          <p:cNvCxnSpPr/>
          <p:nvPr/>
        </p:nvCxnSpPr>
        <p:spPr>
          <a:xfrm flipH="1" rot="5400000">
            <a:off x="740850" y="2598325"/>
            <a:ext cx="1672500" cy="126000"/>
          </a:xfrm>
          <a:prstGeom prst="straightConnector1">
            <a:avLst/>
          </a:prstGeom>
          <a:noFill/>
          <a:ln cap="flat" cmpd="sng" w="9525">
            <a:solidFill>
              <a:schemeClr val="dk1"/>
            </a:solidFill>
            <a:prstDash val="solid"/>
            <a:round/>
            <a:headEnd len="med" w="med" type="none"/>
            <a:tailEnd len="med" w="med" type="none"/>
          </a:ln>
        </p:spPr>
      </p:cxnSp>
      <p:cxnSp>
        <p:nvCxnSpPr>
          <p:cNvPr id="1578" name="Google Shape;1578;p40"/>
          <p:cNvCxnSpPr/>
          <p:nvPr/>
        </p:nvCxnSpPr>
        <p:spPr>
          <a:xfrm rot="-5400000">
            <a:off x="847100" y="3554000"/>
            <a:ext cx="829500" cy="743400"/>
          </a:xfrm>
          <a:prstGeom prst="straightConnector1">
            <a:avLst/>
          </a:prstGeom>
          <a:noFill/>
          <a:ln cap="flat" cmpd="sng" w="9525">
            <a:solidFill>
              <a:schemeClr val="dk1"/>
            </a:solidFill>
            <a:prstDash val="solid"/>
            <a:round/>
            <a:headEnd len="med" w="med" type="none"/>
            <a:tailEnd len="med" w="med" type="none"/>
          </a:ln>
        </p:spPr>
      </p:cxnSp>
      <p:cxnSp>
        <p:nvCxnSpPr>
          <p:cNvPr id="1579" name="Google Shape;1579;p40"/>
          <p:cNvCxnSpPr/>
          <p:nvPr/>
        </p:nvCxnSpPr>
        <p:spPr>
          <a:xfrm flipH="1" rot="5400000">
            <a:off x="1105775" y="4151250"/>
            <a:ext cx="796500" cy="1188000"/>
          </a:xfrm>
          <a:prstGeom prst="straightConnector1">
            <a:avLst/>
          </a:prstGeom>
          <a:noFill/>
          <a:ln cap="flat" cmpd="sng" w="9525">
            <a:solidFill>
              <a:schemeClr val="dk1"/>
            </a:solidFill>
            <a:prstDash val="solid"/>
            <a:round/>
            <a:headEnd len="med" w="med" type="none"/>
            <a:tailEnd len="med" w="med" type="none"/>
          </a:ln>
        </p:spPr>
      </p:cxnSp>
      <p:grpSp>
        <p:nvGrpSpPr>
          <p:cNvPr id="1580" name="Google Shape;1580;p40"/>
          <p:cNvGrpSpPr/>
          <p:nvPr/>
        </p:nvGrpSpPr>
        <p:grpSpPr>
          <a:xfrm rot="5400000">
            <a:off x="621475" y="4062025"/>
            <a:ext cx="581800" cy="582350"/>
            <a:chOff x="8064275" y="887850"/>
            <a:chExt cx="581800" cy="582350"/>
          </a:xfrm>
        </p:grpSpPr>
        <p:sp>
          <p:nvSpPr>
            <p:cNvPr id="1581" name="Google Shape;1581;p40"/>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0"/>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0"/>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0"/>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0"/>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0"/>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 name="Google Shape;1587;p40"/>
          <p:cNvGrpSpPr/>
          <p:nvPr/>
        </p:nvGrpSpPr>
        <p:grpSpPr>
          <a:xfrm rot="5400000">
            <a:off x="1482825" y="3350800"/>
            <a:ext cx="292025" cy="292575"/>
            <a:chOff x="7353050" y="316275"/>
            <a:chExt cx="292025" cy="292575"/>
          </a:xfrm>
        </p:grpSpPr>
        <p:sp>
          <p:nvSpPr>
            <p:cNvPr id="1588" name="Google Shape;1588;p40"/>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0"/>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0"/>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0"/>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 name="Google Shape;1592;p40"/>
          <p:cNvGrpSpPr/>
          <p:nvPr/>
        </p:nvGrpSpPr>
        <p:grpSpPr>
          <a:xfrm rot="5400000">
            <a:off x="1595125" y="4790325"/>
            <a:ext cx="175000" cy="175000"/>
            <a:chOff x="8792300" y="321275"/>
            <a:chExt cx="175000" cy="175000"/>
          </a:xfrm>
        </p:grpSpPr>
        <p:sp>
          <p:nvSpPr>
            <p:cNvPr id="1593" name="Google Shape;1593;p40"/>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0"/>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0"/>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0"/>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 name="Google Shape;1597;p40"/>
          <p:cNvSpPr/>
          <p:nvPr/>
        </p:nvSpPr>
        <p:spPr>
          <a:xfrm rot="5400000">
            <a:off x="1377117" y="1688743"/>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0"/>
          <p:cNvSpPr/>
          <p:nvPr/>
        </p:nvSpPr>
        <p:spPr>
          <a:xfrm rot="5400000">
            <a:off x="1374876" y="1686211"/>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0"/>
          <p:cNvSpPr/>
          <p:nvPr/>
        </p:nvSpPr>
        <p:spPr>
          <a:xfrm rot="5400000">
            <a:off x="1413610" y="172523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0"/>
          <p:cNvSpPr/>
          <p:nvPr/>
        </p:nvSpPr>
        <p:spPr>
          <a:xfrm rot="5400000">
            <a:off x="1411362" y="1722714"/>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0"/>
          <p:cNvSpPr/>
          <p:nvPr/>
        </p:nvSpPr>
        <p:spPr>
          <a:xfrm rot="5400000">
            <a:off x="1453339" y="1764682"/>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0"/>
          <p:cNvSpPr/>
          <p:nvPr/>
        </p:nvSpPr>
        <p:spPr>
          <a:xfrm rot="5400000">
            <a:off x="1450946" y="1762579"/>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3" name="Google Shape;1603;p40"/>
          <p:cNvGrpSpPr/>
          <p:nvPr/>
        </p:nvGrpSpPr>
        <p:grpSpPr>
          <a:xfrm rot="5400000">
            <a:off x="1701119" y="1515381"/>
            <a:ext cx="175013" cy="27000"/>
            <a:chOff x="5662375" y="212375"/>
            <a:chExt cx="175013" cy="27000"/>
          </a:xfrm>
        </p:grpSpPr>
        <p:sp>
          <p:nvSpPr>
            <p:cNvPr id="1604" name="Google Shape;1604;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 name="Google Shape;1607;p40"/>
          <p:cNvGrpSpPr/>
          <p:nvPr/>
        </p:nvGrpSpPr>
        <p:grpSpPr>
          <a:xfrm rot="5400000">
            <a:off x="1819519" y="4562081"/>
            <a:ext cx="175013" cy="27000"/>
            <a:chOff x="5662375" y="212375"/>
            <a:chExt cx="175013" cy="27000"/>
          </a:xfrm>
        </p:grpSpPr>
        <p:sp>
          <p:nvSpPr>
            <p:cNvPr id="1608" name="Google Shape;1608;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1" name="Google Shape;1611;p40"/>
          <p:cNvGrpSpPr/>
          <p:nvPr/>
        </p:nvGrpSpPr>
        <p:grpSpPr>
          <a:xfrm rot="5400000">
            <a:off x="408594" y="4140781"/>
            <a:ext cx="175013" cy="27000"/>
            <a:chOff x="5662375" y="212375"/>
            <a:chExt cx="175013" cy="27000"/>
          </a:xfrm>
        </p:grpSpPr>
        <p:sp>
          <p:nvSpPr>
            <p:cNvPr id="1612" name="Google Shape;1612;p40"/>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0"/>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0"/>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5" name="Google Shape;1615;p40"/>
          <p:cNvSpPr txBox="1"/>
          <p:nvPr>
            <p:ph hasCustomPrompt="1" type="title"/>
          </p:nvPr>
        </p:nvSpPr>
        <p:spPr>
          <a:xfrm>
            <a:off x="2624328" y="2057400"/>
            <a:ext cx="3904500" cy="786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9600"/>
              <a:buNone/>
              <a:defRPr sz="9600"/>
            </a:lvl1pPr>
            <a:lvl2pPr lvl="1" rtl="0" algn="ctr">
              <a:spcBef>
                <a:spcPts val="0"/>
              </a:spcBef>
              <a:spcAft>
                <a:spcPts val="0"/>
              </a:spcAft>
              <a:buSzPts val="9600"/>
              <a:buNone/>
              <a:defRPr sz="9600"/>
            </a:lvl2pPr>
            <a:lvl3pPr lvl="2" rtl="0" algn="ctr">
              <a:spcBef>
                <a:spcPts val="0"/>
              </a:spcBef>
              <a:spcAft>
                <a:spcPts val="0"/>
              </a:spcAft>
              <a:buSzPts val="9600"/>
              <a:buNone/>
              <a:defRPr sz="9600"/>
            </a:lvl3pPr>
            <a:lvl4pPr lvl="3" rtl="0" algn="ctr">
              <a:spcBef>
                <a:spcPts val="0"/>
              </a:spcBef>
              <a:spcAft>
                <a:spcPts val="0"/>
              </a:spcAft>
              <a:buSzPts val="9600"/>
              <a:buNone/>
              <a:defRPr sz="9600"/>
            </a:lvl4pPr>
            <a:lvl5pPr lvl="4" rtl="0" algn="ctr">
              <a:spcBef>
                <a:spcPts val="0"/>
              </a:spcBef>
              <a:spcAft>
                <a:spcPts val="0"/>
              </a:spcAft>
              <a:buSzPts val="9600"/>
              <a:buNone/>
              <a:defRPr sz="9600"/>
            </a:lvl5pPr>
            <a:lvl6pPr lvl="5" rtl="0" algn="ctr">
              <a:spcBef>
                <a:spcPts val="0"/>
              </a:spcBef>
              <a:spcAft>
                <a:spcPts val="0"/>
              </a:spcAft>
              <a:buSzPts val="9600"/>
              <a:buNone/>
              <a:defRPr sz="9600"/>
            </a:lvl6pPr>
            <a:lvl7pPr lvl="6" rtl="0" algn="ctr">
              <a:spcBef>
                <a:spcPts val="0"/>
              </a:spcBef>
              <a:spcAft>
                <a:spcPts val="0"/>
              </a:spcAft>
              <a:buSzPts val="9600"/>
              <a:buNone/>
              <a:defRPr sz="9600"/>
            </a:lvl7pPr>
            <a:lvl8pPr lvl="7" rtl="0" algn="ctr">
              <a:spcBef>
                <a:spcPts val="0"/>
              </a:spcBef>
              <a:spcAft>
                <a:spcPts val="0"/>
              </a:spcAft>
              <a:buSzPts val="9600"/>
              <a:buNone/>
              <a:defRPr sz="9600"/>
            </a:lvl8pPr>
            <a:lvl9pPr lvl="8" rtl="0" algn="ctr">
              <a:spcBef>
                <a:spcPts val="0"/>
              </a:spcBef>
              <a:spcAft>
                <a:spcPts val="0"/>
              </a:spcAft>
              <a:buSzPts val="9600"/>
              <a:buNone/>
              <a:defRPr sz="9600"/>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2">
    <p:spTree>
      <p:nvGrpSpPr>
        <p:cNvPr id="1616" name="Shape 1616"/>
        <p:cNvGrpSpPr/>
        <p:nvPr/>
      </p:nvGrpSpPr>
      <p:grpSpPr>
        <a:xfrm>
          <a:off x="0" y="0"/>
          <a:ext cx="0" cy="0"/>
          <a:chOff x="0" y="0"/>
          <a:chExt cx="0" cy="0"/>
        </a:xfrm>
      </p:grpSpPr>
      <p:sp>
        <p:nvSpPr>
          <p:cNvPr id="1617" name="Google Shape;1617;p41"/>
          <p:cNvSpPr txBox="1"/>
          <p:nvPr>
            <p:ph type="title"/>
          </p:nvPr>
        </p:nvSpPr>
        <p:spPr>
          <a:xfrm>
            <a:off x="1840021" y="338325"/>
            <a:ext cx="5464200" cy="61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a:lvl1pPr>
            <a:lvl2pPr lvl="1" rtl="0" algn="ctr">
              <a:spcBef>
                <a:spcPts val="0"/>
              </a:spcBef>
              <a:spcAft>
                <a:spcPts val="0"/>
              </a:spcAft>
              <a:buNone/>
              <a:defRPr/>
            </a:lvl2pPr>
            <a:lvl3pPr lvl="2" rtl="0" algn="ctr">
              <a:spcBef>
                <a:spcPts val="0"/>
              </a:spcBef>
              <a:spcAft>
                <a:spcPts val="0"/>
              </a:spcAft>
              <a:buNone/>
              <a:defRPr/>
            </a:lvl3pPr>
            <a:lvl4pPr lvl="3" rtl="0" algn="ctr">
              <a:spcBef>
                <a:spcPts val="0"/>
              </a:spcBef>
              <a:spcAft>
                <a:spcPts val="0"/>
              </a:spcAft>
              <a:buNone/>
              <a:defRPr/>
            </a:lvl4pPr>
            <a:lvl5pPr lvl="4" rtl="0" algn="ctr">
              <a:spcBef>
                <a:spcPts val="0"/>
              </a:spcBef>
              <a:spcAft>
                <a:spcPts val="0"/>
              </a:spcAft>
              <a:buNone/>
              <a:defRPr/>
            </a:lvl5pPr>
            <a:lvl6pPr lvl="5" rtl="0" algn="ctr">
              <a:spcBef>
                <a:spcPts val="0"/>
              </a:spcBef>
              <a:spcAft>
                <a:spcPts val="0"/>
              </a:spcAft>
              <a:buNone/>
              <a:defRPr/>
            </a:lvl6pPr>
            <a:lvl7pPr lvl="6" rtl="0" algn="ctr">
              <a:spcBef>
                <a:spcPts val="0"/>
              </a:spcBef>
              <a:spcAft>
                <a:spcPts val="0"/>
              </a:spcAft>
              <a:buNone/>
              <a:defRPr/>
            </a:lvl7pPr>
            <a:lvl8pPr lvl="7" rtl="0" algn="ctr">
              <a:spcBef>
                <a:spcPts val="0"/>
              </a:spcBef>
              <a:spcAft>
                <a:spcPts val="0"/>
              </a:spcAft>
              <a:buNone/>
              <a:defRPr/>
            </a:lvl8pPr>
            <a:lvl9pPr lvl="8" rtl="0" algn="ctr">
              <a:spcBef>
                <a:spcPts val="0"/>
              </a:spcBef>
              <a:spcAft>
                <a:spcPts val="0"/>
              </a:spcAft>
              <a:buNone/>
              <a:defRPr/>
            </a:lvl9pPr>
          </a:lstStyle>
          <a:p/>
        </p:txBody>
      </p:sp>
      <p:sp>
        <p:nvSpPr>
          <p:cNvPr id="1618" name="Google Shape;1618;p41"/>
          <p:cNvSpPr txBox="1"/>
          <p:nvPr>
            <p:ph idx="1" type="subTitle"/>
          </p:nvPr>
        </p:nvSpPr>
        <p:spPr>
          <a:xfrm>
            <a:off x="4956048" y="2532888"/>
            <a:ext cx="2084700" cy="136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619" name="Google Shape;1619;p41"/>
          <p:cNvSpPr txBox="1"/>
          <p:nvPr>
            <p:ph idx="2" type="subTitle"/>
          </p:nvPr>
        </p:nvSpPr>
        <p:spPr>
          <a:xfrm>
            <a:off x="2093976" y="2532888"/>
            <a:ext cx="2084700" cy="13626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dk2"/>
                </a:solidFill>
                <a:latin typeface="Barlow Semi Condensed"/>
                <a:ea typeface="Barlow Semi Condensed"/>
                <a:cs typeface="Barlow Semi Condensed"/>
                <a:sym typeface="Barlow Semi Condensed"/>
              </a:defRPr>
            </a:lvl1pPr>
            <a:lvl2pPr lvl="1"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2pPr>
            <a:lvl3pPr lvl="2"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3pPr>
            <a:lvl4pPr lvl="3"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4pPr>
            <a:lvl5pPr lvl="4"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5pPr>
            <a:lvl6pPr lvl="5"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6pPr>
            <a:lvl7pPr lvl="6"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7pPr>
            <a:lvl8pPr lvl="7" rtl="0" algn="ctr">
              <a:spcBef>
                <a:spcPts val="1200"/>
              </a:spcBef>
              <a:spcAft>
                <a:spcPts val="0"/>
              </a:spcAft>
              <a:buNone/>
              <a:defRPr sz="1600">
                <a:solidFill>
                  <a:schemeClr val="dk2"/>
                </a:solidFill>
                <a:latin typeface="Barlow Semi Condensed"/>
                <a:ea typeface="Barlow Semi Condensed"/>
                <a:cs typeface="Barlow Semi Condensed"/>
                <a:sym typeface="Barlow Semi Condensed"/>
              </a:defRPr>
            </a:lvl8pPr>
            <a:lvl9pPr lvl="8" rtl="0" algn="ctr">
              <a:spcBef>
                <a:spcPts val="1200"/>
              </a:spcBef>
              <a:spcAft>
                <a:spcPts val="1200"/>
              </a:spcAft>
              <a:buNone/>
              <a:defRPr sz="1600">
                <a:solidFill>
                  <a:schemeClr val="dk2"/>
                </a:solidFill>
                <a:latin typeface="Barlow Semi Condensed"/>
                <a:ea typeface="Barlow Semi Condensed"/>
                <a:cs typeface="Barlow Semi Condensed"/>
                <a:sym typeface="Barlow Semi Condensed"/>
              </a:defRPr>
            </a:lvl9pPr>
          </a:lstStyle>
          <a:p/>
        </p:txBody>
      </p:sp>
      <p:sp>
        <p:nvSpPr>
          <p:cNvPr id="1620" name="Google Shape;1620;p41"/>
          <p:cNvSpPr txBox="1"/>
          <p:nvPr>
            <p:ph idx="3" type="subTitle"/>
          </p:nvPr>
        </p:nvSpPr>
        <p:spPr>
          <a:xfrm>
            <a:off x="4956048" y="2221992"/>
            <a:ext cx="2084700" cy="2835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defRPr>
            </a:lvl2pPr>
            <a:lvl3pPr lvl="2" rtl="0" algn="ctr">
              <a:spcBef>
                <a:spcPts val="1200"/>
              </a:spcBef>
              <a:spcAft>
                <a:spcPts val="0"/>
              </a:spcAft>
              <a:buNone/>
              <a:defRPr sz="1600">
                <a:solidFill>
                  <a:schemeClr val="accent1"/>
                </a:solidFill>
              </a:defRPr>
            </a:lvl3pPr>
            <a:lvl4pPr lvl="3" rtl="0" algn="ctr">
              <a:spcBef>
                <a:spcPts val="1200"/>
              </a:spcBef>
              <a:spcAft>
                <a:spcPts val="0"/>
              </a:spcAft>
              <a:buNone/>
              <a:defRPr sz="1600">
                <a:solidFill>
                  <a:schemeClr val="accent1"/>
                </a:solidFill>
              </a:defRPr>
            </a:lvl4pPr>
            <a:lvl5pPr lvl="4" rtl="0" algn="ctr">
              <a:spcBef>
                <a:spcPts val="1200"/>
              </a:spcBef>
              <a:spcAft>
                <a:spcPts val="0"/>
              </a:spcAft>
              <a:buNone/>
              <a:defRPr sz="1600">
                <a:solidFill>
                  <a:schemeClr val="accent1"/>
                </a:solidFill>
              </a:defRPr>
            </a:lvl5pPr>
            <a:lvl6pPr lvl="5" rtl="0" algn="ctr">
              <a:spcBef>
                <a:spcPts val="1200"/>
              </a:spcBef>
              <a:spcAft>
                <a:spcPts val="0"/>
              </a:spcAft>
              <a:buNone/>
              <a:defRPr sz="1600">
                <a:solidFill>
                  <a:schemeClr val="accent1"/>
                </a:solidFill>
              </a:defRPr>
            </a:lvl6pPr>
            <a:lvl7pPr lvl="6" rtl="0" algn="ctr">
              <a:spcBef>
                <a:spcPts val="1200"/>
              </a:spcBef>
              <a:spcAft>
                <a:spcPts val="0"/>
              </a:spcAft>
              <a:buNone/>
              <a:defRPr sz="1600">
                <a:solidFill>
                  <a:schemeClr val="accent1"/>
                </a:solidFill>
              </a:defRPr>
            </a:lvl7pPr>
            <a:lvl8pPr lvl="7" rtl="0" algn="ctr">
              <a:spcBef>
                <a:spcPts val="1200"/>
              </a:spcBef>
              <a:spcAft>
                <a:spcPts val="0"/>
              </a:spcAft>
              <a:buNone/>
              <a:defRPr sz="1600">
                <a:solidFill>
                  <a:schemeClr val="accent1"/>
                </a:solidFill>
              </a:defRPr>
            </a:lvl8pPr>
            <a:lvl9pPr lvl="8" rtl="0" algn="ctr">
              <a:spcBef>
                <a:spcPts val="1200"/>
              </a:spcBef>
              <a:spcAft>
                <a:spcPts val="1200"/>
              </a:spcAft>
              <a:buNone/>
              <a:defRPr sz="1600">
                <a:solidFill>
                  <a:schemeClr val="accent1"/>
                </a:solidFill>
              </a:defRPr>
            </a:lvl9pPr>
          </a:lstStyle>
          <a:p/>
        </p:txBody>
      </p:sp>
      <p:sp>
        <p:nvSpPr>
          <p:cNvPr id="1621" name="Google Shape;1621;p41"/>
          <p:cNvSpPr txBox="1"/>
          <p:nvPr>
            <p:ph idx="4" type="subTitle"/>
          </p:nvPr>
        </p:nvSpPr>
        <p:spPr>
          <a:xfrm>
            <a:off x="2093976" y="2203704"/>
            <a:ext cx="2084700" cy="310800"/>
          </a:xfrm>
          <a:prstGeom prst="rect">
            <a:avLst/>
          </a:prstGeom>
        </p:spPr>
        <p:txBody>
          <a:bodyPr anchorCtr="0" anchor="t" bIns="91425" lIns="91425" spcFirstLastPara="1" rIns="91425" wrap="square" tIns="91425">
            <a:normAutofit/>
          </a:bodyPr>
          <a:lstStyle>
            <a:lvl1pPr lvl="0" rtl="0" algn="ctr">
              <a:spcBef>
                <a:spcPts val="0"/>
              </a:spcBef>
              <a:spcAft>
                <a:spcPts val="0"/>
              </a:spcAft>
              <a:buNone/>
              <a:defRPr sz="1600">
                <a:solidFill>
                  <a:schemeClr val="accent1"/>
                </a:solidFill>
                <a:latin typeface="Barlow Semi Condensed Medium"/>
                <a:ea typeface="Barlow Semi Condensed Medium"/>
                <a:cs typeface="Barlow Semi Condensed Medium"/>
                <a:sym typeface="Barlow Semi Condensed Medium"/>
              </a:defRPr>
            </a:lvl1pPr>
            <a:lvl2pPr lvl="1" rtl="0" algn="ctr">
              <a:spcBef>
                <a:spcPts val="1200"/>
              </a:spcBef>
              <a:spcAft>
                <a:spcPts val="0"/>
              </a:spcAft>
              <a:buNone/>
              <a:defRPr sz="1600">
                <a:solidFill>
                  <a:schemeClr val="accent1"/>
                </a:solidFill>
              </a:defRPr>
            </a:lvl2pPr>
            <a:lvl3pPr lvl="2" rtl="0" algn="ctr">
              <a:spcBef>
                <a:spcPts val="1200"/>
              </a:spcBef>
              <a:spcAft>
                <a:spcPts val="0"/>
              </a:spcAft>
              <a:buNone/>
              <a:defRPr sz="1600">
                <a:solidFill>
                  <a:schemeClr val="accent1"/>
                </a:solidFill>
              </a:defRPr>
            </a:lvl3pPr>
            <a:lvl4pPr lvl="3" rtl="0" algn="ctr">
              <a:spcBef>
                <a:spcPts val="1200"/>
              </a:spcBef>
              <a:spcAft>
                <a:spcPts val="0"/>
              </a:spcAft>
              <a:buNone/>
              <a:defRPr sz="1600">
                <a:solidFill>
                  <a:schemeClr val="accent1"/>
                </a:solidFill>
              </a:defRPr>
            </a:lvl4pPr>
            <a:lvl5pPr lvl="4" rtl="0" algn="ctr">
              <a:spcBef>
                <a:spcPts val="1200"/>
              </a:spcBef>
              <a:spcAft>
                <a:spcPts val="0"/>
              </a:spcAft>
              <a:buNone/>
              <a:defRPr sz="1600">
                <a:solidFill>
                  <a:schemeClr val="accent1"/>
                </a:solidFill>
              </a:defRPr>
            </a:lvl5pPr>
            <a:lvl6pPr lvl="5" rtl="0" algn="ctr">
              <a:spcBef>
                <a:spcPts val="1200"/>
              </a:spcBef>
              <a:spcAft>
                <a:spcPts val="0"/>
              </a:spcAft>
              <a:buNone/>
              <a:defRPr sz="1600">
                <a:solidFill>
                  <a:schemeClr val="accent1"/>
                </a:solidFill>
              </a:defRPr>
            </a:lvl6pPr>
            <a:lvl7pPr lvl="6" rtl="0" algn="ctr">
              <a:spcBef>
                <a:spcPts val="1200"/>
              </a:spcBef>
              <a:spcAft>
                <a:spcPts val="0"/>
              </a:spcAft>
              <a:buNone/>
              <a:defRPr sz="1600">
                <a:solidFill>
                  <a:schemeClr val="accent1"/>
                </a:solidFill>
              </a:defRPr>
            </a:lvl7pPr>
            <a:lvl8pPr lvl="7" rtl="0" algn="ctr">
              <a:spcBef>
                <a:spcPts val="1200"/>
              </a:spcBef>
              <a:spcAft>
                <a:spcPts val="0"/>
              </a:spcAft>
              <a:buNone/>
              <a:defRPr sz="1600">
                <a:solidFill>
                  <a:schemeClr val="accent1"/>
                </a:solidFill>
              </a:defRPr>
            </a:lvl8pPr>
            <a:lvl9pPr lvl="8" rtl="0" algn="ctr">
              <a:spcBef>
                <a:spcPts val="1200"/>
              </a:spcBef>
              <a:spcAft>
                <a:spcPts val="1200"/>
              </a:spcAft>
              <a:buNone/>
              <a:defRPr sz="1600">
                <a:solidFill>
                  <a:schemeClr val="accent1"/>
                </a:solidFill>
              </a:defRPr>
            </a:lvl9pPr>
          </a:lstStyle>
          <a:p/>
        </p:txBody>
      </p:sp>
      <p:sp>
        <p:nvSpPr>
          <p:cNvPr id="1622" name="Google Shape;1622;p41"/>
          <p:cNvSpPr txBox="1"/>
          <p:nvPr>
            <p:ph hasCustomPrompt="1" idx="5" type="title"/>
          </p:nvPr>
        </p:nvSpPr>
        <p:spPr>
          <a:xfrm>
            <a:off x="2779776" y="1627632"/>
            <a:ext cx="722400" cy="45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23" name="Google Shape;1623;p41"/>
          <p:cNvSpPr txBox="1"/>
          <p:nvPr>
            <p:ph hasCustomPrompt="1" idx="6" type="title"/>
          </p:nvPr>
        </p:nvSpPr>
        <p:spPr>
          <a:xfrm>
            <a:off x="5641848" y="1627632"/>
            <a:ext cx="722400" cy="4572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grpSp>
        <p:nvGrpSpPr>
          <p:cNvPr id="1624" name="Google Shape;1624;p41"/>
          <p:cNvGrpSpPr/>
          <p:nvPr/>
        </p:nvGrpSpPr>
        <p:grpSpPr>
          <a:xfrm>
            <a:off x="432850" y="0"/>
            <a:ext cx="8278300" cy="5165700"/>
            <a:chOff x="432850" y="0"/>
            <a:chExt cx="8278300" cy="5165700"/>
          </a:xfrm>
        </p:grpSpPr>
        <p:cxnSp>
          <p:nvCxnSpPr>
            <p:cNvPr id="1625" name="Google Shape;1625;p41"/>
            <p:cNvCxnSpPr/>
            <p:nvPr/>
          </p:nvCxnSpPr>
          <p:spPr>
            <a:xfrm rot="10800000">
              <a:off x="8420275" y="2664300"/>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26" name="Google Shape;1626;p41"/>
            <p:cNvGrpSpPr/>
            <p:nvPr/>
          </p:nvGrpSpPr>
          <p:grpSpPr>
            <a:xfrm>
              <a:off x="8129350" y="4292175"/>
              <a:ext cx="581800" cy="582350"/>
              <a:chOff x="8064275" y="887850"/>
              <a:chExt cx="581800" cy="582350"/>
            </a:xfrm>
          </p:grpSpPr>
          <p:sp>
            <p:nvSpPr>
              <p:cNvPr id="1627" name="Google Shape;1627;p4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1"/>
            <p:cNvGrpSpPr/>
            <p:nvPr/>
          </p:nvGrpSpPr>
          <p:grpSpPr>
            <a:xfrm>
              <a:off x="8274238" y="3720600"/>
              <a:ext cx="292025" cy="292575"/>
              <a:chOff x="7353050" y="316275"/>
              <a:chExt cx="292025" cy="292575"/>
            </a:xfrm>
          </p:grpSpPr>
          <p:sp>
            <p:nvSpPr>
              <p:cNvPr id="1634" name="Google Shape;1634;p4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8" name="Google Shape;1638;p41"/>
            <p:cNvGrpSpPr/>
            <p:nvPr/>
          </p:nvGrpSpPr>
          <p:grpSpPr>
            <a:xfrm>
              <a:off x="8332763" y="3212475"/>
              <a:ext cx="175000" cy="175000"/>
              <a:chOff x="8792300" y="321275"/>
              <a:chExt cx="175000" cy="175000"/>
            </a:xfrm>
          </p:grpSpPr>
          <p:sp>
            <p:nvSpPr>
              <p:cNvPr id="1639" name="Google Shape;1639;p4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4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43" name="Google Shape;1643;p41"/>
            <p:cNvCxnSpPr/>
            <p:nvPr/>
          </p:nvCxnSpPr>
          <p:spPr>
            <a:xfrm>
              <a:off x="723725" y="613"/>
              <a:ext cx="0" cy="2501400"/>
            </a:xfrm>
            <a:prstGeom prst="straightConnector1">
              <a:avLst/>
            </a:prstGeom>
            <a:noFill/>
            <a:ln cap="flat" cmpd="sng" w="9525">
              <a:solidFill>
                <a:schemeClr val="dk1"/>
              </a:solidFill>
              <a:prstDash val="solid"/>
              <a:round/>
              <a:headEnd len="med" w="med" type="none"/>
              <a:tailEnd len="med" w="med" type="none"/>
            </a:ln>
          </p:spPr>
        </p:cxnSp>
        <p:grpSp>
          <p:nvGrpSpPr>
            <p:cNvPr id="1644" name="Google Shape;1644;p41"/>
            <p:cNvGrpSpPr/>
            <p:nvPr/>
          </p:nvGrpSpPr>
          <p:grpSpPr>
            <a:xfrm rot="10800000">
              <a:off x="432850" y="291788"/>
              <a:ext cx="581800" cy="582350"/>
              <a:chOff x="8064275" y="887850"/>
              <a:chExt cx="581800" cy="582350"/>
            </a:xfrm>
          </p:grpSpPr>
          <p:sp>
            <p:nvSpPr>
              <p:cNvPr id="1645" name="Google Shape;1645;p41"/>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1"/>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1"/>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1"/>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1"/>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1"/>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 name="Google Shape;1651;p41"/>
            <p:cNvGrpSpPr/>
            <p:nvPr/>
          </p:nvGrpSpPr>
          <p:grpSpPr>
            <a:xfrm rot="10800000">
              <a:off x="577738" y="1153138"/>
              <a:ext cx="292025" cy="292575"/>
              <a:chOff x="7353050" y="316275"/>
              <a:chExt cx="292025" cy="292575"/>
            </a:xfrm>
          </p:grpSpPr>
          <p:sp>
            <p:nvSpPr>
              <p:cNvPr id="1652" name="Google Shape;1652;p41"/>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1"/>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1"/>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1"/>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 name="Google Shape;1656;p41"/>
            <p:cNvGrpSpPr/>
            <p:nvPr/>
          </p:nvGrpSpPr>
          <p:grpSpPr>
            <a:xfrm rot="10800000">
              <a:off x="636238" y="1778838"/>
              <a:ext cx="175000" cy="175000"/>
              <a:chOff x="8792300" y="321275"/>
              <a:chExt cx="175000" cy="175000"/>
            </a:xfrm>
          </p:grpSpPr>
          <p:sp>
            <p:nvSpPr>
              <p:cNvPr id="1657" name="Google Shape;1657;p41"/>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1"/>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1"/>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1"/>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1" name="Google Shape;1661;p41"/>
            <p:cNvGrpSpPr/>
            <p:nvPr/>
          </p:nvGrpSpPr>
          <p:grpSpPr>
            <a:xfrm>
              <a:off x="432850" y="2003163"/>
              <a:ext cx="175013" cy="27000"/>
              <a:chOff x="5662375" y="212375"/>
              <a:chExt cx="175013" cy="27000"/>
            </a:xfrm>
          </p:grpSpPr>
          <p:sp>
            <p:nvSpPr>
              <p:cNvPr id="1662" name="Google Shape;1662;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 name="Google Shape;1665;p41"/>
            <p:cNvGrpSpPr/>
            <p:nvPr/>
          </p:nvGrpSpPr>
          <p:grpSpPr>
            <a:xfrm>
              <a:off x="788100" y="208488"/>
              <a:ext cx="175013" cy="27000"/>
              <a:chOff x="5662375" y="212375"/>
              <a:chExt cx="175013" cy="27000"/>
            </a:xfrm>
          </p:grpSpPr>
          <p:sp>
            <p:nvSpPr>
              <p:cNvPr id="1666" name="Google Shape;1666;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9" name="Google Shape;1669;p41"/>
            <p:cNvGrpSpPr/>
            <p:nvPr/>
          </p:nvGrpSpPr>
          <p:grpSpPr>
            <a:xfrm>
              <a:off x="8129350" y="4988725"/>
              <a:ext cx="175013" cy="27000"/>
              <a:chOff x="5662375" y="212375"/>
              <a:chExt cx="175013" cy="27000"/>
            </a:xfrm>
          </p:grpSpPr>
          <p:sp>
            <p:nvSpPr>
              <p:cNvPr id="1670" name="Google Shape;1670;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 name="Google Shape;1673;p41"/>
            <p:cNvGrpSpPr/>
            <p:nvPr/>
          </p:nvGrpSpPr>
          <p:grpSpPr>
            <a:xfrm>
              <a:off x="8497550" y="3429425"/>
              <a:ext cx="175013" cy="27000"/>
              <a:chOff x="5662375" y="212375"/>
              <a:chExt cx="175013" cy="27000"/>
            </a:xfrm>
          </p:grpSpPr>
          <p:sp>
            <p:nvSpPr>
              <p:cNvPr id="1674" name="Google Shape;1674;p41"/>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1"/>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1"/>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677" name="Google Shape;1677;p41"/>
            <p:cNvCxnSpPr/>
            <p:nvPr/>
          </p:nvCxnSpPr>
          <p:spPr>
            <a:xfrm>
              <a:off x="8407225" y="0"/>
              <a:ext cx="0" cy="2160900"/>
            </a:xfrm>
            <a:prstGeom prst="straightConnector1">
              <a:avLst/>
            </a:prstGeom>
            <a:noFill/>
            <a:ln cap="flat" cmpd="sng" w="9525">
              <a:solidFill>
                <a:schemeClr val="dk1"/>
              </a:solidFill>
              <a:prstDash val="solid"/>
              <a:round/>
              <a:headEnd len="med" w="med" type="none"/>
              <a:tailEnd len="med" w="med" type="none"/>
            </a:ln>
          </p:spPr>
        </p:cxnSp>
        <p:cxnSp>
          <p:nvCxnSpPr>
            <p:cNvPr id="1678" name="Google Shape;1678;p41"/>
            <p:cNvCxnSpPr/>
            <p:nvPr/>
          </p:nvCxnSpPr>
          <p:spPr>
            <a:xfrm>
              <a:off x="718025" y="2985634"/>
              <a:ext cx="0" cy="2160900"/>
            </a:xfrm>
            <a:prstGeom prst="straightConnector1">
              <a:avLst/>
            </a:prstGeom>
            <a:noFill/>
            <a:ln cap="flat" cmpd="sng" w="9525">
              <a:solidFill>
                <a:schemeClr val="dk1"/>
              </a:solidFill>
              <a:prstDash val="solid"/>
              <a:round/>
              <a:headEnd len="med" w="med" type="none"/>
              <a:tailEnd len="med" w="med" type="none"/>
            </a:ln>
          </p:spPr>
        </p:cxnSp>
        <p:sp>
          <p:nvSpPr>
            <p:cNvPr id="1679" name="Google Shape;1679;p41"/>
            <p:cNvSpPr/>
            <p:nvPr/>
          </p:nvSpPr>
          <p:spPr>
            <a:xfrm>
              <a:off x="671825" y="458788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1"/>
            <p:cNvSpPr/>
            <p:nvPr/>
          </p:nvSpPr>
          <p:spPr>
            <a:xfrm>
              <a:off x="671825" y="3940338"/>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1"/>
            <p:cNvSpPr/>
            <p:nvPr/>
          </p:nvSpPr>
          <p:spPr>
            <a:xfrm>
              <a:off x="8361025" y="1453500"/>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1"/>
            <p:cNvSpPr/>
            <p:nvPr/>
          </p:nvSpPr>
          <p:spPr>
            <a:xfrm>
              <a:off x="8361025" y="234875"/>
              <a:ext cx="92400" cy="92400"/>
            </a:xfrm>
            <a:prstGeom prst="ellipse">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APTION_ONLY_2">
    <p:spTree>
      <p:nvGrpSpPr>
        <p:cNvPr id="1683" name="Shape 1683"/>
        <p:cNvGrpSpPr/>
        <p:nvPr/>
      </p:nvGrpSpPr>
      <p:grpSpPr>
        <a:xfrm>
          <a:off x="0" y="0"/>
          <a:ext cx="0" cy="0"/>
          <a:chOff x="0" y="0"/>
          <a:chExt cx="0" cy="0"/>
        </a:xfrm>
      </p:grpSpPr>
      <p:sp>
        <p:nvSpPr>
          <p:cNvPr id="1684" name="Google Shape;1684;p42"/>
          <p:cNvSpPr txBox="1"/>
          <p:nvPr>
            <p:ph idx="1" type="body"/>
          </p:nvPr>
        </p:nvSpPr>
        <p:spPr>
          <a:xfrm>
            <a:off x="1122050" y="1947672"/>
            <a:ext cx="2788800" cy="13626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dk2"/>
              </a:buClr>
              <a:buSzPts val="1600"/>
              <a:buFont typeface="Barlow Semi Condensed"/>
              <a:buNone/>
              <a:defRPr sz="1600">
                <a:solidFill>
                  <a:schemeClr val="dk2"/>
                </a:solidFill>
                <a:latin typeface="Barlow Semi Condensed"/>
                <a:ea typeface="Barlow Semi Condensed"/>
                <a:cs typeface="Barlow Semi Condensed"/>
                <a:sym typeface="Barlow Semi Condensed"/>
              </a:defRPr>
            </a:lvl1pPr>
          </a:lstStyle>
          <a:p/>
        </p:txBody>
      </p:sp>
      <p:sp>
        <p:nvSpPr>
          <p:cNvPr id="1685" name="Google Shape;1685;p42"/>
          <p:cNvSpPr txBox="1"/>
          <p:nvPr>
            <p:ph type="title"/>
          </p:nvPr>
        </p:nvSpPr>
        <p:spPr>
          <a:xfrm>
            <a:off x="2100600" y="347472"/>
            <a:ext cx="4947000" cy="5853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cxnSp>
        <p:nvCxnSpPr>
          <p:cNvPr id="1686" name="Google Shape;1686;p42"/>
          <p:cNvCxnSpPr/>
          <p:nvPr/>
        </p:nvCxnSpPr>
        <p:spPr>
          <a:xfrm>
            <a:off x="590450" y="4340600"/>
            <a:ext cx="1212900" cy="422700"/>
          </a:xfrm>
          <a:prstGeom prst="straightConnector1">
            <a:avLst/>
          </a:prstGeom>
          <a:noFill/>
          <a:ln cap="flat" cmpd="sng" w="9525">
            <a:solidFill>
              <a:schemeClr val="dk1"/>
            </a:solidFill>
            <a:prstDash val="solid"/>
            <a:round/>
            <a:headEnd len="med" w="med" type="none"/>
            <a:tailEnd len="med" w="med" type="none"/>
          </a:ln>
        </p:spPr>
      </p:cxnSp>
      <p:cxnSp>
        <p:nvCxnSpPr>
          <p:cNvPr id="1687" name="Google Shape;1687;p42"/>
          <p:cNvCxnSpPr/>
          <p:nvPr/>
        </p:nvCxnSpPr>
        <p:spPr>
          <a:xfrm flipH="1" rot="10800000">
            <a:off x="7975" y="4332600"/>
            <a:ext cx="582600" cy="654300"/>
          </a:xfrm>
          <a:prstGeom prst="straightConnector1">
            <a:avLst/>
          </a:prstGeom>
          <a:noFill/>
          <a:ln cap="flat" cmpd="sng" w="9525">
            <a:solidFill>
              <a:schemeClr val="dk1"/>
            </a:solidFill>
            <a:prstDash val="solid"/>
            <a:round/>
            <a:headEnd len="med" w="med" type="none"/>
            <a:tailEnd len="med" w="med" type="none"/>
          </a:ln>
        </p:spPr>
      </p:cxnSp>
      <p:grpSp>
        <p:nvGrpSpPr>
          <p:cNvPr id="1688" name="Google Shape;1688;p42"/>
          <p:cNvGrpSpPr/>
          <p:nvPr/>
        </p:nvGrpSpPr>
        <p:grpSpPr>
          <a:xfrm flipH="1">
            <a:off x="431725" y="4183775"/>
            <a:ext cx="292025" cy="292575"/>
            <a:chOff x="7353050" y="316275"/>
            <a:chExt cx="292025" cy="292575"/>
          </a:xfrm>
        </p:grpSpPr>
        <p:sp>
          <p:nvSpPr>
            <p:cNvPr id="1689" name="Google Shape;1689;p4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 name="Google Shape;1693;p42"/>
          <p:cNvGrpSpPr/>
          <p:nvPr/>
        </p:nvGrpSpPr>
        <p:grpSpPr>
          <a:xfrm>
            <a:off x="1646714" y="4616575"/>
            <a:ext cx="293111" cy="293388"/>
            <a:chOff x="3164039" y="430875"/>
            <a:chExt cx="293111" cy="293388"/>
          </a:xfrm>
        </p:grpSpPr>
        <p:sp>
          <p:nvSpPr>
            <p:cNvPr id="1694" name="Google Shape;1694;p42"/>
            <p:cNvSpPr/>
            <p:nvPr/>
          </p:nvSpPr>
          <p:spPr>
            <a:xfrm flipH="1">
              <a:off x="3166281" y="433407"/>
              <a:ext cx="288614" cy="288337"/>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flipH="1">
              <a:off x="3164039" y="430875"/>
              <a:ext cx="293111" cy="293388"/>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flipH="1">
              <a:off x="3202780" y="469909"/>
              <a:ext cx="215626" cy="215337"/>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flipH="1">
              <a:off x="3200525" y="467377"/>
              <a:ext cx="220123" cy="220400"/>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flipH="1">
              <a:off x="3242641" y="509484"/>
              <a:ext cx="136177" cy="136177"/>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flipH="1">
              <a:off x="3240109" y="507242"/>
              <a:ext cx="140951" cy="140674"/>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700" name="Google Shape;1700;p42"/>
          <p:cNvCxnSpPr/>
          <p:nvPr/>
        </p:nvCxnSpPr>
        <p:spPr>
          <a:xfrm rot="10800000">
            <a:off x="7196975" y="295100"/>
            <a:ext cx="1157100" cy="542700"/>
          </a:xfrm>
          <a:prstGeom prst="straightConnector1">
            <a:avLst/>
          </a:prstGeom>
          <a:noFill/>
          <a:ln cap="flat" cmpd="sng" w="9525">
            <a:solidFill>
              <a:schemeClr val="dk1"/>
            </a:solidFill>
            <a:prstDash val="solid"/>
            <a:round/>
            <a:headEnd len="med" w="med" type="none"/>
            <a:tailEnd len="med" w="med" type="none"/>
          </a:ln>
        </p:spPr>
      </p:cxnSp>
      <p:cxnSp>
        <p:nvCxnSpPr>
          <p:cNvPr id="1701" name="Google Shape;1701;p42"/>
          <p:cNvCxnSpPr/>
          <p:nvPr/>
        </p:nvCxnSpPr>
        <p:spPr>
          <a:xfrm flipH="1">
            <a:off x="8354075" y="-6625"/>
            <a:ext cx="791400" cy="836400"/>
          </a:xfrm>
          <a:prstGeom prst="straightConnector1">
            <a:avLst/>
          </a:prstGeom>
          <a:noFill/>
          <a:ln cap="flat" cmpd="sng" w="9525">
            <a:solidFill>
              <a:schemeClr val="dk1"/>
            </a:solidFill>
            <a:prstDash val="solid"/>
            <a:round/>
            <a:headEnd len="med" w="med" type="none"/>
            <a:tailEnd len="med" w="med" type="none"/>
          </a:ln>
        </p:spPr>
      </p:cxnSp>
      <p:grpSp>
        <p:nvGrpSpPr>
          <p:cNvPr id="1702" name="Google Shape;1702;p42"/>
          <p:cNvGrpSpPr/>
          <p:nvPr/>
        </p:nvGrpSpPr>
        <p:grpSpPr>
          <a:xfrm>
            <a:off x="8064275" y="526925"/>
            <a:ext cx="581800" cy="582350"/>
            <a:chOff x="8064275" y="887850"/>
            <a:chExt cx="581800" cy="582350"/>
          </a:xfrm>
        </p:grpSpPr>
        <p:sp>
          <p:nvSpPr>
            <p:cNvPr id="1703" name="Google Shape;1703;p42"/>
            <p:cNvSpPr/>
            <p:nvPr/>
          </p:nvSpPr>
          <p:spPr>
            <a:xfrm>
              <a:off x="8068750" y="892875"/>
              <a:ext cx="572875" cy="572325"/>
            </a:xfrm>
            <a:custGeom>
              <a:rect b="b" l="l" r="r" t="t"/>
              <a:pathLst>
                <a:path extrusionOk="0" h="22893" w="22915">
                  <a:moveTo>
                    <a:pt x="11457" y="0"/>
                  </a:moveTo>
                  <a:cubicBezTo>
                    <a:pt x="5127" y="0"/>
                    <a:pt x="0" y="5127"/>
                    <a:pt x="0" y="11435"/>
                  </a:cubicBezTo>
                  <a:cubicBezTo>
                    <a:pt x="0" y="17766"/>
                    <a:pt x="5127" y="22892"/>
                    <a:pt x="11457" y="22892"/>
                  </a:cubicBezTo>
                  <a:cubicBezTo>
                    <a:pt x="17788" y="22892"/>
                    <a:pt x="22914" y="17766"/>
                    <a:pt x="22914" y="11435"/>
                  </a:cubicBezTo>
                  <a:cubicBezTo>
                    <a:pt x="22914" y="5127"/>
                    <a:pt x="17788" y="0"/>
                    <a:pt x="1145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8064275" y="887850"/>
              <a:ext cx="581800" cy="582350"/>
            </a:xfrm>
            <a:custGeom>
              <a:rect b="b" l="l" r="r" t="t"/>
              <a:pathLst>
                <a:path extrusionOk="0" h="23294" w="23272">
                  <a:moveTo>
                    <a:pt x="11636" y="380"/>
                  </a:moveTo>
                  <a:cubicBezTo>
                    <a:pt x="14757" y="380"/>
                    <a:pt x="17566" y="1628"/>
                    <a:pt x="19594" y="3679"/>
                  </a:cubicBezTo>
                  <a:cubicBezTo>
                    <a:pt x="21645" y="5707"/>
                    <a:pt x="22893" y="8538"/>
                    <a:pt x="22893" y="11636"/>
                  </a:cubicBezTo>
                  <a:cubicBezTo>
                    <a:pt x="22893" y="14757"/>
                    <a:pt x="21645" y="17565"/>
                    <a:pt x="19594" y="19616"/>
                  </a:cubicBezTo>
                  <a:cubicBezTo>
                    <a:pt x="17566" y="21644"/>
                    <a:pt x="14757" y="22915"/>
                    <a:pt x="11636" y="22915"/>
                  </a:cubicBezTo>
                  <a:cubicBezTo>
                    <a:pt x="8516" y="22915"/>
                    <a:pt x="5707" y="21644"/>
                    <a:pt x="3657" y="19616"/>
                  </a:cubicBezTo>
                  <a:cubicBezTo>
                    <a:pt x="1628" y="17565"/>
                    <a:pt x="358" y="14757"/>
                    <a:pt x="358" y="11636"/>
                  </a:cubicBezTo>
                  <a:cubicBezTo>
                    <a:pt x="358" y="8538"/>
                    <a:pt x="1628" y="5707"/>
                    <a:pt x="3657" y="3679"/>
                  </a:cubicBezTo>
                  <a:cubicBezTo>
                    <a:pt x="5707" y="1628"/>
                    <a:pt x="8516" y="380"/>
                    <a:pt x="11636" y="380"/>
                  </a:cubicBezTo>
                  <a:close/>
                  <a:moveTo>
                    <a:pt x="11636" y="1"/>
                  </a:moveTo>
                  <a:cubicBezTo>
                    <a:pt x="5217" y="1"/>
                    <a:pt x="1" y="5217"/>
                    <a:pt x="1" y="11636"/>
                  </a:cubicBezTo>
                  <a:cubicBezTo>
                    <a:pt x="1" y="18078"/>
                    <a:pt x="5217" y="23294"/>
                    <a:pt x="11636" y="23294"/>
                  </a:cubicBezTo>
                  <a:cubicBezTo>
                    <a:pt x="18056" y="23294"/>
                    <a:pt x="23272" y="18078"/>
                    <a:pt x="23272" y="11636"/>
                  </a:cubicBezTo>
                  <a:cubicBezTo>
                    <a:pt x="23272" y="5217"/>
                    <a:pt x="18056" y="1"/>
                    <a:pt x="116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a:off x="8141175" y="965325"/>
              <a:ext cx="428000" cy="427425"/>
            </a:xfrm>
            <a:custGeom>
              <a:rect b="b" l="l" r="r" t="t"/>
              <a:pathLst>
                <a:path extrusionOk="0" h="17097" w="17120">
                  <a:moveTo>
                    <a:pt x="8560" y="0"/>
                  </a:moveTo>
                  <a:cubicBezTo>
                    <a:pt x="3835" y="0"/>
                    <a:pt x="1" y="3812"/>
                    <a:pt x="1" y="8537"/>
                  </a:cubicBezTo>
                  <a:cubicBezTo>
                    <a:pt x="1" y="13263"/>
                    <a:pt x="3835" y="17097"/>
                    <a:pt x="8560" y="17097"/>
                  </a:cubicBezTo>
                  <a:cubicBezTo>
                    <a:pt x="13286" y="17097"/>
                    <a:pt x="17120" y="13263"/>
                    <a:pt x="17120" y="8537"/>
                  </a:cubicBezTo>
                  <a:cubicBezTo>
                    <a:pt x="17120" y="3812"/>
                    <a:pt x="13286" y="0"/>
                    <a:pt x="856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a:off x="8136725" y="960300"/>
              <a:ext cx="436925" cy="437475"/>
            </a:xfrm>
            <a:custGeom>
              <a:rect b="b" l="l" r="r" t="t"/>
              <a:pathLst>
                <a:path extrusionOk="0" h="17499" w="17477">
                  <a:moveTo>
                    <a:pt x="8738" y="379"/>
                  </a:moveTo>
                  <a:cubicBezTo>
                    <a:pt x="11057" y="379"/>
                    <a:pt x="13130" y="1316"/>
                    <a:pt x="14645" y="2831"/>
                  </a:cubicBezTo>
                  <a:cubicBezTo>
                    <a:pt x="16161" y="4347"/>
                    <a:pt x="17097" y="6442"/>
                    <a:pt x="17097" y="8738"/>
                  </a:cubicBezTo>
                  <a:cubicBezTo>
                    <a:pt x="17097" y="11056"/>
                    <a:pt x="16161" y="13152"/>
                    <a:pt x="14645" y="14667"/>
                  </a:cubicBezTo>
                  <a:cubicBezTo>
                    <a:pt x="13130" y="16183"/>
                    <a:pt x="11057" y="17119"/>
                    <a:pt x="8738" y="17119"/>
                  </a:cubicBezTo>
                  <a:cubicBezTo>
                    <a:pt x="6420" y="17119"/>
                    <a:pt x="4325" y="16183"/>
                    <a:pt x="2809" y="14667"/>
                  </a:cubicBezTo>
                  <a:cubicBezTo>
                    <a:pt x="1293" y="13152"/>
                    <a:pt x="357" y="11056"/>
                    <a:pt x="357" y="8738"/>
                  </a:cubicBezTo>
                  <a:cubicBezTo>
                    <a:pt x="357" y="6442"/>
                    <a:pt x="1293" y="4347"/>
                    <a:pt x="2809" y="2831"/>
                  </a:cubicBezTo>
                  <a:cubicBezTo>
                    <a:pt x="4325" y="1316"/>
                    <a:pt x="6420" y="379"/>
                    <a:pt x="8738" y="379"/>
                  </a:cubicBezTo>
                  <a:close/>
                  <a:moveTo>
                    <a:pt x="8738" y="0"/>
                  </a:moveTo>
                  <a:cubicBezTo>
                    <a:pt x="3901" y="0"/>
                    <a:pt x="1" y="3924"/>
                    <a:pt x="1" y="8738"/>
                  </a:cubicBezTo>
                  <a:cubicBezTo>
                    <a:pt x="1" y="13575"/>
                    <a:pt x="3901" y="17498"/>
                    <a:pt x="8738" y="17498"/>
                  </a:cubicBezTo>
                  <a:cubicBezTo>
                    <a:pt x="13553" y="17498"/>
                    <a:pt x="17476" y="13575"/>
                    <a:pt x="17476" y="8738"/>
                  </a:cubicBezTo>
                  <a:cubicBezTo>
                    <a:pt x="17476" y="3924"/>
                    <a:pt x="13553" y="0"/>
                    <a:pt x="87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a:off x="8219750" y="1043875"/>
              <a:ext cx="270300" cy="270300"/>
            </a:xfrm>
            <a:custGeom>
              <a:rect b="b" l="l" r="r" t="t"/>
              <a:pathLst>
                <a:path extrusionOk="0" h="10812" w="10812">
                  <a:moveTo>
                    <a:pt x="5417" y="1"/>
                  </a:moveTo>
                  <a:cubicBezTo>
                    <a:pt x="2430" y="1"/>
                    <a:pt x="1" y="2431"/>
                    <a:pt x="1" y="5395"/>
                  </a:cubicBezTo>
                  <a:cubicBezTo>
                    <a:pt x="1" y="8382"/>
                    <a:pt x="2430" y="10812"/>
                    <a:pt x="5417" y="10812"/>
                  </a:cubicBezTo>
                  <a:cubicBezTo>
                    <a:pt x="8404" y="10812"/>
                    <a:pt x="10812" y="8382"/>
                    <a:pt x="10812" y="5395"/>
                  </a:cubicBezTo>
                  <a:cubicBezTo>
                    <a:pt x="10812" y="2431"/>
                    <a:pt x="8404" y="1"/>
                    <a:pt x="541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a:off x="8215300" y="1039425"/>
              <a:ext cx="279775" cy="279225"/>
            </a:xfrm>
            <a:custGeom>
              <a:rect b="b" l="l" r="r" t="t"/>
              <a:pathLst>
                <a:path extrusionOk="0" h="11169" w="11191">
                  <a:moveTo>
                    <a:pt x="5595" y="357"/>
                  </a:moveTo>
                  <a:cubicBezTo>
                    <a:pt x="7044" y="357"/>
                    <a:pt x="8337" y="937"/>
                    <a:pt x="9273" y="1895"/>
                  </a:cubicBezTo>
                  <a:cubicBezTo>
                    <a:pt x="10232" y="2832"/>
                    <a:pt x="10811" y="4147"/>
                    <a:pt x="10811" y="5573"/>
                  </a:cubicBezTo>
                  <a:cubicBezTo>
                    <a:pt x="10811" y="7022"/>
                    <a:pt x="10232" y="8337"/>
                    <a:pt x="9273" y="9273"/>
                  </a:cubicBezTo>
                  <a:cubicBezTo>
                    <a:pt x="8337" y="10210"/>
                    <a:pt x="7044" y="10789"/>
                    <a:pt x="5595" y="10789"/>
                  </a:cubicBezTo>
                  <a:cubicBezTo>
                    <a:pt x="4147" y="10789"/>
                    <a:pt x="2854" y="10210"/>
                    <a:pt x="1895" y="9273"/>
                  </a:cubicBezTo>
                  <a:cubicBezTo>
                    <a:pt x="959" y="8337"/>
                    <a:pt x="379" y="7022"/>
                    <a:pt x="379" y="5573"/>
                  </a:cubicBezTo>
                  <a:cubicBezTo>
                    <a:pt x="379" y="4147"/>
                    <a:pt x="959" y="2832"/>
                    <a:pt x="1895" y="1895"/>
                  </a:cubicBezTo>
                  <a:cubicBezTo>
                    <a:pt x="2854" y="937"/>
                    <a:pt x="4147" y="357"/>
                    <a:pt x="5595" y="357"/>
                  </a:cubicBezTo>
                  <a:close/>
                  <a:moveTo>
                    <a:pt x="5595" y="1"/>
                  </a:moveTo>
                  <a:cubicBezTo>
                    <a:pt x="2497" y="1"/>
                    <a:pt x="1" y="2497"/>
                    <a:pt x="1" y="5573"/>
                  </a:cubicBezTo>
                  <a:cubicBezTo>
                    <a:pt x="1" y="8672"/>
                    <a:pt x="2497" y="11168"/>
                    <a:pt x="5595" y="11168"/>
                  </a:cubicBezTo>
                  <a:cubicBezTo>
                    <a:pt x="8671" y="11168"/>
                    <a:pt x="11190" y="8672"/>
                    <a:pt x="11190" y="5573"/>
                  </a:cubicBezTo>
                  <a:cubicBezTo>
                    <a:pt x="11190" y="2497"/>
                    <a:pt x="8671" y="1"/>
                    <a:pt x="559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 name="Google Shape;1709;p42"/>
          <p:cNvGrpSpPr/>
          <p:nvPr/>
        </p:nvGrpSpPr>
        <p:grpSpPr>
          <a:xfrm>
            <a:off x="7033875" y="170875"/>
            <a:ext cx="292025" cy="292575"/>
            <a:chOff x="7353050" y="316275"/>
            <a:chExt cx="292025" cy="292575"/>
          </a:xfrm>
        </p:grpSpPr>
        <p:sp>
          <p:nvSpPr>
            <p:cNvPr id="1710" name="Google Shape;1710;p42"/>
            <p:cNvSpPr/>
            <p:nvPr/>
          </p:nvSpPr>
          <p:spPr>
            <a:xfrm>
              <a:off x="7358075" y="321275"/>
              <a:ext cx="282550" cy="282550"/>
            </a:xfrm>
            <a:custGeom>
              <a:rect b="b" l="l" r="r" t="t"/>
              <a:pathLst>
                <a:path extrusionOk="0" h="11302" w="11302">
                  <a:moveTo>
                    <a:pt x="5640" y="1"/>
                  </a:moveTo>
                  <a:cubicBezTo>
                    <a:pt x="2519" y="1"/>
                    <a:pt x="0" y="2520"/>
                    <a:pt x="0" y="5640"/>
                  </a:cubicBezTo>
                  <a:cubicBezTo>
                    <a:pt x="0" y="8783"/>
                    <a:pt x="2519" y="11302"/>
                    <a:pt x="5640" y="11302"/>
                  </a:cubicBezTo>
                  <a:cubicBezTo>
                    <a:pt x="8783" y="11302"/>
                    <a:pt x="11301" y="8783"/>
                    <a:pt x="11301" y="5640"/>
                  </a:cubicBezTo>
                  <a:cubicBezTo>
                    <a:pt x="11301" y="2520"/>
                    <a:pt x="8783" y="1"/>
                    <a:pt x="56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a:off x="7353050" y="316275"/>
              <a:ext cx="292025" cy="292575"/>
            </a:xfrm>
            <a:custGeom>
              <a:rect b="b" l="l" r="r" t="t"/>
              <a:pathLst>
                <a:path extrusionOk="0" h="11703" w="11681">
                  <a:moveTo>
                    <a:pt x="5841" y="379"/>
                  </a:moveTo>
                  <a:cubicBezTo>
                    <a:pt x="7356" y="379"/>
                    <a:pt x="8716" y="981"/>
                    <a:pt x="9719" y="1984"/>
                  </a:cubicBezTo>
                  <a:cubicBezTo>
                    <a:pt x="10700" y="2965"/>
                    <a:pt x="11324" y="4347"/>
                    <a:pt x="11324" y="5840"/>
                  </a:cubicBezTo>
                  <a:cubicBezTo>
                    <a:pt x="11324" y="7356"/>
                    <a:pt x="10700" y="8738"/>
                    <a:pt x="9719" y="9719"/>
                  </a:cubicBezTo>
                  <a:cubicBezTo>
                    <a:pt x="8716" y="10699"/>
                    <a:pt x="7356" y="11324"/>
                    <a:pt x="5841" y="11324"/>
                  </a:cubicBezTo>
                  <a:cubicBezTo>
                    <a:pt x="4347" y="11324"/>
                    <a:pt x="2965" y="10699"/>
                    <a:pt x="1984" y="9719"/>
                  </a:cubicBezTo>
                  <a:cubicBezTo>
                    <a:pt x="981" y="8738"/>
                    <a:pt x="380" y="7356"/>
                    <a:pt x="380" y="5840"/>
                  </a:cubicBezTo>
                  <a:cubicBezTo>
                    <a:pt x="380" y="4347"/>
                    <a:pt x="981" y="2965"/>
                    <a:pt x="1984" y="1984"/>
                  </a:cubicBezTo>
                  <a:cubicBezTo>
                    <a:pt x="2965" y="981"/>
                    <a:pt x="4347" y="379"/>
                    <a:pt x="5841" y="379"/>
                  </a:cubicBezTo>
                  <a:close/>
                  <a:moveTo>
                    <a:pt x="5841" y="0"/>
                  </a:moveTo>
                  <a:cubicBezTo>
                    <a:pt x="2631" y="0"/>
                    <a:pt x="1" y="2630"/>
                    <a:pt x="1" y="5840"/>
                  </a:cubicBezTo>
                  <a:cubicBezTo>
                    <a:pt x="1" y="9072"/>
                    <a:pt x="2631" y="11703"/>
                    <a:pt x="5841" y="11703"/>
                  </a:cubicBezTo>
                  <a:cubicBezTo>
                    <a:pt x="9073" y="11703"/>
                    <a:pt x="11681" y="9072"/>
                    <a:pt x="11681" y="5840"/>
                  </a:cubicBezTo>
                  <a:cubicBezTo>
                    <a:pt x="11681" y="2630"/>
                    <a:pt x="9073" y="0"/>
                    <a:pt x="58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2"/>
            <p:cNvSpPr/>
            <p:nvPr/>
          </p:nvSpPr>
          <p:spPr>
            <a:xfrm>
              <a:off x="7419925" y="383125"/>
              <a:ext cx="158275" cy="158300"/>
            </a:xfrm>
            <a:custGeom>
              <a:rect b="b" l="l" r="r" t="t"/>
              <a:pathLst>
                <a:path extrusionOk="0" h="6332" w="6331">
                  <a:moveTo>
                    <a:pt x="3166" y="1"/>
                  </a:moveTo>
                  <a:cubicBezTo>
                    <a:pt x="1427" y="1"/>
                    <a:pt x="0" y="1428"/>
                    <a:pt x="0" y="3166"/>
                  </a:cubicBezTo>
                  <a:cubicBezTo>
                    <a:pt x="0" y="4927"/>
                    <a:pt x="1427" y="6331"/>
                    <a:pt x="3166" y="6331"/>
                  </a:cubicBezTo>
                  <a:cubicBezTo>
                    <a:pt x="4927" y="6331"/>
                    <a:pt x="6331" y="4927"/>
                    <a:pt x="6331" y="3166"/>
                  </a:cubicBezTo>
                  <a:cubicBezTo>
                    <a:pt x="6331" y="1428"/>
                    <a:pt x="4927" y="1"/>
                    <a:pt x="31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2"/>
            <p:cNvSpPr/>
            <p:nvPr/>
          </p:nvSpPr>
          <p:spPr>
            <a:xfrm>
              <a:off x="7415475" y="378675"/>
              <a:ext cx="167750" cy="167775"/>
            </a:xfrm>
            <a:custGeom>
              <a:rect b="b" l="l" r="r" t="t"/>
              <a:pathLst>
                <a:path extrusionOk="0" h="6711" w="6710">
                  <a:moveTo>
                    <a:pt x="3344" y="380"/>
                  </a:moveTo>
                  <a:cubicBezTo>
                    <a:pt x="4168" y="380"/>
                    <a:pt x="4926" y="714"/>
                    <a:pt x="5461" y="1249"/>
                  </a:cubicBezTo>
                  <a:cubicBezTo>
                    <a:pt x="5996" y="1784"/>
                    <a:pt x="6330" y="2519"/>
                    <a:pt x="6330" y="3344"/>
                  </a:cubicBezTo>
                  <a:cubicBezTo>
                    <a:pt x="6330" y="4169"/>
                    <a:pt x="5996" y="4927"/>
                    <a:pt x="5461" y="5462"/>
                  </a:cubicBezTo>
                  <a:cubicBezTo>
                    <a:pt x="4926" y="5997"/>
                    <a:pt x="4168" y="6331"/>
                    <a:pt x="3344" y="6331"/>
                  </a:cubicBezTo>
                  <a:cubicBezTo>
                    <a:pt x="2519" y="6331"/>
                    <a:pt x="1783" y="5997"/>
                    <a:pt x="1248" y="5462"/>
                  </a:cubicBezTo>
                  <a:cubicBezTo>
                    <a:pt x="713" y="4927"/>
                    <a:pt x="379" y="4169"/>
                    <a:pt x="379" y="3344"/>
                  </a:cubicBezTo>
                  <a:cubicBezTo>
                    <a:pt x="379" y="2519"/>
                    <a:pt x="713" y="1784"/>
                    <a:pt x="1248" y="1249"/>
                  </a:cubicBezTo>
                  <a:cubicBezTo>
                    <a:pt x="1783" y="714"/>
                    <a:pt x="2519" y="380"/>
                    <a:pt x="3344" y="380"/>
                  </a:cubicBezTo>
                  <a:close/>
                  <a:moveTo>
                    <a:pt x="3344" y="1"/>
                  </a:moveTo>
                  <a:cubicBezTo>
                    <a:pt x="1494" y="1"/>
                    <a:pt x="0" y="1494"/>
                    <a:pt x="0" y="3344"/>
                  </a:cubicBezTo>
                  <a:cubicBezTo>
                    <a:pt x="0" y="5194"/>
                    <a:pt x="1494" y="6710"/>
                    <a:pt x="3344" y="6710"/>
                  </a:cubicBezTo>
                  <a:cubicBezTo>
                    <a:pt x="5194" y="6710"/>
                    <a:pt x="6709" y="5194"/>
                    <a:pt x="6709" y="3344"/>
                  </a:cubicBezTo>
                  <a:cubicBezTo>
                    <a:pt x="6709" y="1494"/>
                    <a:pt x="5194" y="1"/>
                    <a:pt x="33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4" name="Google Shape;1714;p42"/>
          <p:cNvGrpSpPr/>
          <p:nvPr/>
        </p:nvGrpSpPr>
        <p:grpSpPr>
          <a:xfrm>
            <a:off x="8757950" y="229650"/>
            <a:ext cx="175000" cy="175000"/>
            <a:chOff x="8792300" y="321275"/>
            <a:chExt cx="175000" cy="175000"/>
          </a:xfrm>
        </p:grpSpPr>
        <p:sp>
          <p:nvSpPr>
            <p:cNvPr id="1715" name="Google Shape;1715;p42"/>
            <p:cNvSpPr/>
            <p:nvPr/>
          </p:nvSpPr>
          <p:spPr>
            <a:xfrm>
              <a:off x="8796750" y="326300"/>
              <a:ext cx="166100" cy="165525"/>
            </a:xfrm>
            <a:custGeom>
              <a:rect b="b" l="l" r="r" t="t"/>
              <a:pathLst>
                <a:path extrusionOk="0" h="6621" w="6644">
                  <a:moveTo>
                    <a:pt x="3322" y="0"/>
                  </a:moveTo>
                  <a:cubicBezTo>
                    <a:pt x="1494" y="0"/>
                    <a:pt x="1" y="1471"/>
                    <a:pt x="1" y="3299"/>
                  </a:cubicBezTo>
                  <a:cubicBezTo>
                    <a:pt x="1" y="5127"/>
                    <a:pt x="1494" y="6620"/>
                    <a:pt x="3322" y="6620"/>
                  </a:cubicBezTo>
                  <a:cubicBezTo>
                    <a:pt x="5150" y="6620"/>
                    <a:pt x="6643" y="5127"/>
                    <a:pt x="6643" y="3299"/>
                  </a:cubicBezTo>
                  <a:cubicBezTo>
                    <a:pt x="6643" y="1471"/>
                    <a:pt x="5150" y="0"/>
                    <a:pt x="33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2"/>
            <p:cNvSpPr/>
            <p:nvPr/>
          </p:nvSpPr>
          <p:spPr>
            <a:xfrm>
              <a:off x="8792300" y="321275"/>
              <a:ext cx="175000" cy="175000"/>
            </a:xfrm>
            <a:custGeom>
              <a:rect b="b" l="l" r="r" t="t"/>
              <a:pathLst>
                <a:path extrusionOk="0" h="7000" w="7000">
                  <a:moveTo>
                    <a:pt x="3500" y="380"/>
                  </a:moveTo>
                  <a:cubicBezTo>
                    <a:pt x="4369" y="380"/>
                    <a:pt x="5149" y="736"/>
                    <a:pt x="5707" y="1293"/>
                  </a:cubicBezTo>
                  <a:cubicBezTo>
                    <a:pt x="6286" y="1873"/>
                    <a:pt x="6621" y="2653"/>
                    <a:pt x="6621" y="3500"/>
                  </a:cubicBezTo>
                  <a:cubicBezTo>
                    <a:pt x="6621" y="4370"/>
                    <a:pt x="6286" y="5150"/>
                    <a:pt x="5707" y="5729"/>
                  </a:cubicBezTo>
                  <a:cubicBezTo>
                    <a:pt x="5149" y="6286"/>
                    <a:pt x="4369" y="6643"/>
                    <a:pt x="3500" y="6643"/>
                  </a:cubicBezTo>
                  <a:cubicBezTo>
                    <a:pt x="2631" y="6643"/>
                    <a:pt x="1851" y="6286"/>
                    <a:pt x="1293" y="5729"/>
                  </a:cubicBezTo>
                  <a:cubicBezTo>
                    <a:pt x="714" y="5150"/>
                    <a:pt x="379" y="4370"/>
                    <a:pt x="379" y="3500"/>
                  </a:cubicBezTo>
                  <a:cubicBezTo>
                    <a:pt x="379" y="2653"/>
                    <a:pt x="714" y="1873"/>
                    <a:pt x="1293" y="1293"/>
                  </a:cubicBezTo>
                  <a:cubicBezTo>
                    <a:pt x="1851" y="736"/>
                    <a:pt x="2631" y="380"/>
                    <a:pt x="3500" y="380"/>
                  </a:cubicBezTo>
                  <a:close/>
                  <a:moveTo>
                    <a:pt x="3500" y="1"/>
                  </a:moveTo>
                  <a:cubicBezTo>
                    <a:pt x="1561" y="1"/>
                    <a:pt x="0" y="1583"/>
                    <a:pt x="0" y="3500"/>
                  </a:cubicBezTo>
                  <a:cubicBezTo>
                    <a:pt x="0" y="5439"/>
                    <a:pt x="1561" y="7000"/>
                    <a:pt x="3500" y="7000"/>
                  </a:cubicBezTo>
                  <a:cubicBezTo>
                    <a:pt x="5439" y="7000"/>
                    <a:pt x="7000" y="5439"/>
                    <a:pt x="7000" y="3500"/>
                  </a:cubicBezTo>
                  <a:cubicBezTo>
                    <a:pt x="7000" y="1583"/>
                    <a:pt x="5439" y="1"/>
                    <a:pt x="35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2"/>
            <p:cNvSpPr/>
            <p:nvPr/>
          </p:nvSpPr>
          <p:spPr>
            <a:xfrm>
              <a:off x="8833525" y="362525"/>
              <a:ext cx="92550" cy="93075"/>
            </a:xfrm>
            <a:custGeom>
              <a:rect b="b" l="l" r="r" t="t"/>
              <a:pathLst>
                <a:path extrusionOk="0" h="3723" w="3702">
                  <a:moveTo>
                    <a:pt x="1851" y="0"/>
                  </a:moveTo>
                  <a:cubicBezTo>
                    <a:pt x="826" y="0"/>
                    <a:pt x="1" y="825"/>
                    <a:pt x="1" y="1850"/>
                  </a:cubicBezTo>
                  <a:cubicBezTo>
                    <a:pt x="1" y="2876"/>
                    <a:pt x="826" y="3723"/>
                    <a:pt x="1851" y="3723"/>
                  </a:cubicBezTo>
                  <a:cubicBezTo>
                    <a:pt x="2876" y="3723"/>
                    <a:pt x="3701" y="2876"/>
                    <a:pt x="3701" y="1850"/>
                  </a:cubicBezTo>
                  <a:cubicBezTo>
                    <a:pt x="3701" y="825"/>
                    <a:pt x="2876" y="0"/>
                    <a:pt x="18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42"/>
            <p:cNvSpPr/>
            <p:nvPr/>
          </p:nvSpPr>
          <p:spPr>
            <a:xfrm>
              <a:off x="8828525" y="358050"/>
              <a:ext cx="102550" cy="102000"/>
            </a:xfrm>
            <a:custGeom>
              <a:rect b="b" l="l" r="r" t="t"/>
              <a:pathLst>
                <a:path extrusionOk="0" h="4080" w="4102">
                  <a:moveTo>
                    <a:pt x="2051" y="357"/>
                  </a:moveTo>
                  <a:cubicBezTo>
                    <a:pt x="2519" y="357"/>
                    <a:pt x="2920" y="558"/>
                    <a:pt x="3232" y="848"/>
                  </a:cubicBezTo>
                  <a:cubicBezTo>
                    <a:pt x="3544" y="1160"/>
                    <a:pt x="3723" y="1583"/>
                    <a:pt x="3723" y="2029"/>
                  </a:cubicBezTo>
                  <a:cubicBezTo>
                    <a:pt x="3723" y="2497"/>
                    <a:pt x="3544" y="2921"/>
                    <a:pt x="3232" y="3211"/>
                  </a:cubicBezTo>
                  <a:cubicBezTo>
                    <a:pt x="2920" y="3523"/>
                    <a:pt x="2519" y="3701"/>
                    <a:pt x="2051" y="3701"/>
                  </a:cubicBezTo>
                  <a:cubicBezTo>
                    <a:pt x="1583" y="3701"/>
                    <a:pt x="1182" y="3523"/>
                    <a:pt x="870" y="3211"/>
                  </a:cubicBezTo>
                  <a:cubicBezTo>
                    <a:pt x="558" y="2921"/>
                    <a:pt x="379" y="2497"/>
                    <a:pt x="379" y="2029"/>
                  </a:cubicBezTo>
                  <a:cubicBezTo>
                    <a:pt x="379" y="1583"/>
                    <a:pt x="558" y="1160"/>
                    <a:pt x="870" y="848"/>
                  </a:cubicBezTo>
                  <a:cubicBezTo>
                    <a:pt x="1182" y="558"/>
                    <a:pt x="1583" y="357"/>
                    <a:pt x="2051" y="357"/>
                  </a:cubicBezTo>
                  <a:close/>
                  <a:moveTo>
                    <a:pt x="2051" y="1"/>
                  </a:moveTo>
                  <a:cubicBezTo>
                    <a:pt x="914" y="1"/>
                    <a:pt x="0" y="915"/>
                    <a:pt x="0" y="2029"/>
                  </a:cubicBezTo>
                  <a:cubicBezTo>
                    <a:pt x="0" y="3166"/>
                    <a:pt x="914" y="4080"/>
                    <a:pt x="2051" y="4080"/>
                  </a:cubicBezTo>
                  <a:cubicBezTo>
                    <a:pt x="3188" y="4080"/>
                    <a:pt x="4102" y="3166"/>
                    <a:pt x="4102" y="2029"/>
                  </a:cubicBezTo>
                  <a:cubicBezTo>
                    <a:pt x="4102" y="915"/>
                    <a:pt x="3188" y="1"/>
                    <a:pt x="20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 name="Google Shape;1719;p42"/>
          <p:cNvGrpSpPr/>
          <p:nvPr/>
        </p:nvGrpSpPr>
        <p:grpSpPr>
          <a:xfrm>
            <a:off x="8490050" y="170875"/>
            <a:ext cx="175013" cy="27000"/>
            <a:chOff x="5662375" y="212375"/>
            <a:chExt cx="175013" cy="27000"/>
          </a:xfrm>
        </p:grpSpPr>
        <p:sp>
          <p:nvSpPr>
            <p:cNvPr id="1720" name="Google Shape;1720;p4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3" name="Google Shape;1723;p42"/>
          <p:cNvGrpSpPr/>
          <p:nvPr/>
        </p:nvGrpSpPr>
        <p:grpSpPr>
          <a:xfrm>
            <a:off x="7916350" y="1124600"/>
            <a:ext cx="175013" cy="27000"/>
            <a:chOff x="5662375" y="212375"/>
            <a:chExt cx="175013" cy="27000"/>
          </a:xfrm>
        </p:grpSpPr>
        <p:sp>
          <p:nvSpPr>
            <p:cNvPr id="1724" name="Google Shape;1724;p42"/>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theme" Target="../theme/theme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4.xml"/><Relationship Id="rId3" Type="http://schemas.openxmlformats.org/officeDocument/2006/relationships/image" Target="../media/image7.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hyperlink" Target="https://www.kaggle.com/lava18/google-play-store-apps?select=googleplaystore.csv" TargetMode="External"/><Relationship Id="rId5" Type="http://schemas.openxmlformats.org/officeDocument/2006/relationships/hyperlink" Target="https://www.kaggle.com/lava18/google-play-store-apps?select=googleplaystore_user_reviews.csv"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0" name="Shape 1730"/>
        <p:cNvGrpSpPr/>
        <p:nvPr/>
      </p:nvGrpSpPr>
      <p:grpSpPr>
        <a:xfrm>
          <a:off x="0" y="0"/>
          <a:ext cx="0" cy="0"/>
          <a:chOff x="0" y="0"/>
          <a:chExt cx="0" cy="0"/>
        </a:xfrm>
      </p:grpSpPr>
      <p:grpSp>
        <p:nvGrpSpPr>
          <p:cNvPr id="1731" name="Google Shape;1731;p43"/>
          <p:cNvGrpSpPr/>
          <p:nvPr/>
        </p:nvGrpSpPr>
        <p:grpSpPr>
          <a:xfrm>
            <a:off x="-1181665" y="959819"/>
            <a:ext cx="5343540" cy="4183680"/>
            <a:chOff x="469775" y="238125"/>
            <a:chExt cx="6679425" cy="5229600"/>
          </a:xfrm>
        </p:grpSpPr>
        <p:sp>
          <p:nvSpPr>
            <p:cNvPr id="1732" name="Google Shape;1732;p43"/>
            <p:cNvSpPr/>
            <p:nvPr/>
          </p:nvSpPr>
          <p:spPr>
            <a:xfrm>
              <a:off x="830950" y="238200"/>
              <a:ext cx="6001825" cy="5109175"/>
            </a:xfrm>
            <a:custGeom>
              <a:rect b="b" l="l" r="r" t="t"/>
              <a:pathLst>
                <a:path extrusionOk="0" h="204367" w="240073">
                  <a:moveTo>
                    <a:pt x="98444" y="0"/>
                  </a:moveTo>
                  <a:cubicBezTo>
                    <a:pt x="66611" y="0"/>
                    <a:pt x="32985" y="23173"/>
                    <a:pt x="18273" y="58560"/>
                  </a:cubicBezTo>
                  <a:cubicBezTo>
                    <a:pt x="0" y="102473"/>
                    <a:pt x="9686" y="134990"/>
                    <a:pt x="9686" y="134990"/>
                  </a:cubicBezTo>
                  <a:cubicBezTo>
                    <a:pt x="9686" y="134990"/>
                    <a:pt x="19372" y="174100"/>
                    <a:pt x="57750" y="192861"/>
                  </a:cubicBezTo>
                  <a:cubicBezTo>
                    <a:pt x="75386" y="201502"/>
                    <a:pt x="94579" y="204367"/>
                    <a:pt x="113787" y="204367"/>
                  </a:cubicBezTo>
                  <a:cubicBezTo>
                    <a:pt x="136375" y="204367"/>
                    <a:pt x="158984" y="200405"/>
                    <a:pt x="179108" y="197216"/>
                  </a:cubicBezTo>
                  <a:cubicBezTo>
                    <a:pt x="216346" y="191315"/>
                    <a:pt x="240073" y="163925"/>
                    <a:pt x="237549" y="131408"/>
                  </a:cubicBezTo>
                  <a:cubicBezTo>
                    <a:pt x="235026" y="98851"/>
                    <a:pt x="204951" y="96002"/>
                    <a:pt x="182038" y="63525"/>
                  </a:cubicBezTo>
                  <a:cubicBezTo>
                    <a:pt x="159085" y="31090"/>
                    <a:pt x="157905" y="18962"/>
                    <a:pt x="120952" y="4230"/>
                  </a:cubicBezTo>
                  <a:cubicBezTo>
                    <a:pt x="113750" y="1358"/>
                    <a:pt x="106150" y="0"/>
                    <a:pt x="9844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3"/>
            <p:cNvSpPr/>
            <p:nvPr/>
          </p:nvSpPr>
          <p:spPr>
            <a:xfrm>
              <a:off x="1009000" y="238125"/>
              <a:ext cx="5764775" cy="5102425"/>
            </a:xfrm>
            <a:custGeom>
              <a:rect b="b" l="l" r="r" t="t"/>
              <a:pathLst>
                <a:path extrusionOk="0" h="204097" w="230591">
                  <a:moveTo>
                    <a:pt x="87011" y="99545"/>
                  </a:moveTo>
                  <a:cubicBezTo>
                    <a:pt x="86604" y="100766"/>
                    <a:pt x="86115" y="101947"/>
                    <a:pt x="85708" y="103005"/>
                  </a:cubicBezTo>
                  <a:lnTo>
                    <a:pt x="120749" y="103005"/>
                  </a:lnTo>
                  <a:cubicBezTo>
                    <a:pt x="120830" y="103005"/>
                    <a:pt x="120911" y="103045"/>
                    <a:pt x="120993" y="103086"/>
                  </a:cubicBezTo>
                  <a:cubicBezTo>
                    <a:pt x="121034" y="103167"/>
                    <a:pt x="121074" y="103249"/>
                    <a:pt x="121074" y="103330"/>
                  </a:cubicBezTo>
                  <a:lnTo>
                    <a:pt x="121074" y="156766"/>
                  </a:lnTo>
                  <a:cubicBezTo>
                    <a:pt x="121074" y="156847"/>
                    <a:pt x="121034" y="156928"/>
                    <a:pt x="120993" y="157010"/>
                  </a:cubicBezTo>
                  <a:cubicBezTo>
                    <a:pt x="120911" y="157051"/>
                    <a:pt x="120830" y="157091"/>
                    <a:pt x="120749" y="157091"/>
                  </a:cubicBezTo>
                  <a:lnTo>
                    <a:pt x="89697" y="157091"/>
                  </a:lnTo>
                  <a:cubicBezTo>
                    <a:pt x="90470" y="159940"/>
                    <a:pt x="91284" y="162870"/>
                    <a:pt x="92057" y="165556"/>
                  </a:cubicBezTo>
                  <a:cubicBezTo>
                    <a:pt x="92993" y="165068"/>
                    <a:pt x="93807" y="164783"/>
                    <a:pt x="94580" y="164254"/>
                  </a:cubicBezTo>
                  <a:cubicBezTo>
                    <a:pt x="95110" y="163888"/>
                    <a:pt x="95598" y="163806"/>
                    <a:pt x="96046" y="163806"/>
                  </a:cubicBezTo>
                  <a:cubicBezTo>
                    <a:pt x="96493" y="163806"/>
                    <a:pt x="96859" y="163888"/>
                    <a:pt x="97104" y="164010"/>
                  </a:cubicBezTo>
                  <a:cubicBezTo>
                    <a:pt x="97389" y="163725"/>
                    <a:pt x="98040" y="163237"/>
                    <a:pt x="98894" y="162992"/>
                  </a:cubicBezTo>
                  <a:lnTo>
                    <a:pt x="99139" y="162992"/>
                  </a:lnTo>
                  <a:cubicBezTo>
                    <a:pt x="99546" y="162992"/>
                    <a:pt x="99871" y="163155"/>
                    <a:pt x="100156" y="163359"/>
                  </a:cubicBezTo>
                  <a:cubicBezTo>
                    <a:pt x="100441" y="163603"/>
                    <a:pt x="100726" y="163888"/>
                    <a:pt x="100970" y="164173"/>
                  </a:cubicBezTo>
                  <a:cubicBezTo>
                    <a:pt x="101255" y="164498"/>
                    <a:pt x="101458" y="164824"/>
                    <a:pt x="101621" y="165027"/>
                  </a:cubicBezTo>
                  <a:cubicBezTo>
                    <a:pt x="101906" y="164946"/>
                    <a:pt x="102435" y="164783"/>
                    <a:pt x="103290" y="164702"/>
                  </a:cubicBezTo>
                  <a:lnTo>
                    <a:pt x="103656" y="164702"/>
                  </a:lnTo>
                  <a:cubicBezTo>
                    <a:pt x="105040" y="164702"/>
                    <a:pt x="106586" y="165353"/>
                    <a:pt x="107726" y="166207"/>
                  </a:cubicBezTo>
                  <a:cubicBezTo>
                    <a:pt x="108133" y="166533"/>
                    <a:pt x="108295" y="166940"/>
                    <a:pt x="108295" y="167347"/>
                  </a:cubicBezTo>
                  <a:cubicBezTo>
                    <a:pt x="108295" y="167428"/>
                    <a:pt x="108295" y="167510"/>
                    <a:pt x="108255" y="167591"/>
                  </a:cubicBezTo>
                  <a:lnTo>
                    <a:pt x="121725" y="167591"/>
                  </a:lnTo>
                  <a:cubicBezTo>
                    <a:pt x="121929" y="167306"/>
                    <a:pt x="122132" y="167062"/>
                    <a:pt x="122377" y="166859"/>
                  </a:cubicBezTo>
                  <a:cubicBezTo>
                    <a:pt x="122946" y="166248"/>
                    <a:pt x="123557" y="165963"/>
                    <a:pt x="124167" y="165963"/>
                  </a:cubicBezTo>
                  <a:cubicBezTo>
                    <a:pt x="124330" y="165963"/>
                    <a:pt x="124493" y="166004"/>
                    <a:pt x="124656" y="166045"/>
                  </a:cubicBezTo>
                  <a:cubicBezTo>
                    <a:pt x="125510" y="166207"/>
                    <a:pt x="126243" y="166248"/>
                    <a:pt x="126528" y="166289"/>
                  </a:cubicBezTo>
                  <a:lnTo>
                    <a:pt x="126568" y="166289"/>
                  </a:lnTo>
                  <a:cubicBezTo>
                    <a:pt x="127016" y="166045"/>
                    <a:pt x="129051" y="164824"/>
                    <a:pt x="130638" y="164091"/>
                  </a:cubicBezTo>
                  <a:cubicBezTo>
                    <a:pt x="131208" y="163806"/>
                    <a:pt x="131737" y="163603"/>
                    <a:pt x="132103" y="163521"/>
                  </a:cubicBezTo>
                  <a:lnTo>
                    <a:pt x="132347" y="163521"/>
                  </a:lnTo>
                  <a:cubicBezTo>
                    <a:pt x="132795" y="163521"/>
                    <a:pt x="133243" y="163725"/>
                    <a:pt x="133690" y="164010"/>
                  </a:cubicBezTo>
                  <a:cubicBezTo>
                    <a:pt x="134138" y="164295"/>
                    <a:pt x="134586" y="164661"/>
                    <a:pt x="134993" y="165068"/>
                  </a:cubicBezTo>
                  <a:cubicBezTo>
                    <a:pt x="135685" y="165719"/>
                    <a:pt x="136254" y="166370"/>
                    <a:pt x="136376" y="166492"/>
                  </a:cubicBezTo>
                  <a:cubicBezTo>
                    <a:pt x="136498" y="166614"/>
                    <a:pt x="137068" y="167062"/>
                    <a:pt x="137719" y="167591"/>
                  </a:cubicBezTo>
                  <a:lnTo>
                    <a:pt x="176056" y="167591"/>
                  </a:lnTo>
                  <a:lnTo>
                    <a:pt x="176056" y="99545"/>
                  </a:lnTo>
                  <a:close/>
                  <a:moveTo>
                    <a:pt x="88801" y="89371"/>
                  </a:moveTo>
                  <a:cubicBezTo>
                    <a:pt x="89086" y="89982"/>
                    <a:pt x="89331" y="90714"/>
                    <a:pt x="89331" y="91569"/>
                  </a:cubicBezTo>
                  <a:cubicBezTo>
                    <a:pt x="89331" y="92016"/>
                    <a:pt x="89208" y="92708"/>
                    <a:pt x="88964" y="93563"/>
                  </a:cubicBezTo>
                  <a:cubicBezTo>
                    <a:pt x="88761" y="94418"/>
                    <a:pt x="88435" y="95435"/>
                    <a:pt x="88069" y="96534"/>
                  </a:cubicBezTo>
                  <a:cubicBezTo>
                    <a:pt x="87825" y="97307"/>
                    <a:pt x="87540" y="98080"/>
                    <a:pt x="87296" y="98854"/>
                  </a:cubicBezTo>
                  <a:lnTo>
                    <a:pt x="176748" y="98854"/>
                  </a:lnTo>
                  <a:lnTo>
                    <a:pt x="176748" y="167591"/>
                  </a:lnTo>
                  <a:lnTo>
                    <a:pt x="185009" y="167591"/>
                  </a:lnTo>
                  <a:lnTo>
                    <a:pt x="185009" y="89371"/>
                  </a:lnTo>
                  <a:close/>
                  <a:moveTo>
                    <a:pt x="91365" y="0"/>
                  </a:moveTo>
                  <a:cubicBezTo>
                    <a:pt x="59500" y="0"/>
                    <a:pt x="25884" y="23157"/>
                    <a:pt x="11151" y="58563"/>
                  </a:cubicBezTo>
                  <a:cubicBezTo>
                    <a:pt x="2279" y="79889"/>
                    <a:pt x="0" y="98528"/>
                    <a:pt x="0" y="112080"/>
                  </a:cubicBezTo>
                  <a:cubicBezTo>
                    <a:pt x="0" y="126406"/>
                    <a:pt x="2564" y="134993"/>
                    <a:pt x="2564" y="134993"/>
                  </a:cubicBezTo>
                  <a:cubicBezTo>
                    <a:pt x="2564" y="134993"/>
                    <a:pt x="7896" y="156481"/>
                    <a:pt x="26250" y="175242"/>
                  </a:cubicBezTo>
                  <a:cubicBezTo>
                    <a:pt x="26657" y="171783"/>
                    <a:pt x="27064" y="168039"/>
                    <a:pt x="27430" y="164254"/>
                  </a:cubicBezTo>
                  <a:cubicBezTo>
                    <a:pt x="28692" y="152167"/>
                    <a:pt x="29872" y="139795"/>
                    <a:pt x="29994" y="136417"/>
                  </a:cubicBezTo>
                  <a:cubicBezTo>
                    <a:pt x="30157" y="132999"/>
                    <a:pt x="30320" y="129092"/>
                    <a:pt x="31215" y="125388"/>
                  </a:cubicBezTo>
                  <a:cubicBezTo>
                    <a:pt x="32110" y="121725"/>
                    <a:pt x="33738" y="118266"/>
                    <a:pt x="36831" y="115824"/>
                  </a:cubicBezTo>
                  <a:cubicBezTo>
                    <a:pt x="41186" y="112406"/>
                    <a:pt x="46680" y="108539"/>
                    <a:pt x="49447" y="106627"/>
                  </a:cubicBezTo>
                  <a:lnTo>
                    <a:pt x="52662" y="101255"/>
                  </a:lnTo>
                  <a:cubicBezTo>
                    <a:pt x="52662" y="101255"/>
                    <a:pt x="52988" y="101173"/>
                    <a:pt x="53680" y="101173"/>
                  </a:cubicBezTo>
                  <a:cubicBezTo>
                    <a:pt x="54250" y="101173"/>
                    <a:pt x="55104" y="101255"/>
                    <a:pt x="56203" y="101458"/>
                  </a:cubicBezTo>
                  <a:cubicBezTo>
                    <a:pt x="56285" y="101295"/>
                    <a:pt x="56407" y="101173"/>
                    <a:pt x="56529" y="100970"/>
                  </a:cubicBezTo>
                  <a:cubicBezTo>
                    <a:pt x="57343" y="99790"/>
                    <a:pt x="58319" y="98162"/>
                    <a:pt x="58889" y="96290"/>
                  </a:cubicBezTo>
                  <a:cubicBezTo>
                    <a:pt x="59174" y="95435"/>
                    <a:pt x="59296" y="94418"/>
                    <a:pt x="59296" y="93359"/>
                  </a:cubicBezTo>
                  <a:cubicBezTo>
                    <a:pt x="59296" y="90551"/>
                    <a:pt x="58482" y="87621"/>
                    <a:pt x="58279" y="86929"/>
                  </a:cubicBezTo>
                  <a:cubicBezTo>
                    <a:pt x="58238" y="86848"/>
                    <a:pt x="58238" y="86807"/>
                    <a:pt x="58238" y="86807"/>
                  </a:cubicBezTo>
                  <a:lnTo>
                    <a:pt x="58238" y="86726"/>
                  </a:lnTo>
                  <a:cubicBezTo>
                    <a:pt x="58238" y="86726"/>
                    <a:pt x="58034" y="85423"/>
                    <a:pt x="58034" y="83551"/>
                  </a:cubicBezTo>
                  <a:cubicBezTo>
                    <a:pt x="58034" y="81354"/>
                    <a:pt x="58279" y="78383"/>
                    <a:pt x="59255" y="75534"/>
                  </a:cubicBezTo>
                  <a:cubicBezTo>
                    <a:pt x="60232" y="72726"/>
                    <a:pt x="61941" y="70081"/>
                    <a:pt x="64994" y="68656"/>
                  </a:cubicBezTo>
                  <a:cubicBezTo>
                    <a:pt x="68290" y="67110"/>
                    <a:pt x="72156" y="66540"/>
                    <a:pt x="75778" y="66540"/>
                  </a:cubicBezTo>
                  <a:cubicBezTo>
                    <a:pt x="80052" y="66540"/>
                    <a:pt x="83999" y="67354"/>
                    <a:pt x="86238" y="68290"/>
                  </a:cubicBezTo>
                  <a:cubicBezTo>
                    <a:pt x="87011" y="68575"/>
                    <a:pt x="87581" y="68900"/>
                    <a:pt x="87947" y="69267"/>
                  </a:cubicBezTo>
                  <a:cubicBezTo>
                    <a:pt x="89005" y="70325"/>
                    <a:pt x="89493" y="71871"/>
                    <a:pt x="89738" y="73133"/>
                  </a:cubicBezTo>
                  <a:cubicBezTo>
                    <a:pt x="89982" y="74313"/>
                    <a:pt x="90022" y="75290"/>
                    <a:pt x="90022" y="75412"/>
                  </a:cubicBezTo>
                  <a:cubicBezTo>
                    <a:pt x="90022" y="75493"/>
                    <a:pt x="90063" y="76226"/>
                    <a:pt x="90063" y="77203"/>
                  </a:cubicBezTo>
                  <a:cubicBezTo>
                    <a:pt x="90063" y="78017"/>
                    <a:pt x="90022" y="78953"/>
                    <a:pt x="89941" y="79889"/>
                  </a:cubicBezTo>
                  <a:cubicBezTo>
                    <a:pt x="89860" y="80865"/>
                    <a:pt x="89697" y="81761"/>
                    <a:pt x="89453" y="82493"/>
                  </a:cubicBezTo>
                  <a:cubicBezTo>
                    <a:pt x="89046" y="83633"/>
                    <a:pt x="88598" y="84528"/>
                    <a:pt x="88232" y="85301"/>
                  </a:cubicBezTo>
                  <a:cubicBezTo>
                    <a:pt x="87865" y="86075"/>
                    <a:pt x="87621" y="86685"/>
                    <a:pt x="87662" y="87092"/>
                  </a:cubicBezTo>
                  <a:cubicBezTo>
                    <a:pt x="87662" y="87255"/>
                    <a:pt x="87703" y="87499"/>
                    <a:pt x="87865" y="87784"/>
                  </a:cubicBezTo>
                  <a:cubicBezTo>
                    <a:pt x="88028" y="88028"/>
                    <a:pt x="88191" y="88354"/>
                    <a:pt x="88395" y="88679"/>
                  </a:cubicBezTo>
                  <a:lnTo>
                    <a:pt x="185701" y="88679"/>
                  </a:lnTo>
                  <a:lnTo>
                    <a:pt x="185701" y="167591"/>
                  </a:lnTo>
                  <a:lnTo>
                    <a:pt x="218300" y="167591"/>
                  </a:lnTo>
                  <a:cubicBezTo>
                    <a:pt x="218462" y="167591"/>
                    <a:pt x="218584" y="167713"/>
                    <a:pt x="218625" y="167835"/>
                  </a:cubicBezTo>
                  <a:cubicBezTo>
                    <a:pt x="218625" y="167876"/>
                    <a:pt x="218625" y="167917"/>
                    <a:pt x="218625" y="167957"/>
                  </a:cubicBezTo>
                  <a:lnTo>
                    <a:pt x="218625" y="169382"/>
                  </a:lnTo>
                  <a:cubicBezTo>
                    <a:pt x="218625" y="169504"/>
                    <a:pt x="218584" y="169585"/>
                    <a:pt x="218503" y="169667"/>
                  </a:cubicBezTo>
                  <a:lnTo>
                    <a:pt x="190829" y="190911"/>
                  </a:lnTo>
                  <a:cubicBezTo>
                    <a:pt x="190788" y="190992"/>
                    <a:pt x="190707" y="190992"/>
                    <a:pt x="190626" y="190992"/>
                  </a:cubicBezTo>
                  <a:lnTo>
                    <a:pt x="185701" y="190992"/>
                  </a:lnTo>
                  <a:lnTo>
                    <a:pt x="185701" y="193882"/>
                  </a:lnTo>
                  <a:cubicBezTo>
                    <a:pt x="213294" y="184684"/>
                    <a:pt x="230590" y="162423"/>
                    <a:pt x="230590" y="136132"/>
                  </a:cubicBezTo>
                  <a:cubicBezTo>
                    <a:pt x="230590" y="134545"/>
                    <a:pt x="230549" y="132999"/>
                    <a:pt x="230427" y="131411"/>
                  </a:cubicBezTo>
                  <a:cubicBezTo>
                    <a:pt x="227904" y="98854"/>
                    <a:pt x="197829" y="96005"/>
                    <a:pt x="174916" y="63528"/>
                  </a:cubicBezTo>
                  <a:cubicBezTo>
                    <a:pt x="151963" y="31093"/>
                    <a:pt x="150783" y="18965"/>
                    <a:pt x="113830" y="4233"/>
                  </a:cubicBezTo>
                  <a:cubicBezTo>
                    <a:pt x="106667" y="1343"/>
                    <a:pt x="99057" y="0"/>
                    <a:pt x="91365" y="0"/>
                  </a:cubicBezTo>
                  <a:close/>
                  <a:moveTo>
                    <a:pt x="176748" y="190992"/>
                  </a:moveTo>
                  <a:lnTo>
                    <a:pt x="176748" y="196323"/>
                  </a:lnTo>
                  <a:cubicBezTo>
                    <a:pt x="179597" y="195713"/>
                    <a:pt x="182364" y="194980"/>
                    <a:pt x="185009" y="194126"/>
                  </a:cubicBezTo>
                  <a:lnTo>
                    <a:pt x="185009" y="190992"/>
                  </a:lnTo>
                  <a:close/>
                  <a:moveTo>
                    <a:pt x="75697" y="190992"/>
                  </a:moveTo>
                  <a:cubicBezTo>
                    <a:pt x="75697" y="191643"/>
                    <a:pt x="75575" y="192172"/>
                    <a:pt x="75371" y="192620"/>
                  </a:cubicBezTo>
                  <a:cubicBezTo>
                    <a:pt x="75331" y="192701"/>
                    <a:pt x="75290" y="192783"/>
                    <a:pt x="75209" y="192905"/>
                  </a:cubicBezTo>
                  <a:lnTo>
                    <a:pt x="76226" y="197056"/>
                  </a:lnTo>
                  <a:cubicBezTo>
                    <a:pt x="76674" y="197137"/>
                    <a:pt x="77813" y="197259"/>
                    <a:pt x="79360" y="197422"/>
                  </a:cubicBezTo>
                  <a:lnTo>
                    <a:pt x="79360" y="190992"/>
                  </a:lnTo>
                  <a:close/>
                  <a:moveTo>
                    <a:pt x="80052" y="190992"/>
                  </a:moveTo>
                  <a:lnTo>
                    <a:pt x="80052" y="197504"/>
                  </a:lnTo>
                  <a:cubicBezTo>
                    <a:pt x="81679" y="197707"/>
                    <a:pt x="83714" y="197951"/>
                    <a:pt x="85953" y="198236"/>
                  </a:cubicBezTo>
                  <a:cubicBezTo>
                    <a:pt x="85179" y="196730"/>
                    <a:pt x="83836" y="194166"/>
                    <a:pt x="82209" y="190992"/>
                  </a:cubicBezTo>
                  <a:close/>
                  <a:moveTo>
                    <a:pt x="110656" y="190992"/>
                  </a:moveTo>
                  <a:cubicBezTo>
                    <a:pt x="106749" y="193800"/>
                    <a:pt x="101784" y="197300"/>
                    <a:pt x="98121" y="199783"/>
                  </a:cubicBezTo>
                  <a:cubicBezTo>
                    <a:pt x="104144" y="200597"/>
                    <a:pt x="109679" y="201411"/>
                    <a:pt x="112162" y="202021"/>
                  </a:cubicBezTo>
                  <a:cubicBezTo>
                    <a:pt x="114074" y="202469"/>
                    <a:pt x="115824" y="203242"/>
                    <a:pt x="117412" y="204097"/>
                  </a:cubicBezTo>
                  <a:cubicBezTo>
                    <a:pt x="136336" y="203120"/>
                    <a:pt x="155056" y="199905"/>
                    <a:pt x="171986" y="197219"/>
                  </a:cubicBezTo>
                  <a:cubicBezTo>
                    <a:pt x="173370" y="197015"/>
                    <a:pt x="174713" y="196771"/>
                    <a:pt x="176056" y="196486"/>
                  </a:cubicBezTo>
                  <a:lnTo>
                    <a:pt x="176056" y="1909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3"/>
            <p:cNvSpPr/>
            <p:nvPr/>
          </p:nvSpPr>
          <p:spPr>
            <a:xfrm>
              <a:off x="6155150" y="3211050"/>
              <a:ext cx="888225" cy="2247525"/>
            </a:xfrm>
            <a:custGeom>
              <a:rect b="b" l="l" r="r" t="t"/>
              <a:pathLst>
                <a:path extrusionOk="0" h="89901" w="35529">
                  <a:moveTo>
                    <a:pt x="7122" y="6430"/>
                  </a:moveTo>
                  <a:cubicBezTo>
                    <a:pt x="8221" y="11843"/>
                    <a:pt x="12698" y="13959"/>
                    <a:pt x="12779" y="13959"/>
                  </a:cubicBezTo>
                  <a:lnTo>
                    <a:pt x="12576" y="14407"/>
                  </a:lnTo>
                  <a:cubicBezTo>
                    <a:pt x="12535" y="14366"/>
                    <a:pt x="7814" y="12169"/>
                    <a:pt x="6675" y="6512"/>
                  </a:cubicBezTo>
                  <a:lnTo>
                    <a:pt x="7122" y="6430"/>
                  </a:lnTo>
                  <a:close/>
                  <a:moveTo>
                    <a:pt x="18314" y="31785"/>
                  </a:moveTo>
                  <a:lnTo>
                    <a:pt x="18314" y="31785"/>
                  </a:lnTo>
                  <a:cubicBezTo>
                    <a:pt x="18311" y="31785"/>
                    <a:pt x="18308" y="31785"/>
                    <a:pt x="18306" y="31785"/>
                  </a:cubicBezTo>
                  <a:lnTo>
                    <a:pt x="18306" y="31785"/>
                  </a:lnTo>
                  <a:cubicBezTo>
                    <a:pt x="18309" y="31787"/>
                    <a:pt x="18312" y="31788"/>
                    <a:pt x="18315" y="31789"/>
                  </a:cubicBezTo>
                  <a:lnTo>
                    <a:pt x="18315" y="31789"/>
                  </a:lnTo>
                  <a:cubicBezTo>
                    <a:pt x="18315" y="31788"/>
                    <a:pt x="18314" y="31786"/>
                    <a:pt x="18314" y="31785"/>
                  </a:cubicBezTo>
                  <a:close/>
                  <a:moveTo>
                    <a:pt x="6919" y="39599"/>
                  </a:moveTo>
                  <a:cubicBezTo>
                    <a:pt x="10012" y="45622"/>
                    <a:pt x="17012" y="48267"/>
                    <a:pt x="17093" y="48267"/>
                  </a:cubicBezTo>
                  <a:lnTo>
                    <a:pt x="16930" y="48715"/>
                  </a:lnTo>
                  <a:cubicBezTo>
                    <a:pt x="16849" y="48674"/>
                    <a:pt x="9686" y="45988"/>
                    <a:pt x="6512" y="39843"/>
                  </a:cubicBezTo>
                  <a:lnTo>
                    <a:pt x="6919" y="39599"/>
                  </a:lnTo>
                  <a:close/>
                  <a:moveTo>
                    <a:pt x="31052" y="0"/>
                  </a:moveTo>
                  <a:cubicBezTo>
                    <a:pt x="31052" y="0"/>
                    <a:pt x="29913" y="2930"/>
                    <a:pt x="27878" y="6512"/>
                  </a:cubicBezTo>
                  <a:cubicBezTo>
                    <a:pt x="25843" y="10134"/>
                    <a:pt x="19535" y="15750"/>
                    <a:pt x="18395" y="21855"/>
                  </a:cubicBezTo>
                  <a:cubicBezTo>
                    <a:pt x="18110" y="23564"/>
                    <a:pt x="17988" y="25110"/>
                    <a:pt x="17988" y="26453"/>
                  </a:cubicBezTo>
                  <a:cubicBezTo>
                    <a:pt x="16930" y="22913"/>
                    <a:pt x="15628" y="19576"/>
                    <a:pt x="14326" y="16483"/>
                  </a:cubicBezTo>
                  <a:cubicBezTo>
                    <a:pt x="13959" y="15669"/>
                    <a:pt x="13674" y="14733"/>
                    <a:pt x="13430" y="13797"/>
                  </a:cubicBezTo>
                  <a:lnTo>
                    <a:pt x="13227" y="13675"/>
                  </a:lnTo>
                  <a:cubicBezTo>
                    <a:pt x="13268" y="13634"/>
                    <a:pt x="17337" y="6756"/>
                    <a:pt x="17337" y="4803"/>
                  </a:cubicBezTo>
                  <a:lnTo>
                    <a:pt x="17785" y="4803"/>
                  </a:lnTo>
                  <a:cubicBezTo>
                    <a:pt x="17785" y="6634"/>
                    <a:pt x="14692" y="12087"/>
                    <a:pt x="13837" y="13552"/>
                  </a:cubicBezTo>
                  <a:cubicBezTo>
                    <a:pt x="15262" y="12698"/>
                    <a:pt x="17581" y="10948"/>
                    <a:pt x="18436" y="8262"/>
                  </a:cubicBezTo>
                  <a:cubicBezTo>
                    <a:pt x="19738" y="4233"/>
                    <a:pt x="17826" y="570"/>
                    <a:pt x="17826" y="570"/>
                  </a:cubicBezTo>
                  <a:cubicBezTo>
                    <a:pt x="17826" y="570"/>
                    <a:pt x="14366" y="5617"/>
                    <a:pt x="13430" y="8832"/>
                  </a:cubicBezTo>
                  <a:cubicBezTo>
                    <a:pt x="12861" y="10866"/>
                    <a:pt x="12698" y="12454"/>
                    <a:pt x="12657" y="13349"/>
                  </a:cubicBezTo>
                  <a:cubicBezTo>
                    <a:pt x="12006" y="11680"/>
                    <a:pt x="10988" y="9401"/>
                    <a:pt x="9849" y="7896"/>
                  </a:cubicBezTo>
                  <a:cubicBezTo>
                    <a:pt x="7814" y="5169"/>
                    <a:pt x="6471" y="1140"/>
                    <a:pt x="6471" y="1140"/>
                  </a:cubicBezTo>
                  <a:cubicBezTo>
                    <a:pt x="6471" y="1140"/>
                    <a:pt x="3989" y="5413"/>
                    <a:pt x="5779" y="9890"/>
                  </a:cubicBezTo>
                  <a:cubicBezTo>
                    <a:pt x="7285" y="13593"/>
                    <a:pt x="11477" y="15018"/>
                    <a:pt x="12942" y="15425"/>
                  </a:cubicBezTo>
                  <a:cubicBezTo>
                    <a:pt x="13105" y="15913"/>
                    <a:pt x="13308" y="16401"/>
                    <a:pt x="13471" y="16849"/>
                  </a:cubicBezTo>
                  <a:cubicBezTo>
                    <a:pt x="15262" y="21041"/>
                    <a:pt x="17052" y="25762"/>
                    <a:pt x="18110" y="30727"/>
                  </a:cubicBezTo>
                  <a:cubicBezTo>
                    <a:pt x="17052" y="29302"/>
                    <a:pt x="15058" y="26860"/>
                    <a:pt x="13186" y="25477"/>
                  </a:cubicBezTo>
                  <a:cubicBezTo>
                    <a:pt x="10460" y="23483"/>
                    <a:pt x="8018" y="19983"/>
                    <a:pt x="8018" y="19983"/>
                  </a:cubicBezTo>
                  <a:lnTo>
                    <a:pt x="8018" y="19983"/>
                  </a:lnTo>
                  <a:cubicBezTo>
                    <a:pt x="8017" y="19983"/>
                    <a:pt x="6878" y="24826"/>
                    <a:pt x="9890" y="28610"/>
                  </a:cubicBezTo>
                  <a:cubicBezTo>
                    <a:pt x="12110" y="31377"/>
                    <a:pt x="15862" y="31799"/>
                    <a:pt x="17735" y="31799"/>
                  </a:cubicBezTo>
                  <a:cubicBezTo>
                    <a:pt x="17952" y="31799"/>
                    <a:pt x="18144" y="31794"/>
                    <a:pt x="18306" y="31785"/>
                  </a:cubicBezTo>
                  <a:lnTo>
                    <a:pt x="18306" y="31785"/>
                  </a:lnTo>
                  <a:cubicBezTo>
                    <a:pt x="16823" y="31118"/>
                    <a:pt x="12173" y="28894"/>
                    <a:pt x="10093" y="25843"/>
                  </a:cubicBezTo>
                  <a:lnTo>
                    <a:pt x="10459" y="25599"/>
                  </a:lnTo>
                  <a:cubicBezTo>
                    <a:pt x="12616" y="28692"/>
                    <a:pt x="17785" y="31052"/>
                    <a:pt x="18762" y="31500"/>
                  </a:cubicBezTo>
                  <a:cubicBezTo>
                    <a:pt x="19535" y="30279"/>
                    <a:pt x="24419" y="22750"/>
                    <a:pt x="26128" y="17988"/>
                  </a:cubicBezTo>
                  <a:lnTo>
                    <a:pt x="26575" y="18151"/>
                  </a:lnTo>
                  <a:cubicBezTo>
                    <a:pt x="24703" y="23320"/>
                    <a:pt x="19128" y="31826"/>
                    <a:pt x="19047" y="31907"/>
                  </a:cubicBezTo>
                  <a:lnTo>
                    <a:pt x="18965" y="32070"/>
                  </a:lnTo>
                  <a:lnTo>
                    <a:pt x="18762" y="31988"/>
                  </a:lnTo>
                  <a:cubicBezTo>
                    <a:pt x="18726" y="31970"/>
                    <a:pt x="18567" y="31903"/>
                    <a:pt x="18315" y="31789"/>
                  </a:cubicBezTo>
                  <a:lnTo>
                    <a:pt x="18315" y="31789"/>
                  </a:lnTo>
                  <a:cubicBezTo>
                    <a:pt x="19372" y="37241"/>
                    <a:pt x="19494" y="42937"/>
                    <a:pt x="17704" y="48471"/>
                  </a:cubicBezTo>
                  <a:cubicBezTo>
                    <a:pt x="17581" y="47372"/>
                    <a:pt x="16971" y="44482"/>
                    <a:pt x="13430" y="41227"/>
                  </a:cubicBezTo>
                  <a:cubicBezTo>
                    <a:pt x="8954" y="37116"/>
                    <a:pt x="1" y="23972"/>
                    <a:pt x="0" y="23971"/>
                  </a:cubicBezTo>
                  <a:lnTo>
                    <a:pt x="0" y="23971"/>
                  </a:lnTo>
                  <a:cubicBezTo>
                    <a:pt x="0" y="23972"/>
                    <a:pt x="733" y="39477"/>
                    <a:pt x="5006" y="44604"/>
                  </a:cubicBezTo>
                  <a:cubicBezTo>
                    <a:pt x="8275" y="48486"/>
                    <a:pt x="14023" y="48949"/>
                    <a:pt x="16528" y="48949"/>
                  </a:cubicBezTo>
                  <a:cubicBezTo>
                    <a:pt x="17017" y="48949"/>
                    <a:pt x="17382" y="48932"/>
                    <a:pt x="17581" y="48918"/>
                  </a:cubicBezTo>
                  <a:lnTo>
                    <a:pt x="17581" y="48918"/>
                  </a:lnTo>
                  <a:cubicBezTo>
                    <a:pt x="17500" y="49163"/>
                    <a:pt x="17419" y="49407"/>
                    <a:pt x="17297" y="49651"/>
                  </a:cubicBezTo>
                  <a:cubicBezTo>
                    <a:pt x="14488" y="57221"/>
                    <a:pt x="13878" y="62552"/>
                    <a:pt x="13837" y="65360"/>
                  </a:cubicBezTo>
                  <a:lnTo>
                    <a:pt x="8506" y="65360"/>
                  </a:lnTo>
                  <a:lnTo>
                    <a:pt x="8506" y="89900"/>
                  </a:lnTo>
                  <a:lnTo>
                    <a:pt x="23157" y="89900"/>
                  </a:lnTo>
                  <a:lnTo>
                    <a:pt x="23157" y="65360"/>
                  </a:lnTo>
                  <a:lnTo>
                    <a:pt x="14733" y="65360"/>
                  </a:lnTo>
                  <a:cubicBezTo>
                    <a:pt x="14773" y="64180"/>
                    <a:pt x="14895" y="62593"/>
                    <a:pt x="15262" y="60558"/>
                  </a:cubicBezTo>
                  <a:lnTo>
                    <a:pt x="15262" y="60558"/>
                  </a:lnTo>
                  <a:cubicBezTo>
                    <a:pt x="15140" y="60598"/>
                    <a:pt x="15099" y="60598"/>
                    <a:pt x="15099" y="60598"/>
                  </a:cubicBezTo>
                  <a:lnTo>
                    <a:pt x="14977" y="60151"/>
                  </a:lnTo>
                  <a:cubicBezTo>
                    <a:pt x="15058" y="60151"/>
                    <a:pt x="24256" y="57546"/>
                    <a:pt x="30645" y="50953"/>
                  </a:cubicBezTo>
                  <a:lnTo>
                    <a:pt x="30971" y="51279"/>
                  </a:lnTo>
                  <a:cubicBezTo>
                    <a:pt x="25802" y="56610"/>
                    <a:pt x="18884" y="59337"/>
                    <a:pt x="16198" y="60273"/>
                  </a:cubicBezTo>
                  <a:cubicBezTo>
                    <a:pt x="18843" y="59907"/>
                    <a:pt x="25314" y="58971"/>
                    <a:pt x="28325" y="57017"/>
                  </a:cubicBezTo>
                  <a:cubicBezTo>
                    <a:pt x="32151" y="54535"/>
                    <a:pt x="35529" y="47087"/>
                    <a:pt x="35529" y="47087"/>
                  </a:cubicBezTo>
                  <a:lnTo>
                    <a:pt x="35529" y="47087"/>
                  </a:lnTo>
                  <a:cubicBezTo>
                    <a:pt x="35528" y="47087"/>
                    <a:pt x="23157" y="49814"/>
                    <a:pt x="19535" y="54290"/>
                  </a:cubicBezTo>
                  <a:cubicBezTo>
                    <a:pt x="17093" y="57383"/>
                    <a:pt x="15872" y="59093"/>
                    <a:pt x="15384" y="59866"/>
                  </a:cubicBezTo>
                  <a:cubicBezTo>
                    <a:pt x="15872" y="57180"/>
                    <a:pt x="16686" y="53883"/>
                    <a:pt x="18151" y="49976"/>
                  </a:cubicBezTo>
                  <a:cubicBezTo>
                    <a:pt x="19128" y="47413"/>
                    <a:pt x="19657" y="44808"/>
                    <a:pt x="19860" y="42203"/>
                  </a:cubicBezTo>
                  <a:lnTo>
                    <a:pt x="19860" y="42203"/>
                  </a:lnTo>
                  <a:cubicBezTo>
                    <a:pt x="19738" y="42285"/>
                    <a:pt x="19657" y="42325"/>
                    <a:pt x="19657" y="42325"/>
                  </a:cubicBezTo>
                  <a:lnTo>
                    <a:pt x="19453" y="41918"/>
                  </a:lnTo>
                  <a:cubicBezTo>
                    <a:pt x="19535" y="41878"/>
                    <a:pt x="27878" y="37442"/>
                    <a:pt x="30238" y="33250"/>
                  </a:cubicBezTo>
                  <a:lnTo>
                    <a:pt x="30645" y="33494"/>
                  </a:lnTo>
                  <a:cubicBezTo>
                    <a:pt x="28529" y="37279"/>
                    <a:pt x="21895" y="41104"/>
                    <a:pt x="20105" y="42081"/>
                  </a:cubicBezTo>
                  <a:cubicBezTo>
                    <a:pt x="21814" y="41918"/>
                    <a:pt x="27186" y="41104"/>
                    <a:pt x="30360" y="37157"/>
                  </a:cubicBezTo>
                  <a:cubicBezTo>
                    <a:pt x="34186" y="32436"/>
                    <a:pt x="33494" y="26576"/>
                    <a:pt x="33494" y="26576"/>
                  </a:cubicBezTo>
                  <a:lnTo>
                    <a:pt x="33494" y="26576"/>
                  </a:lnTo>
                  <a:cubicBezTo>
                    <a:pt x="33493" y="26576"/>
                    <a:pt x="26290" y="31541"/>
                    <a:pt x="23360" y="35366"/>
                  </a:cubicBezTo>
                  <a:cubicBezTo>
                    <a:pt x="21488" y="37808"/>
                    <a:pt x="20471" y="39884"/>
                    <a:pt x="19942" y="41064"/>
                  </a:cubicBezTo>
                  <a:cubicBezTo>
                    <a:pt x="20105" y="37930"/>
                    <a:pt x="19820" y="34796"/>
                    <a:pt x="19250" y="31744"/>
                  </a:cubicBezTo>
                  <a:cubicBezTo>
                    <a:pt x="21651" y="29872"/>
                    <a:pt x="30523" y="22587"/>
                    <a:pt x="31500" y="17134"/>
                  </a:cubicBezTo>
                  <a:cubicBezTo>
                    <a:pt x="32599" y="10826"/>
                    <a:pt x="31052" y="0"/>
                    <a:pt x="310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3"/>
            <p:cNvSpPr/>
            <p:nvPr/>
          </p:nvSpPr>
          <p:spPr>
            <a:xfrm>
              <a:off x="2992975" y="2455100"/>
              <a:ext cx="2658575" cy="3012625"/>
            </a:xfrm>
            <a:custGeom>
              <a:rect b="b" l="l" r="r" t="t"/>
              <a:pathLst>
                <a:path extrusionOk="0" h="120505" w="106343">
                  <a:moveTo>
                    <a:pt x="105650" y="692"/>
                  </a:moveTo>
                  <a:lnTo>
                    <a:pt x="105650" y="119813"/>
                  </a:lnTo>
                  <a:lnTo>
                    <a:pt x="693" y="119813"/>
                  </a:lnTo>
                  <a:lnTo>
                    <a:pt x="693" y="692"/>
                  </a:lnTo>
                  <a:close/>
                  <a:moveTo>
                    <a:pt x="1" y="0"/>
                  </a:moveTo>
                  <a:lnTo>
                    <a:pt x="1" y="367"/>
                  </a:lnTo>
                  <a:lnTo>
                    <a:pt x="1" y="120505"/>
                  </a:lnTo>
                  <a:lnTo>
                    <a:pt x="106342" y="120505"/>
                  </a:lnTo>
                  <a:lnTo>
                    <a:pt x="1063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3"/>
            <p:cNvSpPr/>
            <p:nvPr/>
          </p:nvSpPr>
          <p:spPr>
            <a:xfrm>
              <a:off x="2992975" y="2709450"/>
              <a:ext cx="2434725" cy="2758275"/>
            </a:xfrm>
            <a:custGeom>
              <a:rect b="b" l="l" r="r" t="t"/>
              <a:pathLst>
                <a:path extrusionOk="0" h="110331" w="97389">
                  <a:moveTo>
                    <a:pt x="96697" y="692"/>
                  </a:moveTo>
                  <a:lnTo>
                    <a:pt x="96697" y="109639"/>
                  </a:lnTo>
                  <a:lnTo>
                    <a:pt x="693" y="109639"/>
                  </a:lnTo>
                  <a:lnTo>
                    <a:pt x="693" y="692"/>
                  </a:lnTo>
                  <a:close/>
                  <a:moveTo>
                    <a:pt x="1" y="1"/>
                  </a:moveTo>
                  <a:lnTo>
                    <a:pt x="1" y="326"/>
                  </a:lnTo>
                  <a:lnTo>
                    <a:pt x="1" y="110331"/>
                  </a:lnTo>
                  <a:lnTo>
                    <a:pt x="97389" y="110331"/>
                  </a:lnTo>
                  <a:lnTo>
                    <a:pt x="9738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3"/>
            <p:cNvSpPr/>
            <p:nvPr/>
          </p:nvSpPr>
          <p:spPr>
            <a:xfrm>
              <a:off x="5418525" y="2464250"/>
              <a:ext cx="224875" cy="2994325"/>
            </a:xfrm>
            <a:custGeom>
              <a:rect b="b" l="l" r="r" t="t"/>
              <a:pathLst>
                <a:path extrusionOk="0" h="119773" w="8995">
                  <a:moveTo>
                    <a:pt x="8995" y="1"/>
                  </a:moveTo>
                  <a:lnTo>
                    <a:pt x="1" y="10134"/>
                  </a:lnTo>
                  <a:lnTo>
                    <a:pt x="1" y="119772"/>
                  </a:lnTo>
                  <a:lnTo>
                    <a:pt x="8995" y="119772"/>
                  </a:lnTo>
                  <a:lnTo>
                    <a:pt x="8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3"/>
            <p:cNvSpPr/>
            <p:nvPr/>
          </p:nvSpPr>
          <p:spPr>
            <a:xfrm>
              <a:off x="5533500" y="4907100"/>
              <a:ext cx="109900" cy="551475"/>
            </a:xfrm>
            <a:custGeom>
              <a:rect b="b" l="l" r="r" t="t"/>
              <a:pathLst>
                <a:path extrusionOk="0" h="22059" w="4396">
                  <a:moveTo>
                    <a:pt x="0" y="1"/>
                  </a:moveTo>
                  <a:lnTo>
                    <a:pt x="0"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3"/>
            <p:cNvSpPr/>
            <p:nvPr/>
          </p:nvSpPr>
          <p:spPr>
            <a:xfrm>
              <a:off x="5525350" y="4898950"/>
              <a:ext cx="126200" cy="568775"/>
            </a:xfrm>
            <a:custGeom>
              <a:rect b="b" l="l" r="r" t="t"/>
              <a:pathLst>
                <a:path extrusionOk="0" h="22751" w="5048">
                  <a:moveTo>
                    <a:pt x="4355" y="652"/>
                  </a:moveTo>
                  <a:lnTo>
                    <a:pt x="4355" y="22059"/>
                  </a:lnTo>
                  <a:lnTo>
                    <a:pt x="693" y="22059"/>
                  </a:lnTo>
                  <a:lnTo>
                    <a:pt x="693" y="652"/>
                  </a:lnTo>
                  <a:close/>
                  <a:moveTo>
                    <a:pt x="326" y="1"/>
                  </a:moveTo>
                  <a:cubicBezTo>
                    <a:pt x="245" y="1"/>
                    <a:pt x="164" y="1"/>
                    <a:pt x="123" y="82"/>
                  </a:cubicBezTo>
                  <a:cubicBezTo>
                    <a:pt x="41" y="164"/>
                    <a:pt x="1" y="245"/>
                    <a:pt x="1" y="327"/>
                  </a:cubicBezTo>
                  <a:lnTo>
                    <a:pt x="1" y="22384"/>
                  </a:lnTo>
                  <a:cubicBezTo>
                    <a:pt x="1" y="22466"/>
                    <a:pt x="41" y="22588"/>
                    <a:pt x="123" y="22629"/>
                  </a:cubicBezTo>
                  <a:cubicBezTo>
                    <a:pt x="164" y="22710"/>
                    <a:pt x="245" y="22751"/>
                    <a:pt x="326" y="22751"/>
                  </a:cubicBezTo>
                  <a:lnTo>
                    <a:pt x="4722" y="22751"/>
                  </a:lnTo>
                  <a:cubicBezTo>
                    <a:pt x="4803" y="22751"/>
                    <a:pt x="4884" y="22710"/>
                    <a:pt x="4966" y="22629"/>
                  </a:cubicBezTo>
                  <a:cubicBezTo>
                    <a:pt x="5007" y="22547"/>
                    <a:pt x="5047" y="22466"/>
                    <a:pt x="5047" y="22384"/>
                  </a:cubicBezTo>
                  <a:lnTo>
                    <a:pt x="5047" y="327"/>
                  </a:lnTo>
                  <a:cubicBezTo>
                    <a:pt x="5047" y="245"/>
                    <a:pt x="5007" y="164"/>
                    <a:pt x="4966" y="82"/>
                  </a:cubicBezTo>
                  <a:cubicBezTo>
                    <a:pt x="4884" y="1"/>
                    <a:pt x="4803" y="1"/>
                    <a:pt x="4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3"/>
            <p:cNvSpPr/>
            <p:nvPr/>
          </p:nvSpPr>
          <p:spPr>
            <a:xfrm>
              <a:off x="5643375" y="4524550"/>
              <a:ext cx="474150" cy="934025"/>
            </a:xfrm>
            <a:custGeom>
              <a:rect b="b" l="l" r="r" t="t"/>
              <a:pathLst>
                <a:path extrusionOk="0" h="37361" w="18966">
                  <a:moveTo>
                    <a:pt x="18965" y="0"/>
                  </a:moveTo>
                  <a:lnTo>
                    <a:pt x="1" y="15303"/>
                  </a:lnTo>
                  <a:lnTo>
                    <a:pt x="1" y="37360"/>
                  </a:lnTo>
                  <a:lnTo>
                    <a:pt x="18965" y="37360"/>
                  </a:lnTo>
                  <a:lnTo>
                    <a:pt x="1896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3"/>
            <p:cNvSpPr/>
            <p:nvPr/>
          </p:nvSpPr>
          <p:spPr>
            <a:xfrm>
              <a:off x="5634225" y="4516325"/>
              <a:ext cx="491450" cy="951400"/>
            </a:xfrm>
            <a:custGeom>
              <a:rect b="b" l="l" r="r" t="t"/>
              <a:pathLst>
                <a:path extrusionOk="0" h="38056" w="19658">
                  <a:moveTo>
                    <a:pt x="19006" y="1062"/>
                  </a:moveTo>
                  <a:lnTo>
                    <a:pt x="19006" y="37364"/>
                  </a:lnTo>
                  <a:lnTo>
                    <a:pt x="692" y="37364"/>
                  </a:lnTo>
                  <a:lnTo>
                    <a:pt x="692" y="15794"/>
                  </a:lnTo>
                  <a:lnTo>
                    <a:pt x="19006" y="1062"/>
                  </a:lnTo>
                  <a:close/>
                  <a:moveTo>
                    <a:pt x="19343" y="0"/>
                  </a:moveTo>
                  <a:cubicBezTo>
                    <a:pt x="19260" y="0"/>
                    <a:pt x="19178" y="35"/>
                    <a:pt x="19128" y="85"/>
                  </a:cubicBezTo>
                  <a:lnTo>
                    <a:pt x="163" y="15347"/>
                  </a:lnTo>
                  <a:cubicBezTo>
                    <a:pt x="82" y="15428"/>
                    <a:pt x="0" y="15509"/>
                    <a:pt x="0" y="15632"/>
                  </a:cubicBezTo>
                  <a:lnTo>
                    <a:pt x="0" y="37689"/>
                  </a:lnTo>
                  <a:cubicBezTo>
                    <a:pt x="0" y="37771"/>
                    <a:pt x="41" y="37893"/>
                    <a:pt x="122" y="37934"/>
                  </a:cubicBezTo>
                  <a:cubicBezTo>
                    <a:pt x="163" y="38015"/>
                    <a:pt x="285" y="38056"/>
                    <a:pt x="367" y="38056"/>
                  </a:cubicBezTo>
                  <a:lnTo>
                    <a:pt x="19331" y="38056"/>
                  </a:lnTo>
                  <a:cubicBezTo>
                    <a:pt x="19413" y="38056"/>
                    <a:pt x="19494" y="38015"/>
                    <a:pt x="19576" y="37934"/>
                  </a:cubicBezTo>
                  <a:cubicBezTo>
                    <a:pt x="19616" y="37852"/>
                    <a:pt x="19657" y="37771"/>
                    <a:pt x="19657" y="37689"/>
                  </a:cubicBezTo>
                  <a:lnTo>
                    <a:pt x="19657" y="329"/>
                  </a:lnTo>
                  <a:cubicBezTo>
                    <a:pt x="19657" y="207"/>
                    <a:pt x="19576" y="85"/>
                    <a:pt x="19494" y="45"/>
                  </a:cubicBezTo>
                  <a:cubicBezTo>
                    <a:pt x="19448" y="13"/>
                    <a:pt x="19395" y="0"/>
                    <a:pt x="1934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3"/>
            <p:cNvSpPr/>
            <p:nvPr/>
          </p:nvSpPr>
          <p:spPr>
            <a:xfrm>
              <a:off x="1820900" y="4907100"/>
              <a:ext cx="109900" cy="551475"/>
            </a:xfrm>
            <a:custGeom>
              <a:rect b="b" l="l" r="r" t="t"/>
              <a:pathLst>
                <a:path extrusionOk="0" h="22059" w="4396">
                  <a:moveTo>
                    <a:pt x="1" y="1"/>
                  </a:moveTo>
                  <a:lnTo>
                    <a:pt x="1" y="22058"/>
                  </a:lnTo>
                  <a:lnTo>
                    <a:pt x="4396" y="22058"/>
                  </a:lnTo>
                  <a:lnTo>
                    <a:pt x="43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3"/>
            <p:cNvSpPr/>
            <p:nvPr/>
          </p:nvSpPr>
          <p:spPr>
            <a:xfrm>
              <a:off x="1812775" y="4898950"/>
              <a:ext cx="126175" cy="568775"/>
            </a:xfrm>
            <a:custGeom>
              <a:rect b="b" l="l" r="r" t="t"/>
              <a:pathLst>
                <a:path extrusionOk="0" h="22751" w="5047">
                  <a:moveTo>
                    <a:pt x="4355" y="652"/>
                  </a:moveTo>
                  <a:lnTo>
                    <a:pt x="4355" y="22059"/>
                  </a:lnTo>
                  <a:lnTo>
                    <a:pt x="692" y="22059"/>
                  </a:lnTo>
                  <a:lnTo>
                    <a:pt x="692" y="652"/>
                  </a:lnTo>
                  <a:close/>
                  <a:moveTo>
                    <a:pt x="326" y="1"/>
                  </a:moveTo>
                  <a:cubicBezTo>
                    <a:pt x="244" y="1"/>
                    <a:pt x="163" y="1"/>
                    <a:pt x="82" y="82"/>
                  </a:cubicBezTo>
                  <a:cubicBezTo>
                    <a:pt x="41" y="164"/>
                    <a:pt x="0" y="245"/>
                    <a:pt x="0" y="327"/>
                  </a:cubicBezTo>
                  <a:lnTo>
                    <a:pt x="0" y="22384"/>
                  </a:lnTo>
                  <a:cubicBezTo>
                    <a:pt x="0" y="22466"/>
                    <a:pt x="41" y="22588"/>
                    <a:pt x="82" y="22629"/>
                  </a:cubicBezTo>
                  <a:cubicBezTo>
                    <a:pt x="163" y="22710"/>
                    <a:pt x="244" y="22751"/>
                    <a:pt x="326" y="22751"/>
                  </a:cubicBezTo>
                  <a:lnTo>
                    <a:pt x="4721" y="22751"/>
                  </a:lnTo>
                  <a:cubicBezTo>
                    <a:pt x="4802" y="22751"/>
                    <a:pt x="4884" y="22710"/>
                    <a:pt x="4924" y="22629"/>
                  </a:cubicBezTo>
                  <a:cubicBezTo>
                    <a:pt x="5006" y="22547"/>
                    <a:pt x="5047" y="22466"/>
                    <a:pt x="5047" y="22384"/>
                  </a:cubicBezTo>
                  <a:lnTo>
                    <a:pt x="5047" y="327"/>
                  </a:lnTo>
                  <a:cubicBezTo>
                    <a:pt x="5047" y="245"/>
                    <a:pt x="5006" y="164"/>
                    <a:pt x="4924" y="82"/>
                  </a:cubicBezTo>
                  <a:cubicBezTo>
                    <a:pt x="4884" y="1"/>
                    <a:pt x="4802" y="1"/>
                    <a:pt x="472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3"/>
            <p:cNvSpPr/>
            <p:nvPr/>
          </p:nvSpPr>
          <p:spPr>
            <a:xfrm>
              <a:off x="1930800" y="4524550"/>
              <a:ext cx="474125" cy="934025"/>
            </a:xfrm>
            <a:custGeom>
              <a:rect b="b" l="l" r="r" t="t"/>
              <a:pathLst>
                <a:path extrusionOk="0" h="37361" w="18965">
                  <a:moveTo>
                    <a:pt x="18965" y="0"/>
                  </a:moveTo>
                  <a:lnTo>
                    <a:pt x="0" y="15303"/>
                  </a:lnTo>
                  <a:lnTo>
                    <a:pt x="0" y="37360"/>
                  </a:lnTo>
                  <a:lnTo>
                    <a:pt x="18965" y="37360"/>
                  </a:lnTo>
                  <a:lnTo>
                    <a:pt x="1896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3"/>
            <p:cNvSpPr/>
            <p:nvPr/>
          </p:nvSpPr>
          <p:spPr>
            <a:xfrm>
              <a:off x="1921625" y="4516325"/>
              <a:ext cx="491450" cy="951400"/>
            </a:xfrm>
            <a:custGeom>
              <a:rect b="b" l="l" r="r" t="t"/>
              <a:pathLst>
                <a:path extrusionOk="0" h="38056" w="19658">
                  <a:moveTo>
                    <a:pt x="18966" y="1062"/>
                  </a:moveTo>
                  <a:lnTo>
                    <a:pt x="18966" y="37364"/>
                  </a:lnTo>
                  <a:lnTo>
                    <a:pt x="693" y="37364"/>
                  </a:lnTo>
                  <a:lnTo>
                    <a:pt x="693" y="15794"/>
                  </a:lnTo>
                  <a:lnTo>
                    <a:pt x="18966" y="1062"/>
                  </a:lnTo>
                  <a:close/>
                  <a:moveTo>
                    <a:pt x="19314" y="0"/>
                  </a:moveTo>
                  <a:cubicBezTo>
                    <a:pt x="19239" y="0"/>
                    <a:pt x="19163" y="35"/>
                    <a:pt x="19088" y="85"/>
                  </a:cubicBezTo>
                  <a:lnTo>
                    <a:pt x="123" y="15347"/>
                  </a:lnTo>
                  <a:cubicBezTo>
                    <a:pt x="41" y="15428"/>
                    <a:pt x="1" y="15509"/>
                    <a:pt x="1" y="15632"/>
                  </a:cubicBezTo>
                  <a:lnTo>
                    <a:pt x="1" y="37689"/>
                  </a:lnTo>
                  <a:cubicBezTo>
                    <a:pt x="1" y="37771"/>
                    <a:pt x="41" y="37893"/>
                    <a:pt x="123" y="37934"/>
                  </a:cubicBezTo>
                  <a:cubicBezTo>
                    <a:pt x="164" y="38015"/>
                    <a:pt x="245" y="38056"/>
                    <a:pt x="367" y="38056"/>
                  </a:cubicBezTo>
                  <a:lnTo>
                    <a:pt x="19332" y="38056"/>
                  </a:lnTo>
                  <a:cubicBezTo>
                    <a:pt x="19413" y="38056"/>
                    <a:pt x="19495" y="38015"/>
                    <a:pt x="19576" y="37934"/>
                  </a:cubicBezTo>
                  <a:cubicBezTo>
                    <a:pt x="19617" y="37852"/>
                    <a:pt x="19657" y="37771"/>
                    <a:pt x="19657" y="37689"/>
                  </a:cubicBezTo>
                  <a:lnTo>
                    <a:pt x="19657" y="329"/>
                  </a:lnTo>
                  <a:cubicBezTo>
                    <a:pt x="19657" y="207"/>
                    <a:pt x="19576" y="85"/>
                    <a:pt x="19454" y="45"/>
                  </a:cubicBezTo>
                  <a:cubicBezTo>
                    <a:pt x="19407" y="13"/>
                    <a:pt x="19361" y="0"/>
                    <a:pt x="193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3"/>
            <p:cNvSpPr/>
            <p:nvPr/>
          </p:nvSpPr>
          <p:spPr>
            <a:xfrm>
              <a:off x="1398675" y="4437050"/>
              <a:ext cx="5067825" cy="567750"/>
            </a:xfrm>
            <a:custGeom>
              <a:rect b="b" l="l" r="r" t="t"/>
              <a:pathLst>
                <a:path extrusionOk="0" h="22710" w="202713">
                  <a:moveTo>
                    <a:pt x="202713" y="0"/>
                  </a:moveTo>
                  <a:lnTo>
                    <a:pt x="0" y="21285"/>
                  </a:lnTo>
                  <a:lnTo>
                    <a:pt x="82" y="22709"/>
                  </a:lnTo>
                  <a:lnTo>
                    <a:pt x="175039" y="22709"/>
                  </a:lnTo>
                  <a:lnTo>
                    <a:pt x="202713" y="1425"/>
                  </a:lnTo>
                  <a:lnTo>
                    <a:pt x="202713"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3"/>
            <p:cNvSpPr/>
            <p:nvPr/>
          </p:nvSpPr>
          <p:spPr>
            <a:xfrm>
              <a:off x="1390525" y="4428500"/>
              <a:ext cx="5084125" cy="584450"/>
            </a:xfrm>
            <a:custGeom>
              <a:rect b="b" l="l" r="r" t="t"/>
              <a:pathLst>
                <a:path extrusionOk="0" h="23378" w="203365">
                  <a:moveTo>
                    <a:pt x="202713" y="709"/>
                  </a:moveTo>
                  <a:lnTo>
                    <a:pt x="202713" y="1604"/>
                  </a:lnTo>
                  <a:lnTo>
                    <a:pt x="175214" y="22726"/>
                  </a:lnTo>
                  <a:lnTo>
                    <a:pt x="733" y="22726"/>
                  </a:lnTo>
                  <a:lnTo>
                    <a:pt x="693" y="21912"/>
                  </a:lnTo>
                  <a:lnTo>
                    <a:pt x="202713" y="709"/>
                  </a:lnTo>
                  <a:close/>
                  <a:moveTo>
                    <a:pt x="203071" y="1"/>
                  </a:moveTo>
                  <a:cubicBezTo>
                    <a:pt x="203044" y="1"/>
                    <a:pt x="203020" y="6"/>
                    <a:pt x="202998" y="17"/>
                  </a:cubicBezTo>
                  <a:lnTo>
                    <a:pt x="286" y="21261"/>
                  </a:lnTo>
                  <a:cubicBezTo>
                    <a:pt x="123" y="21302"/>
                    <a:pt x="1" y="21464"/>
                    <a:pt x="1" y="21627"/>
                  </a:cubicBezTo>
                  <a:lnTo>
                    <a:pt x="82" y="23051"/>
                  </a:lnTo>
                  <a:cubicBezTo>
                    <a:pt x="82" y="23255"/>
                    <a:pt x="204" y="23377"/>
                    <a:pt x="408" y="23377"/>
                  </a:cubicBezTo>
                  <a:lnTo>
                    <a:pt x="175365" y="23377"/>
                  </a:lnTo>
                  <a:cubicBezTo>
                    <a:pt x="175446" y="23377"/>
                    <a:pt x="175527" y="23377"/>
                    <a:pt x="175568" y="23296"/>
                  </a:cubicBezTo>
                  <a:lnTo>
                    <a:pt x="203242" y="2052"/>
                  </a:lnTo>
                  <a:cubicBezTo>
                    <a:pt x="203323" y="1970"/>
                    <a:pt x="203364" y="1889"/>
                    <a:pt x="203364" y="1767"/>
                  </a:cubicBezTo>
                  <a:lnTo>
                    <a:pt x="203364" y="342"/>
                  </a:lnTo>
                  <a:cubicBezTo>
                    <a:pt x="203364" y="220"/>
                    <a:pt x="203323" y="139"/>
                    <a:pt x="203283" y="98"/>
                  </a:cubicBezTo>
                  <a:cubicBezTo>
                    <a:pt x="203223" y="39"/>
                    <a:pt x="203142" y="1"/>
                    <a:pt x="2030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3"/>
            <p:cNvSpPr/>
            <p:nvPr/>
          </p:nvSpPr>
          <p:spPr>
            <a:xfrm>
              <a:off x="1400700" y="4437050"/>
              <a:ext cx="5065800" cy="531125"/>
            </a:xfrm>
            <a:custGeom>
              <a:rect b="b" l="l" r="r" t="t"/>
              <a:pathLst>
                <a:path extrusionOk="0" h="21245" w="202632">
                  <a:moveTo>
                    <a:pt x="44157" y="0"/>
                  </a:moveTo>
                  <a:lnTo>
                    <a:pt x="1" y="21244"/>
                  </a:lnTo>
                  <a:lnTo>
                    <a:pt x="174958" y="21244"/>
                  </a:lnTo>
                  <a:lnTo>
                    <a:pt x="202632"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3"/>
            <p:cNvSpPr/>
            <p:nvPr/>
          </p:nvSpPr>
          <p:spPr>
            <a:xfrm>
              <a:off x="1391550" y="4427900"/>
              <a:ext cx="5084100" cy="549425"/>
            </a:xfrm>
            <a:custGeom>
              <a:rect b="b" l="l" r="r" t="t"/>
              <a:pathLst>
                <a:path extrusionOk="0" h="21977" w="203364">
                  <a:moveTo>
                    <a:pt x="201980" y="692"/>
                  </a:moveTo>
                  <a:lnTo>
                    <a:pt x="175226" y="21285"/>
                  </a:lnTo>
                  <a:lnTo>
                    <a:pt x="1832" y="21285"/>
                  </a:lnTo>
                  <a:lnTo>
                    <a:pt x="44564" y="692"/>
                  </a:lnTo>
                  <a:close/>
                  <a:moveTo>
                    <a:pt x="44523" y="0"/>
                  </a:moveTo>
                  <a:lnTo>
                    <a:pt x="44360" y="41"/>
                  </a:lnTo>
                  <a:lnTo>
                    <a:pt x="204" y="21326"/>
                  </a:lnTo>
                  <a:cubicBezTo>
                    <a:pt x="82" y="21407"/>
                    <a:pt x="1" y="21570"/>
                    <a:pt x="41" y="21692"/>
                  </a:cubicBezTo>
                  <a:cubicBezTo>
                    <a:pt x="82" y="21855"/>
                    <a:pt x="204" y="21977"/>
                    <a:pt x="367" y="21977"/>
                  </a:cubicBezTo>
                  <a:lnTo>
                    <a:pt x="175324" y="21977"/>
                  </a:lnTo>
                  <a:cubicBezTo>
                    <a:pt x="175405" y="21977"/>
                    <a:pt x="175486" y="21936"/>
                    <a:pt x="175527" y="21895"/>
                  </a:cubicBezTo>
                  <a:lnTo>
                    <a:pt x="203201" y="611"/>
                  </a:lnTo>
                  <a:cubicBezTo>
                    <a:pt x="203323" y="529"/>
                    <a:pt x="203364" y="407"/>
                    <a:pt x="203323" y="244"/>
                  </a:cubicBezTo>
                  <a:cubicBezTo>
                    <a:pt x="203282" y="122"/>
                    <a:pt x="203160" y="0"/>
                    <a:pt x="202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3"/>
            <p:cNvSpPr/>
            <p:nvPr/>
          </p:nvSpPr>
          <p:spPr>
            <a:xfrm>
              <a:off x="5056325" y="4664950"/>
              <a:ext cx="755975" cy="213700"/>
            </a:xfrm>
            <a:custGeom>
              <a:rect b="b" l="l" r="r" t="t"/>
              <a:pathLst>
                <a:path extrusionOk="0" h="8548" w="30239">
                  <a:moveTo>
                    <a:pt x="10704" y="1"/>
                  </a:moveTo>
                  <a:lnTo>
                    <a:pt x="0" y="8547"/>
                  </a:lnTo>
                  <a:lnTo>
                    <a:pt x="18558" y="8547"/>
                  </a:lnTo>
                  <a:lnTo>
                    <a:pt x="30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3"/>
            <p:cNvSpPr/>
            <p:nvPr/>
          </p:nvSpPr>
          <p:spPr>
            <a:xfrm>
              <a:off x="5047175" y="4656825"/>
              <a:ext cx="774275" cy="230975"/>
            </a:xfrm>
            <a:custGeom>
              <a:rect b="b" l="l" r="r" t="t"/>
              <a:pathLst>
                <a:path extrusionOk="0" h="9239" w="30971">
                  <a:moveTo>
                    <a:pt x="29546" y="651"/>
                  </a:moveTo>
                  <a:lnTo>
                    <a:pt x="18831" y="8546"/>
                  </a:lnTo>
                  <a:lnTo>
                    <a:pt x="1343" y="8546"/>
                  </a:lnTo>
                  <a:lnTo>
                    <a:pt x="11192" y="651"/>
                  </a:lnTo>
                  <a:close/>
                  <a:moveTo>
                    <a:pt x="11070" y="0"/>
                  </a:moveTo>
                  <a:cubicBezTo>
                    <a:pt x="10988" y="0"/>
                    <a:pt x="10907" y="0"/>
                    <a:pt x="10866" y="41"/>
                  </a:cubicBezTo>
                  <a:lnTo>
                    <a:pt x="163" y="8628"/>
                  </a:lnTo>
                  <a:cubicBezTo>
                    <a:pt x="41" y="8709"/>
                    <a:pt x="0" y="8872"/>
                    <a:pt x="82" y="8994"/>
                  </a:cubicBezTo>
                  <a:cubicBezTo>
                    <a:pt x="122" y="9116"/>
                    <a:pt x="244" y="9238"/>
                    <a:pt x="366" y="9238"/>
                  </a:cubicBezTo>
                  <a:lnTo>
                    <a:pt x="18924" y="9238"/>
                  </a:lnTo>
                  <a:cubicBezTo>
                    <a:pt x="18965" y="9238"/>
                    <a:pt x="19046" y="9198"/>
                    <a:pt x="19128" y="9157"/>
                  </a:cubicBezTo>
                  <a:lnTo>
                    <a:pt x="30808" y="611"/>
                  </a:lnTo>
                  <a:cubicBezTo>
                    <a:pt x="30889" y="529"/>
                    <a:pt x="30971" y="366"/>
                    <a:pt x="30889" y="204"/>
                  </a:cubicBezTo>
                  <a:cubicBezTo>
                    <a:pt x="30849" y="81"/>
                    <a:pt x="30726" y="0"/>
                    <a:pt x="306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3"/>
            <p:cNvSpPr/>
            <p:nvPr/>
          </p:nvSpPr>
          <p:spPr>
            <a:xfrm>
              <a:off x="5774625" y="4437050"/>
              <a:ext cx="691875" cy="567750"/>
            </a:xfrm>
            <a:custGeom>
              <a:rect b="b" l="l" r="r" t="t"/>
              <a:pathLst>
                <a:path extrusionOk="0" h="22710" w="27675">
                  <a:moveTo>
                    <a:pt x="27675" y="0"/>
                  </a:moveTo>
                  <a:lnTo>
                    <a:pt x="1" y="21244"/>
                  </a:lnTo>
                  <a:lnTo>
                    <a:pt x="1" y="22709"/>
                  </a:lnTo>
                  <a:lnTo>
                    <a:pt x="27675" y="1425"/>
                  </a:lnTo>
                  <a:lnTo>
                    <a:pt x="2767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3"/>
            <p:cNvSpPr/>
            <p:nvPr/>
          </p:nvSpPr>
          <p:spPr>
            <a:xfrm>
              <a:off x="5766475" y="4428250"/>
              <a:ext cx="708175" cy="584775"/>
            </a:xfrm>
            <a:custGeom>
              <a:rect b="b" l="l" r="r" t="t"/>
              <a:pathLst>
                <a:path extrusionOk="0" h="23391" w="28327">
                  <a:moveTo>
                    <a:pt x="27675" y="1044"/>
                  </a:moveTo>
                  <a:lnTo>
                    <a:pt x="27675" y="1614"/>
                  </a:lnTo>
                  <a:lnTo>
                    <a:pt x="652" y="22370"/>
                  </a:lnTo>
                  <a:lnTo>
                    <a:pt x="652" y="22370"/>
                  </a:lnTo>
                  <a:lnTo>
                    <a:pt x="652" y="21800"/>
                  </a:lnTo>
                  <a:lnTo>
                    <a:pt x="27675" y="1044"/>
                  </a:lnTo>
                  <a:close/>
                  <a:moveTo>
                    <a:pt x="27999" y="0"/>
                  </a:moveTo>
                  <a:cubicBezTo>
                    <a:pt x="27920" y="0"/>
                    <a:pt x="27845" y="20"/>
                    <a:pt x="27797" y="68"/>
                  </a:cubicBezTo>
                  <a:lnTo>
                    <a:pt x="123" y="21352"/>
                  </a:lnTo>
                  <a:cubicBezTo>
                    <a:pt x="42" y="21393"/>
                    <a:pt x="1" y="21515"/>
                    <a:pt x="1" y="21596"/>
                  </a:cubicBezTo>
                  <a:lnTo>
                    <a:pt x="1" y="23061"/>
                  </a:lnTo>
                  <a:cubicBezTo>
                    <a:pt x="1" y="23184"/>
                    <a:pt x="82" y="23306"/>
                    <a:pt x="164" y="23346"/>
                  </a:cubicBezTo>
                  <a:cubicBezTo>
                    <a:pt x="210" y="23377"/>
                    <a:pt x="263" y="23391"/>
                    <a:pt x="315" y="23391"/>
                  </a:cubicBezTo>
                  <a:cubicBezTo>
                    <a:pt x="398" y="23391"/>
                    <a:pt x="480" y="23356"/>
                    <a:pt x="530" y="23306"/>
                  </a:cubicBezTo>
                  <a:lnTo>
                    <a:pt x="28204" y="2062"/>
                  </a:lnTo>
                  <a:cubicBezTo>
                    <a:pt x="28285" y="1980"/>
                    <a:pt x="28326" y="1899"/>
                    <a:pt x="28326" y="1777"/>
                  </a:cubicBezTo>
                  <a:lnTo>
                    <a:pt x="28326" y="352"/>
                  </a:lnTo>
                  <a:cubicBezTo>
                    <a:pt x="28326" y="230"/>
                    <a:pt x="28245" y="108"/>
                    <a:pt x="28163" y="27"/>
                  </a:cubicBezTo>
                  <a:cubicBezTo>
                    <a:pt x="28113" y="10"/>
                    <a:pt x="28055" y="0"/>
                    <a:pt x="279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3"/>
            <p:cNvSpPr/>
            <p:nvPr/>
          </p:nvSpPr>
          <p:spPr>
            <a:xfrm>
              <a:off x="5189600" y="4452300"/>
              <a:ext cx="914700" cy="283675"/>
            </a:xfrm>
            <a:custGeom>
              <a:rect b="b" l="l" r="r" t="t"/>
              <a:pathLst>
                <a:path extrusionOk="0" h="11347" w="36588">
                  <a:moveTo>
                    <a:pt x="33128" y="1"/>
                  </a:moveTo>
                  <a:cubicBezTo>
                    <a:pt x="32599" y="1"/>
                    <a:pt x="32274" y="42"/>
                    <a:pt x="32233" y="42"/>
                  </a:cubicBezTo>
                  <a:lnTo>
                    <a:pt x="367" y="42"/>
                  </a:lnTo>
                  <a:cubicBezTo>
                    <a:pt x="164" y="42"/>
                    <a:pt x="1" y="204"/>
                    <a:pt x="1" y="367"/>
                  </a:cubicBezTo>
                  <a:cubicBezTo>
                    <a:pt x="1" y="571"/>
                    <a:pt x="164" y="733"/>
                    <a:pt x="367" y="733"/>
                  </a:cubicBezTo>
                  <a:lnTo>
                    <a:pt x="32274" y="733"/>
                  </a:lnTo>
                  <a:lnTo>
                    <a:pt x="32314" y="693"/>
                  </a:lnTo>
                  <a:lnTo>
                    <a:pt x="33128" y="693"/>
                  </a:lnTo>
                  <a:cubicBezTo>
                    <a:pt x="33698" y="693"/>
                    <a:pt x="34430" y="733"/>
                    <a:pt x="35000" y="896"/>
                  </a:cubicBezTo>
                  <a:cubicBezTo>
                    <a:pt x="35285" y="1018"/>
                    <a:pt x="35529" y="1140"/>
                    <a:pt x="35692" y="1263"/>
                  </a:cubicBezTo>
                  <a:cubicBezTo>
                    <a:pt x="35814" y="1385"/>
                    <a:pt x="35896" y="1547"/>
                    <a:pt x="35896" y="1751"/>
                  </a:cubicBezTo>
                  <a:cubicBezTo>
                    <a:pt x="35896" y="1873"/>
                    <a:pt x="35855" y="1995"/>
                    <a:pt x="35814" y="2158"/>
                  </a:cubicBezTo>
                  <a:cubicBezTo>
                    <a:pt x="35611" y="2687"/>
                    <a:pt x="35285" y="3053"/>
                    <a:pt x="34675" y="3379"/>
                  </a:cubicBezTo>
                  <a:cubicBezTo>
                    <a:pt x="33739" y="3867"/>
                    <a:pt x="32274" y="4193"/>
                    <a:pt x="30198" y="4356"/>
                  </a:cubicBezTo>
                  <a:cubicBezTo>
                    <a:pt x="28082" y="4559"/>
                    <a:pt x="25355" y="4640"/>
                    <a:pt x="21936" y="4762"/>
                  </a:cubicBezTo>
                  <a:cubicBezTo>
                    <a:pt x="17256" y="4925"/>
                    <a:pt x="14326" y="6431"/>
                    <a:pt x="12535" y="7896"/>
                  </a:cubicBezTo>
                  <a:cubicBezTo>
                    <a:pt x="10745" y="9402"/>
                    <a:pt x="10094" y="10867"/>
                    <a:pt x="10094" y="10867"/>
                  </a:cubicBezTo>
                  <a:cubicBezTo>
                    <a:pt x="10012" y="11071"/>
                    <a:pt x="10094" y="11274"/>
                    <a:pt x="10256" y="11315"/>
                  </a:cubicBezTo>
                  <a:cubicBezTo>
                    <a:pt x="10311" y="11337"/>
                    <a:pt x="10365" y="11347"/>
                    <a:pt x="10417" y="11347"/>
                  </a:cubicBezTo>
                  <a:cubicBezTo>
                    <a:pt x="10557" y="11347"/>
                    <a:pt x="10674" y="11271"/>
                    <a:pt x="10704" y="11152"/>
                  </a:cubicBezTo>
                  <a:cubicBezTo>
                    <a:pt x="10785" y="11030"/>
                    <a:pt x="11396" y="9646"/>
                    <a:pt x="13105" y="8303"/>
                  </a:cubicBezTo>
                  <a:cubicBezTo>
                    <a:pt x="14814" y="6960"/>
                    <a:pt x="17582" y="5576"/>
                    <a:pt x="21936" y="5454"/>
                  </a:cubicBezTo>
                  <a:cubicBezTo>
                    <a:pt x="26535" y="5292"/>
                    <a:pt x="29872" y="5169"/>
                    <a:pt x="32192" y="4803"/>
                  </a:cubicBezTo>
                  <a:cubicBezTo>
                    <a:pt x="33372" y="4640"/>
                    <a:pt x="34268" y="4356"/>
                    <a:pt x="35000" y="3989"/>
                  </a:cubicBezTo>
                  <a:cubicBezTo>
                    <a:pt x="35692" y="3623"/>
                    <a:pt x="36180" y="3094"/>
                    <a:pt x="36425" y="2402"/>
                  </a:cubicBezTo>
                  <a:cubicBezTo>
                    <a:pt x="36547" y="2199"/>
                    <a:pt x="36587" y="1954"/>
                    <a:pt x="36587" y="1751"/>
                  </a:cubicBezTo>
                  <a:cubicBezTo>
                    <a:pt x="36587" y="1344"/>
                    <a:pt x="36384" y="1018"/>
                    <a:pt x="36140" y="774"/>
                  </a:cubicBezTo>
                  <a:cubicBezTo>
                    <a:pt x="35773" y="408"/>
                    <a:pt x="35244" y="245"/>
                    <a:pt x="34675" y="123"/>
                  </a:cubicBezTo>
                  <a:cubicBezTo>
                    <a:pt x="34146" y="42"/>
                    <a:pt x="33576" y="1"/>
                    <a:pt x="331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3"/>
            <p:cNvSpPr/>
            <p:nvPr/>
          </p:nvSpPr>
          <p:spPr>
            <a:xfrm>
              <a:off x="5292375" y="4676900"/>
              <a:ext cx="262500" cy="176300"/>
            </a:xfrm>
            <a:custGeom>
              <a:rect b="b" l="l" r="r" t="t"/>
              <a:pathLst>
                <a:path extrusionOk="0" h="7052" w="10500">
                  <a:moveTo>
                    <a:pt x="6975" y="1"/>
                  </a:moveTo>
                  <a:cubicBezTo>
                    <a:pt x="5952" y="1"/>
                    <a:pt x="4660" y="133"/>
                    <a:pt x="3581" y="662"/>
                  </a:cubicBezTo>
                  <a:cubicBezTo>
                    <a:pt x="2279" y="1354"/>
                    <a:pt x="1058" y="3714"/>
                    <a:pt x="366" y="5342"/>
                  </a:cubicBezTo>
                  <a:cubicBezTo>
                    <a:pt x="0" y="6156"/>
                    <a:pt x="611" y="7052"/>
                    <a:pt x="1506" y="7052"/>
                  </a:cubicBezTo>
                  <a:lnTo>
                    <a:pt x="5535" y="7052"/>
                  </a:lnTo>
                  <a:cubicBezTo>
                    <a:pt x="5861" y="7052"/>
                    <a:pt x="6227" y="6930"/>
                    <a:pt x="6430" y="6645"/>
                  </a:cubicBezTo>
                  <a:lnTo>
                    <a:pt x="10500" y="2087"/>
                  </a:lnTo>
                  <a:cubicBezTo>
                    <a:pt x="10500" y="2087"/>
                    <a:pt x="10337" y="337"/>
                    <a:pt x="8750" y="133"/>
                  </a:cubicBezTo>
                  <a:cubicBezTo>
                    <a:pt x="8750" y="133"/>
                    <a:pt x="7997" y="1"/>
                    <a:pt x="69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3"/>
            <p:cNvSpPr/>
            <p:nvPr/>
          </p:nvSpPr>
          <p:spPr>
            <a:xfrm>
              <a:off x="5442950" y="4707275"/>
              <a:ext cx="72250" cy="119475"/>
            </a:xfrm>
            <a:custGeom>
              <a:rect b="b" l="l" r="r" t="t"/>
              <a:pathLst>
                <a:path extrusionOk="0" h="4779" w="2890">
                  <a:moveTo>
                    <a:pt x="2677" y="1"/>
                  </a:moveTo>
                  <a:cubicBezTo>
                    <a:pt x="2651" y="1"/>
                    <a:pt x="2627" y="6"/>
                    <a:pt x="2605" y="17"/>
                  </a:cubicBezTo>
                  <a:cubicBezTo>
                    <a:pt x="244" y="1360"/>
                    <a:pt x="0" y="3435"/>
                    <a:pt x="0" y="4249"/>
                  </a:cubicBezTo>
                  <a:cubicBezTo>
                    <a:pt x="0" y="4494"/>
                    <a:pt x="0" y="4616"/>
                    <a:pt x="0" y="4616"/>
                  </a:cubicBezTo>
                  <a:cubicBezTo>
                    <a:pt x="41" y="4738"/>
                    <a:pt x="122" y="4778"/>
                    <a:pt x="204" y="4778"/>
                  </a:cubicBezTo>
                  <a:cubicBezTo>
                    <a:pt x="285" y="4738"/>
                    <a:pt x="367" y="4656"/>
                    <a:pt x="367" y="4575"/>
                  </a:cubicBezTo>
                  <a:lnTo>
                    <a:pt x="326" y="4494"/>
                  </a:lnTo>
                  <a:cubicBezTo>
                    <a:pt x="326" y="4453"/>
                    <a:pt x="326" y="4372"/>
                    <a:pt x="326" y="4249"/>
                  </a:cubicBezTo>
                  <a:cubicBezTo>
                    <a:pt x="326" y="3476"/>
                    <a:pt x="570" y="1563"/>
                    <a:pt x="2768" y="302"/>
                  </a:cubicBezTo>
                  <a:cubicBezTo>
                    <a:pt x="2849" y="261"/>
                    <a:pt x="2890" y="180"/>
                    <a:pt x="2849" y="98"/>
                  </a:cubicBezTo>
                  <a:cubicBezTo>
                    <a:pt x="2819" y="39"/>
                    <a:pt x="2746" y="1"/>
                    <a:pt x="267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3"/>
            <p:cNvSpPr/>
            <p:nvPr/>
          </p:nvSpPr>
          <p:spPr>
            <a:xfrm>
              <a:off x="3283975" y="4592725"/>
              <a:ext cx="2022650" cy="316425"/>
            </a:xfrm>
            <a:custGeom>
              <a:rect b="b" l="l" r="r" t="t"/>
              <a:pathLst>
                <a:path extrusionOk="0" h="12657" w="80906">
                  <a:moveTo>
                    <a:pt x="15831" y="0"/>
                  </a:moveTo>
                  <a:lnTo>
                    <a:pt x="0" y="12657"/>
                  </a:lnTo>
                  <a:lnTo>
                    <a:pt x="65075" y="12657"/>
                  </a:lnTo>
                  <a:lnTo>
                    <a:pt x="80906"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3"/>
            <p:cNvSpPr/>
            <p:nvPr/>
          </p:nvSpPr>
          <p:spPr>
            <a:xfrm>
              <a:off x="3274800" y="4584575"/>
              <a:ext cx="2041000" cy="332725"/>
            </a:xfrm>
            <a:custGeom>
              <a:rect b="b" l="l" r="r" t="t"/>
              <a:pathLst>
                <a:path extrusionOk="0" h="13309" w="81640">
                  <a:moveTo>
                    <a:pt x="80296" y="692"/>
                  </a:moveTo>
                  <a:lnTo>
                    <a:pt x="65340" y="12617"/>
                  </a:lnTo>
                  <a:lnTo>
                    <a:pt x="1344" y="12617"/>
                  </a:lnTo>
                  <a:lnTo>
                    <a:pt x="16320" y="692"/>
                  </a:lnTo>
                  <a:close/>
                  <a:moveTo>
                    <a:pt x="16198" y="1"/>
                  </a:moveTo>
                  <a:cubicBezTo>
                    <a:pt x="16117" y="1"/>
                    <a:pt x="16035" y="41"/>
                    <a:pt x="15995" y="82"/>
                  </a:cubicBezTo>
                  <a:lnTo>
                    <a:pt x="164" y="12698"/>
                  </a:lnTo>
                  <a:cubicBezTo>
                    <a:pt x="42" y="12779"/>
                    <a:pt x="1" y="12942"/>
                    <a:pt x="42" y="13064"/>
                  </a:cubicBezTo>
                  <a:cubicBezTo>
                    <a:pt x="82" y="13227"/>
                    <a:pt x="204" y="13309"/>
                    <a:pt x="367" y="13309"/>
                  </a:cubicBezTo>
                  <a:lnTo>
                    <a:pt x="65442" y="13309"/>
                  </a:lnTo>
                  <a:cubicBezTo>
                    <a:pt x="65523" y="13309"/>
                    <a:pt x="65605" y="13268"/>
                    <a:pt x="65645" y="13227"/>
                  </a:cubicBezTo>
                  <a:lnTo>
                    <a:pt x="81476" y="611"/>
                  </a:lnTo>
                  <a:cubicBezTo>
                    <a:pt x="81598" y="530"/>
                    <a:pt x="81639" y="367"/>
                    <a:pt x="81598" y="245"/>
                  </a:cubicBezTo>
                  <a:cubicBezTo>
                    <a:pt x="81558" y="82"/>
                    <a:pt x="81436" y="1"/>
                    <a:pt x="81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3"/>
            <p:cNvSpPr/>
            <p:nvPr/>
          </p:nvSpPr>
          <p:spPr>
            <a:xfrm>
              <a:off x="4902700" y="4584475"/>
              <a:ext cx="413100" cy="352825"/>
            </a:xfrm>
            <a:custGeom>
              <a:rect b="b" l="l" r="r" t="t"/>
              <a:pathLst>
                <a:path extrusionOk="0" h="14113" w="16524">
                  <a:moveTo>
                    <a:pt x="16180" y="1"/>
                  </a:moveTo>
                  <a:cubicBezTo>
                    <a:pt x="16104" y="1"/>
                    <a:pt x="16029" y="36"/>
                    <a:pt x="15953" y="86"/>
                  </a:cubicBezTo>
                  <a:lnTo>
                    <a:pt x="122" y="12702"/>
                  </a:lnTo>
                  <a:cubicBezTo>
                    <a:pt x="41" y="12783"/>
                    <a:pt x="0" y="12865"/>
                    <a:pt x="0" y="12987"/>
                  </a:cubicBezTo>
                  <a:lnTo>
                    <a:pt x="0" y="13760"/>
                  </a:lnTo>
                  <a:cubicBezTo>
                    <a:pt x="0" y="13882"/>
                    <a:pt x="82" y="14004"/>
                    <a:pt x="204" y="14086"/>
                  </a:cubicBezTo>
                  <a:cubicBezTo>
                    <a:pt x="254" y="14103"/>
                    <a:pt x="305" y="14113"/>
                    <a:pt x="352" y="14113"/>
                  </a:cubicBezTo>
                  <a:cubicBezTo>
                    <a:pt x="420" y="14113"/>
                    <a:pt x="482" y="14093"/>
                    <a:pt x="529" y="14045"/>
                  </a:cubicBezTo>
                  <a:lnTo>
                    <a:pt x="16360" y="1388"/>
                  </a:lnTo>
                  <a:cubicBezTo>
                    <a:pt x="16442" y="1348"/>
                    <a:pt x="16523" y="1225"/>
                    <a:pt x="16523" y="1144"/>
                  </a:cubicBezTo>
                  <a:lnTo>
                    <a:pt x="16523" y="330"/>
                  </a:lnTo>
                  <a:cubicBezTo>
                    <a:pt x="16523" y="208"/>
                    <a:pt x="16442" y="86"/>
                    <a:pt x="16320" y="45"/>
                  </a:cubicBezTo>
                  <a:cubicBezTo>
                    <a:pt x="16273" y="14"/>
                    <a:pt x="16226" y="1"/>
                    <a:pt x="161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3"/>
            <p:cNvSpPr/>
            <p:nvPr/>
          </p:nvSpPr>
          <p:spPr>
            <a:xfrm>
              <a:off x="3283975" y="4909125"/>
              <a:ext cx="1626875" cy="19375"/>
            </a:xfrm>
            <a:custGeom>
              <a:rect b="b" l="l" r="r" t="t"/>
              <a:pathLst>
                <a:path extrusionOk="0" h="775" w="65075">
                  <a:moveTo>
                    <a:pt x="0" y="1"/>
                  </a:moveTo>
                  <a:lnTo>
                    <a:pt x="0" y="774"/>
                  </a:lnTo>
                  <a:lnTo>
                    <a:pt x="65075" y="774"/>
                  </a:lnTo>
                  <a:lnTo>
                    <a:pt x="6507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3"/>
            <p:cNvSpPr/>
            <p:nvPr/>
          </p:nvSpPr>
          <p:spPr>
            <a:xfrm>
              <a:off x="3274800" y="4899975"/>
              <a:ext cx="1645225" cy="37675"/>
            </a:xfrm>
            <a:custGeom>
              <a:rect b="b" l="l" r="r" t="t"/>
              <a:pathLst>
                <a:path extrusionOk="0" h="1507" w="65809">
                  <a:moveTo>
                    <a:pt x="65116" y="693"/>
                  </a:moveTo>
                  <a:lnTo>
                    <a:pt x="65116" y="815"/>
                  </a:lnTo>
                  <a:lnTo>
                    <a:pt x="693" y="815"/>
                  </a:lnTo>
                  <a:lnTo>
                    <a:pt x="693" y="693"/>
                  </a:lnTo>
                  <a:close/>
                  <a:moveTo>
                    <a:pt x="367" y="1"/>
                  </a:moveTo>
                  <a:cubicBezTo>
                    <a:pt x="286" y="1"/>
                    <a:pt x="164" y="41"/>
                    <a:pt x="123" y="123"/>
                  </a:cubicBezTo>
                  <a:cubicBezTo>
                    <a:pt x="42" y="163"/>
                    <a:pt x="1" y="286"/>
                    <a:pt x="1" y="367"/>
                  </a:cubicBezTo>
                  <a:lnTo>
                    <a:pt x="1" y="1140"/>
                  </a:lnTo>
                  <a:cubicBezTo>
                    <a:pt x="1" y="1222"/>
                    <a:pt x="42" y="1344"/>
                    <a:pt x="123" y="1384"/>
                  </a:cubicBezTo>
                  <a:cubicBezTo>
                    <a:pt x="164" y="1466"/>
                    <a:pt x="286" y="1506"/>
                    <a:pt x="367" y="1506"/>
                  </a:cubicBezTo>
                  <a:lnTo>
                    <a:pt x="65442" y="1506"/>
                  </a:lnTo>
                  <a:cubicBezTo>
                    <a:pt x="65523" y="1506"/>
                    <a:pt x="65645" y="1466"/>
                    <a:pt x="65686" y="1384"/>
                  </a:cubicBezTo>
                  <a:cubicBezTo>
                    <a:pt x="65767" y="1344"/>
                    <a:pt x="65808" y="1222"/>
                    <a:pt x="65808" y="1140"/>
                  </a:cubicBezTo>
                  <a:lnTo>
                    <a:pt x="65808" y="367"/>
                  </a:lnTo>
                  <a:cubicBezTo>
                    <a:pt x="65808" y="286"/>
                    <a:pt x="65767" y="163"/>
                    <a:pt x="65686" y="123"/>
                  </a:cubicBezTo>
                  <a:cubicBezTo>
                    <a:pt x="65645" y="41"/>
                    <a:pt x="65523" y="1"/>
                    <a:pt x="65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3"/>
            <p:cNvSpPr/>
            <p:nvPr/>
          </p:nvSpPr>
          <p:spPr>
            <a:xfrm>
              <a:off x="3753000" y="4763650"/>
              <a:ext cx="178075" cy="60050"/>
            </a:xfrm>
            <a:custGeom>
              <a:rect b="b" l="l" r="r" t="t"/>
              <a:pathLst>
                <a:path extrusionOk="0" h="2402" w="7123">
                  <a:moveTo>
                    <a:pt x="5779" y="692"/>
                  </a:moveTo>
                  <a:lnTo>
                    <a:pt x="4559" y="1710"/>
                  </a:lnTo>
                  <a:lnTo>
                    <a:pt x="1343" y="1710"/>
                  </a:lnTo>
                  <a:lnTo>
                    <a:pt x="2587" y="692"/>
                  </a:lnTo>
                  <a:close/>
                  <a:moveTo>
                    <a:pt x="2442" y="0"/>
                  </a:moveTo>
                  <a:cubicBezTo>
                    <a:pt x="2361" y="0"/>
                    <a:pt x="2320" y="41"/>
                    <a:pt x="2239" y="82"/>
                  </a:cubicBezTo>
                  <a:lnTo>
                    <a:pt x="163" y="1791"/>
                  </a:lnTo>
                  <a:cubicBezTo>
                    <a:pt x="41" y="1872"/>
                    <a:pt x="0" y="2035"/>
                    <a:pt x="41" y="2157"/>
                  </a:cubicBezTo>
                  <a:cubicBezTo>
                    <a:pt x="82" y="2279"/>
                    <a:pt x="204" y="2401"/>
                    <a:pt x="367" y="2401"/>
                  </a:cubicBezTo>
                  <a:lnTo>
                    <a:pt x="4681"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3"/>
            <p:cNvSpPr/>
            <p:nvPr/>
          </p:nvSpPr>
          <p:spPr>
            <a:xfrm>
              <a:off x="38608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3"/>
            <p:cNvSpPr/>
            <p:nvPr/>
          </p:nvSpPr>
          <p:spPr>
            <a:xfrm>
              <a:off x="36451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700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43"/>
            <p:cNvSpPr/>
            <p:nvPr/>
          </p:nvSpPr>
          <p:spPr>
            <a:xfrm>
              <a:off x="3698050" y="4721925"/>
              <a:ext cx="178075" cy="59050"/>
            </a:xfrm>
            <a:custGeom>
              <a:rect b="b" l="l" r="r" t="t"/>
              <a:pathLst>
                <a:path extrusionOk="0" h="2362" w="7123">
                  <a:moveTo>
                    <a:pt x="5745" y="693"/>
                  </a:moveTo>
                  <a:lnTo>
                    <a:pt x="4518" y="1669"/>
                  </a:lnTo>
                  <a:lnTo>
                    <a:pt x="1303" y="1669"/>
                  </a:lnTo>
                  <a:lnTo>
                    <a:pt x="2565"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84" y="2280"/>
                  </a:cubicBezTo>
                  <a:lnTo>
                    <a:pt x="6960" y="611"/>
                  </a:lnTo>
                  <a:cubicBezTo>
                    <a:pt x="7082" y="489"/>
                    <a:pt x="7123" y="367"/>
                    <a:pt x="7082"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43"/>
            <p:cNvSpPr/>
            <p:nvPr/>
          </p:nvSpPr>
          <p:spPr>
            <a:xfrm>
              <a:off x="38578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84"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3"/>
            <p:cNvSpPr/>
            <p:nvPr/>
          </p:nvSpPr>
          <p:spPr>
            <a:xfrm>
              <a:off x="3749950" y="4679200"/>
              <a:ext cx="178075" cy="60050"/>
            </a:xfrm>
            <a:custGeom>
              <a:rect b="b" l="l" r="r" t="t"/>
              <a:pathLst>
                <a:path extrusionOk="0" h="2402" w="7123">
                  <a:moveTo>
                    <a:pt x="5805" y="692"/>
                  </a:moveTo>
                  <a:lnTo>
                    <a:pt x="4558" y="1710"/>
                  </a:lnTo>
                  <a:lnTo>
                    <a:pt x="1343" y="1710"/>
                  </a:lnTo>
                  <a:lnTo>
                    <a:pt x="2564" y="692"/>
                  </a:lnTo>
                  <a:close/>
                  <a:moveTo>
                    <a:pt x="2483" y="0"/>
                  </a:moveTo>
                  <a:cubicBezTo>
                    <a:pt x="2402" y="0"/>
                    <a:pt x="2320" y="41"/>
                    <a:pt x="2239" y="82"/>
                  </a:cubicBezTo>
                  <a:lnTo>
                    <a:pt x="163" y="1791"/>
                  </a:lnTo>
                  <a:cubicBezTo>
                    <a:pt x="41" y="1872"/>
                    <a:pt x="0" y="2035"/>
                    <a:pt x="41" y="2157"/>
                  </a:cubicBezTo>
                  <a:cubicBezTo>
                    <a:pt x="82" y="2279"/>
                    <a:pt x="245"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43"/>
            <p:cNvSpPr/>
            <p:nvPr/>
          </p:nvSpPr>
          <p:spPr>
            <a:xfrm>
              <a:off x="39676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43"/>
            <p:cNvSpPr/>
            <p:nvPr/>
          </p:nvSpPr>
          <p:spPr>
            <a:xfrm>
              <a:off x="4504875"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39" y="82"/>
                  </a:cubicBezTo>
                  <a:lnTo>
                    <a:pt x="163" y="1791"/>
                  </a:lnTo>
                  <a:cubicBezTo>
                    <a:pt x="41" y="1872"/>
                    <a:pt x="1" y="2035"/>
                    <a:pt x="41" y="2157"/>
                  </a:cubicBezTo>
                  <a:cubicBezTo>
                    <a:pt x="123" y="2279"/>
                    <a:pt x="245" y="2401"/>
                    <a:pt x="367" y="2401"/>
                  </a:cubicBezTo>
                  <a:lnTo>
                    <a:pt x="4681" y="2401"/>
                  </a:lnTo>
                  <a:cubicBezTo>
                    <a:pt x="4762" y="2401"/>
                    <a:pt x="4844" y="2361"/>
                    <a:pt x="4884" y="2320"/>
                  </a:cubicBezTo>
                  <a:lnTo>
                    <a:pt x="6960"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43"/>
            <p:cNvSpPr/>
            <p:nvPr/>
          </p:nvSpPr>
          <p:spPr>
            <a:xfrm>
              <a:off x="3964625"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7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7000" y="611"/>
                  </a:lnTo>
                  <a:cubicBezTo>
                    <a:pt x="7082" y="529"/>
                    <a:pt x="7122" y="367"/>
                    <a:pt x="7082" y="245"/>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43"/>
            <p:cNvSpPr/>
            <p:nvPr/>
          </p:nvSpPr>
          <p:spPr>
            <a:xfrm>
              <a:off x="4075525"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63"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43"/>
            <p:cNvSpPr/>
            <p:nvPr/>
          </p:nvSpPr>
          <p:spPr>
            <a:xfrm>
              <a:off x="4719550" y="4763650"/>
              <a:ext cx="178075" cy="60050"/>
            </a:xfrm>
            <a:custGeom>
              <a:rect b="b" l="l" r="r" t="t"/>
              <a:pathLst>
                <a:path extrusionOk="0" h="2402" w="7123">
                  <a:moveTo>
                    <a:pt x="5820" y="692"/>
                  </a:moveTo>
                  <a:lnTo>
                    <a:pt x="4559" y="1710"/>
                  </a:lnTo>
                  <a:lnTo>
                    <a:pt x="1359" y="1710"/>
                  </a:lnTo>
                  <a:lnTo>
                    <a:pt x="2605"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43"/>
            <p:cNvSpPr/>
            <p:nvPr/>
          </p:nvSpPr>
          <p:spPr>
            <a:xfrm>
              <a:off x="4772450" y="4721925"/>
              <a:ext cx="178075" cy="59050"/>
            </a:xfrm>
            <a:custGeom>
              <a:rect b="b" l="l" r="r" t="t"/>
              <a:pathLst>
                <a:path extrusionOk="0" h="2362" w="7123">
                  <a:moveTo>
                    <a:pt x="5780" y="693"/>
                  </a:moveTo>
                  <a:lnTo>
                    <a:pt x="4559" y="1669"/>
                  </a:lnTo>
                  <a:lnTo>
                    <a:pt x="1338" y="1669"/>
                  </a:lnTo>
                  <a:lnTo>
                    <a:pt x="2565"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3"/>
            <p:cNvSpPr/>
            <p:nvPr/>
          </p:nvSpPr>
          <p:spPr>
            <a:xfrm>
              <a:off x="4612725" y="4763650"/>
              <a:ext cx="178075" cy="60050"/>
            </a:xfrm>
            <a:custGeom>
              <a:rect b="b" l="l" r="r" t="t"/>
              <a:pathLst>
                <a:path extrusionOk="0" h="2402" w="7123">
                  <a:moveTo>
                    <a:pt x="5779" y="692"/>
                  </a:moveTo>
                  <a:lnTo>
                    <a:pt x="4559" y="1710"/>
                  </a:lnTo>
                  <a:lnTo>
                    <a:pt x="1303" y="1710"/>
                  </a:lnTo>
                  <a:lnTo>
                    <a:pt x="2546" y="692"/>
                  </a:lnTo>
                  <a:close/>
                  <a:moveTo>
                    <a:pt x="2442" y="0"/>
                  </a:moveTo>
                  <a:cubicBezTo>
                    <a:pt x="2361" y="0"/>
                    <a:pt x="2280" y="41"/>
                    <a:pt x="2239" y="82"/>
                  </a:cubicBezTo>
                  <a:lnTo>
                    <a:pt x="163" y="1791"/>
                  </a:lnTo>
                  <a:cubicBezTo>
                    <a:pt x="41" y="1872"/>
                    <a:pt x="1"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43"/>
            <p:cNvSpPr/>
            <p:nvPr/>
          </p:nvSpPr>
          <p:spPr>
            <a:xfrm>
              <a:off x="4398050" y="4763650"/>
              <a:ext cx="178075" cy="60050"/>
            </a:xfrm>
            <a:custGeom>
              <a:rect b="b" l="l" r="r" t="t"/>
              <a:pathLst>
                <a:path extrusionOk="0" h="2402" w="7123">
                  <a:moveTo>
                    <a:pt x="5779" y="692"/>
                  </a:moveTo>
                  <a:lnTo>
                    <a:pt x="4518" y="1710"/>
                  </a:lnTo>
                  <a:lnTo>
                    <a:pt x="1303" y="1710"/>
                  </a:lnTo>
                  <a:lnTo>
                    <a:pt x="2546" y="692"/>
                  </a:lnTo>
                  <a:close/>
                  <a:moveTo>
                    <a:pt x="2442" y="0"/>
                  </a:moveTo>
                  <a:cubicBezTo>
                    <a:pt x="2361" y="0"/>
                    <a:pt x="2279" y="41"/>
                    <a:pt x="2239" y="82"/>
                  </a:cubicBezTo>
                  <a:lnTo>
                    <a:pt x="123" y="1791"/>
                  </a:lnTo>
                  <a:cubicBezTo>
                    <a:pt x="41" y="1872"/>
                    <a:pt x="0" y="2035"/>
                    <a:pt x="41" y="2157"/>
                  </a:cubicBezTo>
                  <a:cubicBezTo>
                    <a:pt x="82" y="2279"/>
                    <a:pt x="204" y="2401"/>
                    <a:pt x="367" y="2401"/>
                  </a:cubicBezTo>
                  <a:lnTo>
                    <a:pt x="4640" y="2401"/>
                  </a:lnTo>
                  <a:cubicBezTo>
                    <a:pt x="4721" y="2401"/>
                    <a:pt x="4803" y="2361"/>
                    <a:pt x="4843" y="2320"/>
                  </a:cubicBezTo>
                  <a:lnTo>
                    <a:pt x="6960" y="611"/>
                  </a:lnTo>
                  <a:cubicBezTo>
                    <a:pt x="7082" y="529"/>
                    <a:pt x="7122" y="367"/>
                    <a:pt x="7041" y="244"/>
                  </a:cubicBezTo>
                  <a:cubicBezTo>
                    <a:pt x="7000"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3"/>
            <p:cNvSpPr/>
            <p:nvPr/>
          </p:nvSpPr>
          <p:spPr>
            <a:xfrm>
              <a:off x="4182350" y="4763650"/>
              <a:ext cx="178075" cy="60050"/>
            </a:xfrm>
            <a:custGeom>
              <a:rect b="b" l="l" r="r" t="t"/>
              <a:pathLst>
                <a:path extrusionOk="0" h="2402" w="7123">
                  <a:moveTo>
                    <a:pt x="5820" y="692"/>
                  </a:moveTo>
                  <a:lnTo>
                    <a:pt x="4559" y="1710"/>
                  </a:lnTo>
                  <a:lnTo>
                    <a:pt x="1344" y="1710"/>
                  </a:lnTo>
                  <a:lnTo>
                    <a:pt x="2587" y="692"/>
                  </a:lnTo>
                  <a:close/>
                  <a:moveTo>
                    <a:pt x="2483" y="0"/>
                  </a:moveTo>
                  <a:cubicBezTo>
                    <a:pt x="2402" y="0"/>
                    <a:pt x="2320" y="41"/>
                    <a:pt x="2280" y="82"/>
                  </a:cubicBezTo>
                  <a:lnTo>
                    <a:pt x="163" y="1791"/>
                  </a:lnTo>
                  <a:cubicBezTo>
                    <a:pt x="41" y="1872"/>
                    <a:pt x="1" y="2035"/>
                    <a:pt x="82" y="2157"/>
                  </a:cubicBezTo>
                  <a:cubicBezTo>
                    <a:pt x="123" y="2279"/>
                    <a:pt x="245" y="2401"/>
                    <a:pt x="367" y="2401"/>
                  </a:cubicBezTo>
                  <a:lnTo>
                    <a:pt x="4681" y="2401"/>
                  </a:lnTo>
                  <a:cubicBezTo>
                    <a:pt x="4762" y="2401"/>
                    <a:pt x="4844" y="2361"/>
                    <a:pt x="4884" y="2320"/>
                  </a:cubicBezTo>
                  <a:lnTo>
                    <a:pt x="7001"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3"/>
            <p:cNvSpPr/>
            <p:nvPr/>
          </p:nvSpPr>
          <p:spPr>
            <a:xfrm>
              <a:off x="4290200" y="4763650"/>
              <a:ext cx="178075" cy="60050"/>
            </a:xfrm>
            <a:custGeom>
              <a:rect b="b" l="l" r="r" t="t"/>
              <a:pathLst>
                <a:path extrusionOk="0" h="2402" w="7123">
                  <a:moveTo>
                    <a:pt x="5780" y="692"/>
                  </a:moveTo>
                  <a:lnTo>
                    <a:pt x="4559" y="1710"/>
                  </a:lnTo>
                  <a:lnTo>
                    <a:pt x="1344" y="1710"/>
                  </a:lnTo>
                  <a:lnTo>
                    <a:pt x="2587" y="692"/>
                  </a:lnTo>
                  <a:close/>
                  <a:moveTo>
                    <a:pt x="2442" y="0"/>
                  </a:moveTo>
                  <a:cubicBezTo>
                    <a:pt x="2402" y="0"/>
                    <a:pt x="2320" y="41"/>
                    <a:pt x="2239" y="82"/>
                  </a:cubicBezTo>
                  <a:lnTo>
                    <a:pt x="163" y="1791"/>
                  </a:lnTo>
                  <a:cubicBezTo>
                    <a:pt x="41" y="1872"/>
                    <a:pt x="1" y="2035"/>
                    <a:pt x="41" y="2157"/>
                  </a:cubicBezTo>
                  <a:cubicBezTo>
                    <a:pt x="82" y="2279"/>
                    <a:pt x="204"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3"/>
            <p:cNvSpPr/>
            <p:nvPr/>
          </p:nvSpPr>
          <p:spPr>
            <a:xfrm>
              <a:off x="4395000"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3"/>
            <p:cNvSpPr/>
            <p:nvPr/>
          </p:nvSpPr>
          <p:spPr>
            <a:xfrm>
              <a:off x="45577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3"/>
            <p:cNvSpPr/>
            <p:nvPr/>
          </p:nvSpPr>
          <p:spPr>
            <a:xfrm>
              <a:off x="4342100" y="4721925"/>
              <a:ext cx="178075" cy="59050"/>
            </a:xfrm>
            <a:custGeom>
              <a:rect b="b" l="l" r="r" t="t"/>
              <a:pathLst>
                <a:path extrusionOk="0" h="2362" w="7123">
                  <a:moveTo>
                    <a:pt x="5820" y="693"/>
                  </a:moveTo>
                  <a:lnTo>
                    <a:pt x="4558" y="1669"/>
                  </a:lnTo>
                  <a:lnTo>
                    <a:pt x="1343" y="1669"/>
                  </a:lnTo>
                  <a:lnTo>
                    <a:pt x="2583" y="693"/>
                  </a:lnTo>
                  <a:close/>
                  <a:moveTo>
                    <a:pt x="2483" y="1"/>
                  </a:moveTo>
                  <a:cubicBezTo>
                    <a:pt x="2401" y="1"/>
                    <a:pt x="2320" y="41"/>
                    <a:pt x="2279" y="82"/>
                  </a:cubicBezTo>
                  <a:lnTo>
                    <a:pt x="163" y="1751"/>
                  </a:lnTo>
                  <a:cubicBezTo>
                    <a:pt x="41" y="1832"/>
                    <a:pt x="0" y="1995"/>
                    <a:pt x="8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3"/>
            <p:cNvSpPr/>
            <p:nvPr/>
          </p:nvSpPr>
          <p:spPr>
            <a:xfrm>
              <a:off x="4127400" y="4721925"/>
              <a:ext cx="178075" cy="59050"/>
            </a:xfrm>
            <a:custGeom>
              <a:rect b="b" l="l" r="r" t="t"/>
              <a:pathLst>
                <a:path extrusionOk="0" h="2362" w="7123">
                  <a:moveTo>
                    <a:pt x="5821" y="693"/>
                  </a:moveTo>
                  <a:lnTo>
                    <a:pt x="4559" y="1669"/>
                  </a:lnTo>
                  <a:lnTo>
                    <a:pt x="1344" y="1669"/>
                  </a:lnTo>
                  <a:lnTo>
                    <a:pt x="2584" y="693"/>
                  </a:lnTo>
                  <a:close/>
                  <a:moveTo>
                    <a:pt x="2484"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3" y="2361"/>
                    <a:pt x="4844"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3"/>
            <p:cNvSpPr/>
            <p:nvPr/>
          </p:nvSpPr>
          <p:spPr>
            <a:xfrm>
              <a:off x="4449925" y="4721925"/>
              <a:ext cx="178075" cy="59050"/>
            </a:xfrm>
            <a:custGeom>
              <a:rect b="b" l="l" r="r" t="t"/>
              <a:pathLst>
                <a:path extrusionOk="0" h="2362" w="7123">
                  <a:moveTo>
                    <a:pt x="5780" y="693"/>
                  </a:moveTo>
                  <a:lnTo>
                    <a:pt x="4559" y="1669"/>
                  </a:lnTo>
                  <a:lnTo>
                    <a:pt x="1344" y="1669"/>
                  </a:lnTo>
                  <a:lnTo>
                    <a:pt x="2584" y="693"/>
                  </a:lnTo>
                  <a:close/>
                  <a:moveTo>
                    <a:pt x="2443" y="1"/>
                  </a:moveTo>
                  <a:cubicBezTo>
                    <a:pt x="2402" y="1"/>
                    <a:pt x="2321" y="41"/>
                    <a:pt x="2239" y="82"/>
                  </a:cubicBezTo>
                  <a:lnTo>
                    <a:pt x="164" y="1751"/>
                  </a:lnTo>
                  <a:cubicBezTo>
                    <a:pt x="42" y="1832"/>
                    <a:pt x="1" y="1995"/>
                    <a:pt x="42" y="2117"/>
                  </a:cubicBezTo>
                  <a:cubicBezTo>
                    <a:pt x="82" y="2280"/>
                    <a:pt x="204" y="2361"/>
                    <a:pt x="367" y="2361"/>
                  </a:cubicBezTo>
                  <a:lnTo>
                    <a:pt x="4681" y="2361"/>
                  </a:lnTo>
                  <a:cubicBezTo>
                    <a:pt x="4763" y="2361"/>
                    <a:pt x="4803" y="2320"/>
                    <a:pt x="4885" y="2280"/>
                  </a:cubicBezTo>
                  <a:lnTo>
                    <a:pt x="6960"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3"/>
            <p:cNvSpPr/>
            <p:nvPr/>
          </p:nvSpPr>
          <p:spPr>
            <a:xfrm>
              <a:off x="4072475" y="4679200"/>
              <a:ext cx="178075" cy="60050"/>
            </a:xfrm>
            <a:custGeom>
              <a:rect b="b" l="l" r="r" t="t"/>
              <a:pathLst>
                <a:path extrusionOk="0" h="2402" w="7123">
                  <a:moveTo>
                    <a:pt x="5779" y="692"/>
                  </a:moveTo>
                  <a:lnTo>
                    <a:pt x="4536" y="1710"/>
                  </a:lnTo>
                  <a:lnTo>
                    <a:pt x="1343"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81"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3"/>
            <p:cNvSpPr/>
            <p:nvPr/>
          </p:nvSpPr>
          <p:spPr>
            <a:xfrm>
              <a:off x="3804900" y="4721925"/>
              <a:ext cx="178050" cy="59050"/>
            </a:xfrm>
            <a:custGeom>
              <a:rect b="b" l="l" r="r" t="t"/>
              <a:pathLst>
                <a:path extrusionOk="0" h="2362" w="7122">
                  <a:moveTo>
                    <a:pt x="5820" y="693"/>
                  </a:moveTo>
                  <a:lnTo>
                    <a:pt x="4558" y="1669"/>
                  </a:lnTo>
                  <a:lnTo>
                    <a:pt x="1343" y="1669"/>
                  </a:lnTo>
                  <a:lnTo>
                    <a:pt x="2583"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3"/>
            <p:cNvSpPr/>
            <p:nvPr/>
          </p:nvSpPr>
          <p:spPr>
            <a:xfrm>
              <a:off x="4020575"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0"/>
                    <a:pt x="4844" y="2280"/>
                  </a:cubicBezTo>
                  <a:lnTo>
                    <a:pt x="6960" y="611"/>
                  </a:lnTo>
                  <a:cubicBezTo>
                    <a:pt x="7082" y="489"/>
                    <a:pt x="7123" y="367"/>
                    <a:pt x="7041" y="204"/>
                  </a:cubicBezTo>
                  <a:cubicBezTo>
                    <a:pt x="7001"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3"/>
            <p:cNvSpPr/>
            <p:nvPr/>
          </p:nvSpPr>
          <p:spPr>
            <a:xfrm>
              <a:off x="3912725" y="4721925"/>
              <a:ext cx="178075" cy="59050"/>
            </a:xfrm>
            <a:custGeom>
              <a:rect b="b" l="l" r="r" t="t"/>
              <a:pathLst>
                <a:path extrusionOk="0" h="2362" w="7123">
                  <a:moveTo>
                    <a:pt x="5780" y="693"/>
                  </a:moveTo>
                  <a:lnTo>
                    <a:pt x="4559" y="1669"/>
                  </a:lnTo>
                  <a:lnTo>
                    <a:pt x="1344" y="1669"/>
                  </a:lnTo>
                  <a:lnTo>
                    <a:pt x="2584" y="693"/>
                  </a:lnTo>
                  <a:close/>
                  <a:moveTo>
                    <a:pt x="2443" y="1"/>
                  </a:moveTo>
                  <a:cubicBezTo>
                    <a:pt x="2361" y="1"/>
                    <a:pt x="2321" y="41"/>
                    <a:pt x="2239" y="82"/>
                  </a:cubicBezTo>
                  <a:lnTo>
                    <a:pt x="164" y="1751"/>
                  </a:lnTo>
                  <a:cubicBezTo>
                    <a:pt x="42" y="1832"/>
                    <a:pt x="1" y="1995"/>
                    <a:pt x="42" y="2117"/>
                  </a:cubicBezTo>
                  <a:cubicBezTo>
                    <a:pt x="82" y="2280"/>
                    <a:pt x="204" y="2361"/>
                    <a:pt x="367" y="2361"/>
                  </a:cubicBezTo>
                  <a:lnTo>
                    <a:pt x="4681" y="2361"/>
                  </a:lnTo>
                  <a:cubicBezTo>
                    <a:pt x="4722" y="2361"/>
                    <a:pt x="4803" y="2320"/>
                    <a:pt x="4885" y="2280"/>
                  </a:cubicBezTo>
                  <a:lnTo>
                    <a:pt x="6960" y="611"/>
                  </a:lnTo>
                  <a:cubicBezTo>
                    <a:pt x="7082" y="489"/>
                    <a:pt x="7123" y="367"/>
                    <a:pt x="7082" y="204"/>
                  </a:cubicBezTo>
                  <a:cubicBezTo>
                    <a:pt x="7042" y="82"/>
                    <a:pt x="687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3"/>
            <p:cNvSpPr/>
            <p:nvPr/>
          </p:nvSpPr>
          <p:spPr>
            <a:xfrm>
              <a:off x="4235250" y="4721925"/>
              <a:ext cx="178075" cy="59050"/>
            </a:xfrm>
            <a:custGeom>
              <a:rect b="b" l="l" r="r" t="t"/>
              <a:pathLst>
                <a:path extrusionOk="0" h="2362" w="7123">
                  <a:moveTo>
                    <a:pt x="5780" y="693"/>
                  </a:moveTo>
                  <a:lnTo>
                    <a:pt x="4518" y="1669"/>
                  </a:lnTo>
                  <a:lnTo>
                    <a:pt x="1303" y="1669"/>
                  </a:lnTo>
                  <a:lnTo>
                    <a:pt x="2543" y="693"/>
                  </a:lnTo>
                  <a:close/>
                  <a:moveTo>
                    <a:pt x="2443" y="1"/>
                  </a:moveTo>
                  <a:cubicBezTo>
                    <a:pt x="2361" y="1"/>
                    <a:pt x="2280" y="41"/>
                    <a:pt x="2239" y="82"/>
                  </a:cubicBezTo>
                  <a:lnTo>
                    <a:pt x="164" y="1751"/>
                  </a:lnTo>
                  <a:cubicBezTo>
                    <a:pt x="42" y="1832"/>
                    <a:pt x="1" y="1995"/>
                    <a:pt x="42" y="2117"/>
                  </a:cubicBezTo>
                  <a:cubicBezTo>
                    <a:pt x="82" y="2280"/>
                    <a:pt x="204" y="2361"/>
                    <a:pt x="367" y="2361"/>
                  </a:cubicBezTo>
                  <a:lnTo>
                    <a:pt x="4640" y="2361"/>
                  </a:lnTo>
                  <a:cubicBezTo>
                    <a:pt x="4722" y="2361"/>
                    <a:pt x="4803" y="2320"/>
                    <a:pt x="4885" y="2280"/>
                  </a:cubicBezTo>
                  <a:lnTo>
                    <a:pt x="6960" y="611"/>
                  </a:lnTo>
                  <a:cubicBezTo>
                    <a:pt x="7082" y="489"/>
                    <a:pt x="7123" y="367"/>
                    <a:pt x="708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3"/>
            <p:cNvSpPr/>
            <p:nvPr/>
          </p:nvSpPr>
          <p:spPr>
            <a:xfrm>
              <a:off x="4287150" y="4679200"/>
              <a:ext cx="178075" cy="60050"/>
            </a:xfrm>
            <a:custGeom>
              <a:rect b="b" l="l" r="r" t="t"/>
              <a:pathLst>
                <a:path extrusionOk="0" h="2402" w="7123">
                  <a:moveTo>
                    <a:pt x="5820" y="692"/>
                  </a:moveTo>
                  <a:lnTo>
                    <a:pt x="4577" y="1710"/>
                  </a:lnTo>
                  <a:lnTo>
                    <a:pt x="134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3"/>
            <p:cNvSpPr/>
            <p:nvPr/>
          </p:nvSpPr>
          <p:spPr>
            <a:xfrm>
              <a:off x="4824350" y="4679200"/>
              <a:ext cx="178075" cy="60050"/>
            </a:xfrm>
            <a:custGeom>
              <a:rect b="b" l="l" r="r" t="t"/>
              <a:pathLst>
                <a:path extrusionOk="0" h="2402" w="7123">
                  <a:moveTo>
                    <a:pt x="5820" y="692"/>
                  </a:moveTo>
                  <a:lnTo>
                    <a:pt x="4559" y="1710"/>
                  </a:lnTo>
                  <a:lnTo>
                    <a:pt x="1333" y="1710"/>
                  </a:lnTo>
                  <a:lnTo>
                    <a:pt x="2605" y="692"/>
                  </a:lnTo>
                  <a:close/>
                  <a:moveTo>
                    <a:pt x="2483" y="0"/>
                  </a:moveTo>
                  <a:cubicBezTo>
                    <a:pt x="2402" y="0"/>
                    <a:pt x="2320" y="41"/>
                    <a:pt x="2239" y="82"/>
                  </a:cubicBezTo>
                  <a:lnTo>
                    <a:pt x="163" y="1791"/>
                  </a:lnTo>
                  <a:cubicBezTo>
                    <a:pt x="41" y="1872"/>
                    <a:pt x="0" y="2035"/>
                    <a:pt x="41" y="2157"/>
                  </a:cubicBezTo>
                  <a:cubicBezTo>
                    <a:pt x="123" y="2279"/>
                    <a:pt x="245" y="2402"/>
                    <a:pt x="367" y="2402"/>
                  </a:cubicBezTo>
                  <a:lnTo>
                    <a:pt x="4681" y="2402"/>
                  </a:lnTo>
                  <a:cubicBezTo>
                    <a:pt x="4762" y="2402"/>
                    <a:pt x="484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3"/>
            <p:cNvSpPr/>
            <p:nvPr/>
          </p:nvSpPr>
          <p:spPr>
            <a:xfrm>
              <a:off x="41803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2" y="2361"/>
                    <a:pt x="4843" y="2320"/>
                  </a:cubicBezTo>
                  <a:lnTo>
                    <a:pt x="6959" y="611"/>
                  </a:lnTo>
                  <a:cubicBezTo>
                    <a:pt x="7082" y="529"/>
                    <a:pt x="7122" y="367"/>
                    <a:pt x="7041"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3"/>
            <p:cNvSpPr/>
            <p:nvPr/>
          </p:nvSpPr>
          <p:spPr>
            <a:xfrm>
              <a:off x="4609675" y="4679200"/>
              <a:ext cx="178075" cy="60050"/>
            </a:xfrm>
            <a:custGeom>
              <a:rect b="b" l="l" r="r" t="t"/>
              <a:pathLst>
                <a:path extrusionOk="0" h="2402" w="7123">
                  <a:moveTo>
                    <a:pt x="5779" y="692"/>
                  </a:moveTo>
                  <a:lnTo>
                    <a:pt x="4536" y="1710"/>
                  </a:lnTo>
                  <a:lnTo>
                    <a:pt x="1343" y="1710"/>
                  </a:lnTo>
                  <a:lnTo>
                    <a:pt x="2564" y="692"/>
                  </a:lnTo>
                  <a:close/>
                  <a:moveTo>
                    <a:pt x="2442" y="0"/>
                  </a:moveTo>
                  <a:cubicBezTo>
                    <a:pt x="2402" y="0"/>
                    <a:pt x="2320" y="41"/>
                    <a:pt x="2239" y="82"/>
                  </a:cubicBezTo>
                  <a:lnTo>
                    <a:pt x="163" y="1791"/>
                  </a:lnTo>
                  <a:cubicBezTo>
                    <a:pt x="41" y="1872"/>
                    <a:pt x="0" y="2035"/>
                    <a:pt x="41" y="2157"/>
                  </a:cubicBezTo>
                  <a:cubicBezTo>
                    <a:pt x="82" y="2279"/>
                    <a:pt x="204" y="2402"/>
                    <a:pt x="367" y="2402"/>
                  </a:cubicBezTo>
                  <a:lnTo>
                    <a:pt x="4681" y="2402"/>
                  </a:lnTo>
                  <a:cubicBezTo>
                    <a:pt x="4762" y="2402"/>
                    <a:pt x="4803" y="2361"/>
                    <a:pt x="4884" y="2320"/>
                  </a:cubicBezTo>
                  <a:lnTo>
                    <a:pt x="6960" y="611"/>
                  </a:lnTo>
                  <a:cubicBezTo>
                    <a:pt x="7082" y="529"/>
                    <a:pt x="7122"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3"/>
            <p:cNvSpPr/>
            <p:nvPr/>
          </p:nvSpPr>
          <p:spPr>
            <a:xfrm>
              <a:off x="4717525" y="4679200"/>
              <a:ext cx="178075" cy="60050"/>
            </a:xfrm>
            <a:custGeom>
              <a:rect b="b" l="l" r="r" t="t"/>
              <a:pathLst>
                <a:path extrusionOk="0" h="2402" w="7123">
                  <a:moveTo>
                    <a:pt x="5779" y="692"/>
                  </a:moveTo>
                  <a:lnTo>
                    <a:pt x="4536"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2"/>
                    <a:pt x="367" y="2402"/>
                  </a:cubicBezTo>
                  <a:lnTo>
                    <a:pt x="4640" y="2402"/>
                  </a:lnTo>
                  <a:cubicBezTo>
                    <a:pt x="4721" y="2402"/>
                    <a:pt x="4803" y="2361"/>
                    <a:pt x="4843" y="2320"/>
                  </a:cubicBezTo>
                  <a:lnTo>
                    <a:pt x="6959" y="611"/>
                  </a:lnTo>
                  <a:cubicBezTo>
                    <a:pt x="7082" y="529"/>
                    <a:pt x="7122" y="367"/>
                    <a:pt x="7082" y="245"/>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3"/>
            <p:cNvSpPr/>
            <p:nvPr/>
          </p:nvSpPr>
          <p:spPr>
            <a:xfrm>
              <a:off x="4664625" y="4721925"/>
              <a:ext cx="178075" cy="59050"/>
            </a:xfrm>
            <a:custGeom>
              <a:rect b="b" l="l" r="r" t="t"/>
              <a:pathLst>
                <a:path extrusionOk="0" h="2362" w="7123">
                  <a:moveTo>
                    <a:pt x="5820" y="693"/>
                  </a:moveTo>
                  <a:lnTo>
                    <a:pt x="4558" y="1669"/>
                  </a:lnTo>
                  <a:lnTo>
                    <a:pt x="1352" y="1669"/>
                  </a:lnTo>
                  <a:lnTo>
                    <a:pt x="2605" y="693"/>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3"/>
            <p:cNvSpPr/>
            <p:nvPr/>
          </p:nvSpPr>
          <p:spPr>
            <a:xfrm>
              <a:off x="4501825" y="4679200"/>
              <a:ext cx="178075" cy="60050"/>
            </a:xfrm>
            <a:custGeom>
              <a:rect b="b" l="l" r="r" t="t"/>
              <a:pathLst>
                <a:path extrusionOk="0" h="2402" w="7123">
                  <a:moveTo>
                    <a:pt x="5820" y="692"/>
                  </a:moveTo>
                  <a:lnTo>
                    <a:pt x="4577" y="1710"/>
                  </a:lnTo>
                  <a:lnTo>
                    <a:pt x="1344" y="1710"/>
                  </a:lnTo>
                  <a:lnTo>
                    <a:pt x="2605" y="692"/>
                  </a:lnTo>
                  <a:close/>
                  <a:moveTo>
                    <a:pt x="2483" y="0"/>
                  </a:moveTo>
                  <a:cubicBezTo>
                    <a:pt x="2402" y="0"/>
                    <a:pt x="2320" y="41"/>
                    <a:pt x="2280" y="82"/>
                  </a:cubicBezTo>
                  <a:lnTo>
                    <a:pt x="163" y="1791"/>
                  </a:lnTo>
                  <a:cubicBezTo>
                    <a:pt x="41" y="1872"/>
                    <a:pt x="1" y="2035"/>
                    <a:pt x="82" y="2157"/>
                  </a:cubicBezTo>
                  <a:cubicBezTo>
                    <a:pt x="123" y="2279"/>
                    <a:pt x="245" y="2402"/>
                    <a:pt x="367" y="2402"/>
                  </a:cubicBezTo>
                  <a:lnTo>
                    <a:pt x="4681" y="2402"/>
                  </a:lnTo>
                  <a:cubicBezTo>
                    <a:pt x="4762" y="2402"/>
                    <a:pt x="4843" y="2361"/>
                    <a:pt x="4884" y="2320"/>
                  </a:cubicBezTo>
                  <a:lnTo>
                    <a:pt x="7000" y="611"/>
                  </a:lnTo>
                  <a:cubicBezTo>
                    <a:pt x="7082" y="529"/>
                    <a:pt x="7123" y="367"/>
                    <a:pt x="7082" y="245"/>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3"/>
            <p:cNvSpPr/>
            <p:nvPr/>
          </p:nvSpPr>
          <p:spPr>
            <a:xfrm>
              <a:off x="4238300" y="4806375"/>
              <a:ext cx="178075" cy="59025"/>
            </a:xfrm>
            <a:custGeom>
              <a:rect b="b" l="l" r="r" t="t"/>
              <a:pathLst>
                <a:path extrusionOk="0" h="2361" w="7123">
                  <a:moveTo>
                    <a:pt x="5780" y="692"/>
                  </a:moveTo>
                  <a:lnTo>
                    <a:pt x="4518" y="1669"/>
                  </a:lnTo>
                  <a:lnTo>
                    <a:pt x="1303" y="1669"/>
                  </a:lnTo>
                  <a:lnTo>
                    <a:pt x="2543" y="692"/>
                  </a:lnTo>
                  <a:close/>
                  <a:moveTo>
                    <a:pt x="2443" y="1"/>
                  </a:moveTo>
                  <a:cubicBezTo>
                    <a:pt x="2361" y="1"/>
                    <a:pt x="2280" y="41"/>
                    <a:pt x="2239" y="82"/>
                  </a:cubicBezTo>
                  <a:lnTo>
                    <a:pt x="123" y="1751"/>
                  </a:lnTo>
                  <a:cubicBezTo>
                    <a:pt x="42" y="1832"/>
                    <a:pt x="1" y="1995"/>
                    <a:pt x="42" y="2117"/>
                  </a:cubicBezTo>
                  <a:cubicBezTo>
                    <a:pt x="82" y="2280"/>
                    <a:pt x="204" y="2361"/>
                    <a:pt x="367" y="2361"/>
                  </a:cubicBezTo>
                  <a:lnTo>
                    <a:pt x="4640" y="2361"/>
                  </a:lnTo>
                  <a:cubicBezTo>
                    <a:pt x="4722" y="2361"/>
                    <a:pt x="4803" y="2320"/>
                    <a:pt x="4844" y="2280"/>
                  </a:cubicBezTo>
                  <a:lnTo>
                    <a:pt x="6960" y="611"/>
                  </a:lnTo>
                  <a:cubicBezTo>
                    <a:pt x="7082" y="489"/>
                    <a:pt x="7123" y="367"/>
                    <a:pt x="7042" y="204"/>
                  </a:cubicBezTo>
                  <a:cubicBezTo>
                    <a:pt x="7001" y="82"/>
                    <a:pt x="687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3"/>
            <p:cNvSpPr/>
            <p:nvPr/>
          </p:nvSpPr>
          <p:spPr>
            <a:xfrm>
              <a:off x="43451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9"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3"/>
            <p:cNvSpPr/>
            <p:nvPr/>
          </p:nvSpPr>
          <p:spPr>
            <a:xfrm>
              <a:off x="41304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3"/>
            <p:cNvSpPr/>
            <p:nvPr/>
          </p:nvSpPr>
          <p:spPr>
            <a:xfrm>
              <a:off x="4453000" y="4806375"/>
              <a:ext cx="178075" cy="59025"/>
            </a:xfrm>
            <a:custGeom>
              <a:rect b="b" l="l" r="r" t="t"/>
              <a:pathLst>
                <a:path extrusionOk="0" h="2361" w="7123">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4" y="2361"/>
                    <a:pt x="366" y="2361"/>
                  </a:cubicBezTo>
                  <a:lnTo>
                    <a:pt x="464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3"/>
            <p:cNvSpPr/>
            <p:nvPr/>
          </p:nvSpPr>
          <p:spPr>
            <a:xfrm>
              <a:off x="40226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3"/>
            <p:cNvSpPr/>
            <p:nvPr/>
          </p:nvSpPr>
          <p:spPr>
            <a:xfrm>
              <a:off x="3915800" y="4806375"/>
              <a:ext cx="178050" cy="59025"/>
            </a:xfrm>
            <a:custGeom>
              <a:rect b="b" l="l" r="r" t="t"/>
              <a:pathLst>
                <a:path extrusionOk="0" h="2361" w="7122">
                  <a:moveTo>
                    <a:pt x="5779" y="692"/>
                  </a:moveTo>
                  <a:lnTo>
                    <a:pt x="4517" y="1669"/>
                  </a:lnTo>
                  <a:lnTo>
                    <a:pt x="1302" y="1669"/>
                  </a:lnTo>
                  <a:lnTo>
                    <a:pt x="2542" y="692"/>
                  </a:lnTo>
                  <a:close/>
                  <a:moveTo>
                    <a:pt x="2442" y="1"/>
                  </a:moveTo>
                  <a:cubicBezTo>
                    <a:pt x="2360" y="1"/>
                    <a:pt x="2279" y="41"/>
                    <a:pt x="2238" y="82"/>
                  </a:cubicBezTo>
                  <a:lnTo>
                    <a:pt x="163" y="1751"/>
                  </a:lnTo>
                  <a:cubicBezTo>
                    <a:pt x="41" y="1832"/>
                    <a:pt x="0" y="1995"/>
                    <a:pt x="41" y="2117"/>
                  </a:cubicBezTo>
                  <a:cubicBezTo>
                    <a:pt x="81" y="2280"/>
                    <a:pt x="203"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3"/>
            <p:cNvSpPr/>
            <p:nvPr/>
          </p:nvSpPr>
          <p:spPr>
            <a:xfrm>
              <a:off x="45598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79" y="82"/>
                  </a:cubicBezTo>
                  <a:lnTo>
                    <a:pt x="163" y="1751"/>
                  </a:lnTo>
                  <a:cubicBezTo>
                    <a:pt x="41" y="1832"/>
                    <a:pt x="0" y="1995"/>
                    <a:pt x="82" y="2117"/>
                  </a:cubicBezTo>
                  <a:cubicBezTo>
                    <a:pt x="122" y="2280"/>
                    <a:pt x="244" y="2361"/>
                    <a:pt x="367" y="2361"/>
                  </a:cubicBezTo>
                  <a:lnTo>
                    <a:pt x="4680" y="2361"/>
                  </a:lnTo>
                  <a:cubicBezTo>
                    <a:pt x="4762" y="2361"/>
                    <a:pt x="4843" y="2320"/>
                    <a:pt x="4884" y="2280"/>
                  </a:cubicBezTo>
                  <a:lnTo>
                    <a:pt x="7000" y="611"/>
                  </a:lnTo>
                  <a:cubicBezTo>
                    <a:pt x="7082" y="489"/>
                    <a:pt x="7122" y="367"/>
                    <a:pt x="7082"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3"/>
            <p:cNvSpPr/>
            <p:nvPr/>
          </p:nvSpPr>
          <p:spPr>
            <a:xfrm>
              <a:off x="3700100" y="4806375"/>
              <a:ext cx="179075" cy="59025"/>
            </a:xfrm>
            <a:custGeom>
              <a:rect b="b" l="l" r="r" t="t"/>
              <a:pathLst>
                <a:path extrusionOk="0" h="2361" w="7163">
                  <a:moveTo>
                    <a:pt x="5820" y="692"/>
                  </a:moveTo>
                  <a:lnTo>
                    <a:pt x="4558" y="1669"/>
                  </a:lnTo>
                  <a:lnTo>
                    <a:pt x="1343" y="1669"/>
                  </a:lnTo>
                  <a:lnTo>
                    <a:pt x="2583" y="692"/>
                  </a:lnTo>
                  <a:close/>
                  <a:moveTo>
                    <a:pt x="2483" y="1"/>
                  </a:moveTo>
                  <a:cubicBezTo>
                    <a:pt x="2401" y="1"/>
                    <a:pt x="2320" y="41"/>
                    <a:pt x="2279" y="82"/>
                  </a:cubicBezTo>
                  <a:lnTo>
                    <a:pt x="163" y="1751"/>
                  </a:lnTo>
                  <a:cubicBezTo>
                    <a:pt x="82" y="1832"/>
                    <a:pt x="0" y="1995"/>
                    <a:pt x="82" y="2117"/>
                  </a:cubicBezTo>
                  <a:cubicBezTo>
                    <a:pt x="122" y="2280"/>
                    <a:pt x="244" y="2361"/>
                    <a:pt x="407" y="2361"/>
                  </a:cubicBezTo>
                  <a:lnTo>
                    <a:pt x="4680" y="2361"/>
                  </a:lnTo>
                  <a:cubicBezTo>
                    <a:pt x="4762" y="2361"/>
                    <a:pt x="4843" y="2320"/>
                    <a:pt x="4884" y="2280"/>
                  </a:cubicBezTo>
                  <a:lnTo>
                    <a:pt x="7000" y="611"/>
                  </a:lnTo>
                  <a:cubicBezTo>
                    <a:pt x="7122" y="489"/>
                    <a:pt x="7163" y="367"/>
                    <a:pt x="7082" y="204"/>
                  </a:cubicBezTo>
                  <a:cubicBezTo>
                    <a:pt x="7041"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3"/>
            <p:cNvSpPr/>
            <p:nvPr/>
          </p:nvSpPr>
          <p:spPr>
            <a:xfrm>
              <a:off x="3807950"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43" y="2320"/>
                    <a:pt x="4884" y="2280"/>
                  </a:cubicBezTo>
                  <a:lnTo>
                    <a:pt x="6959"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3"/>
            <p:cNvSpPr/>
            <p:nvPr/>
          </p:nvSpPr>
          <p:spPr>
            <a:xfrm>
              <a:off x="4879300" y="4721925"/>
              <a:ext cx="179075" cy="59050"/>
            </a:xfrm>
            <a:custGeom>
              <a:rect b="b" l="l" r="r" t="t"/>
              <a:pathLst>
                <a:path extrusionOk="0" h="2362" w="7163">
                  <a:moveTo>
                    <a:pt x="5820" y="693"/>
                  </a:moveTo>
                  <a:lnTo>
                    <a:pt x="4558" y="1669"/>
                  </a:lnTo>
                  <a:lnTo>
                    <a:pt x="1378" y="1669"/>
                  </a:lnTo>
                  <a:lnTo>
                    <a:pt x="2605" y="693"/>
                  </a:lnTo>
                  <a:close/>
                  <a:moveTo>
                    <a:pt x="2483" y="1"/>
                  </a:moveTo>
                  <a:cubicBezTo>
                    <a:pt x="2401" y="1"/>
                    <a:pt x="2320" y="41"/>
                    <a:pt x="2279" y="82"/>
                  </a:cubicBezTo>
                  <a:lnTo>
                    <a:pt x="163" y="1751"/>
                  </a:lnTo>
                  <a:cubicBezTo>
                    <a:pt x="41" y="1832"/>
                    <a:pt x="0" y="1995"/>
                    <a:pt x="82" y="2117"/>
                  </a:cubicBezTo>
                  <a:cubicBezTo>
                    <a:pt x="122" y="2280"/>
                    <a:pt x="244" y="2361"/>
                    <a:pt x="366" y="2361"/>
                  </a:cubicBezTo>
                  <a:lnTo>
                    <a:pt x="4680" y="2361"/>
                  </a:lnTo>
                  <a:cubicBezTo>
                    <a:pt x="4762" y="2361"/>
                    <a:pt x="4843" y="2320"/>
                    <a:pt x="4884" y="2280"/>
                  </a:cubicBezTo>
                  <a:lnTo>
                    <a:pt x="7000" y="611"/>
                  </a:lnTo>
                  <a:cubicBezTo>
                    <a:pt x="7081" y="489"/>
                    <a:pt x="7163"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3"/>
            <p:cNvSpPr/>
            <p:nvPr/>
          </p:nvSpPr>
          <p:spPr>
            <a:xfrm>
              <a:off x="4984075" y="4637475"/>
              <a:ext cx="178075" cy="59050"/>
            </a:xfrm>
            <a:custGeom>
              <a:rect b="b" l="l" r="r" t="t"/>
              <a:pathLst>
                <a:path extrusionOk="0" h="2362" w="7123">
                  <a:moveTo>
                    <a:pt x="5821" y="693"/>
                  </a:moveTo>
                  <a:lnTo>
                    <a:pt x="4559" y="1669"/>
                  </a:lnTo>
                  <a:lnTo>
                    <a:pt x="1344" y="1669"/>
                  </a:lnTo>
                  <a:lnTo>
                    <a:pt x="2584"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3"/>
            <p:cNvSpPr/>
            <p:nvPr/>
          </p:nvSpPr>
          <p:spPr>
            <a:xfrm>
              <a:off x="4932200" y="4679200"/>
              <a:ext cx="178075" cy="60050"/>
            </a:xfrm>
            <a:custGeom>
              <a:rect b="b" l="l" r="r" t="t"/>
              <a:pathLst>
                <a:path extrusionOk="0" h="2402" w="7123">
                  <a:moveTo>
                    <a:pt x="5779" y="692"/>
                  </a:moveTo>
                  <a:lnTo>
                    <a:pt x="4558" y="1710"/>
                  </a:lnTo>
                  <a:lnTo>
                    <a:pt x="1318" y="1710"/>
                  </a:lnTo>
                  <a:lnTo>
                    <a:pt x="2564" y="692"/>
                  </a:lnTo>
                  <a:close/>
                  <a:moveTo>
                    <a:pt x="2442" y="0"/>
                  </a:moveTo>
                  <a:cubicBezTo>
                    <a:pt x="2361" y="0"/>
                    <a:pt x="2320" y="41"/>
                    <a:pt x="2239" y="82"/>
                  </a:cubicBezTo>
                  <a:lnTo>
                    <a:pt x="163" y="1791"/>
                  </a:lnTo>
                  <a:cubicBezTo>
                    <a:pt x="41" y="1872"/>
                    <a:pt x="0" y="2035"/>
                    <a:pt x="41" y="2157"/>
                  </a:cubicBezTo>
                  <a:cubicBezTo>
                    <a:pt x="82" y="2279"/>
                    <a:pt x="204" y="2402"/>
                    <a:pt x="367" y="2402"/>
                  </a:cubicBezTo>
                  <a:lnTo>
                    <a:pt x="4640" y="2402"/>
                  </a:lnTo>
                  <a:cubicBezTo>
                    <a:pt x="4721" y="2402"/>
                    <a:pt x="4803" y="2361"/>
                    <a:pt x="4884" y="2320"/>
                  </a:cubicBezTo>
                  <a:lnTo>
                    <a:pt x="6960" y="611"/>
                  </a:lnTo>
                  <a:cubicBezTo>
                    <a:pt x="7082" y="529"/>
                    <a:pt x="7122" y="367"/>
                    <a:pt x="7082" y="245"/>
                  </a:cubicBezTo>
                  <a:cubicBezTo>
                    <a:pt x="7041" y="122"/>
                    <a:pt x="6878"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3"/>
            <p:cNvSpPr/>
            <p:nvPr/>
          </p:nvSpPr>
          <p:spPr>
            <a:xfrm>
              <a:off x="3593275" y="4806375"/>
              <a:ext cx="178075" cy="59025"/>
            </a:xfrm>
            <a:custGeom>
              <a:rect b="b" l="l" r="r" t="t"/>
              <a:pathLst>
                <a:path extrusionOk="0" h="2361" w="7123">
                  <a:moveTo>
                    <a:pt x="5779" y="692"/>
                  </a:moveTo>
                  <a:lnTo>
                    <a:pt x="4558" y="1669"/>
                  </a:lnTo>
                  <a:lnTo>
                    <a:pt x="1343" y="1669"/>
                  </a:lnTo>
                  <a:lnTo>
                    <a:pt x="2583" y="692"/>
                  </a:lnTo>
                  <a:close/>
                  <a:moveTo>
                    <a:pt x="2442" y="1"/>
                  </a:moveTo>
                  <a:cubicBezTo>
                    <a:pt x="2360" y="1"/>
                    <a:pt x="2320" y="41"/>
                    <a:pt x="2238" y="82"/>
                  </a:cubicBezTo>
                  <a:lnTo>
                    <a:pt x="163" y="1751"/>
                  </a:lnTo>
                  <a:cubicBezTo>
                    <a:pt x="41" y="1832"/>
                    <a:pt x="0" y="1995"/>
                    <a:pt x="41" y="2117"/>
                  </a:cubicBezTo>
                  <a:cubicBezTo>
                    <a:pt x="81" y="2280"/>
                    <a:pt x="204" y="2361"/>
                    <a:pt x="366" y="2361"/>
                  </a:cubicBezTo>
                  <a:lnTo>
                    <a:pt x="4680" y="2361"/>
                  </a:lnTo>
                  <a:cubicBezTo>
                    <a:pt x="4721" y="2361"/>
                    <a:pt x="4802" y="2320"/>
                    <a:pt x="4884" y="2280"/>
                  </a:cubicBezTo>
                  <a:lnTo>
                    <a:pt x="6959" y="611"/>
                  </a:lnTo>
                  <a:cubicBezTo>
                    <a:pt x="7081" y="489"/>
                    <a:pt x="7122" y="367"/>
                    <a:pt x="7081" y="204"/>
                  </a:cubicBezTo>
                  <a:cubicBezTo>
                    <a:pt x="7041" y="82"/>
                    <a:pt x="6878"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3"/>
            <p:cNvSpPr/>
            <p:nvPr/>
          </p:nvSpPr>
          <p:spPr>
            <a:xfrm>
              <a:off x="4667675" y="4806375"/>
              <a:ext cx="178075" cy="59025"/>
            </a:xfrm>
            <a:custGeom>
              <a:rect b="b" l="l" r="r" t="t"/>
              <a:pathLst>
                <a:path extrusionOk="0" h="2361" w="7123">
                  <a:moveTo>
                    <a:pt x="5779" y="692"/>
                  </a:moveTo>
                  <a:lnTo>
                    <a:pt x="4558" y="1669"/>
                  </a:lnTo>
                  <a:lnTo>
                    <a:pt x="1343" y="1669"/>
                  </a:lnTo>
                  <a:lnTo>
                    <a:pt x="2583" y="692"/>
                  </a:lnTo>
                  <a:close/>
                  <a:moveTo>
                    <a:pt x="2442" y="1"/>
                  </a:moveTo>
                  <a:cubicBezTo>
                    <a:pt x="2401" y="1"/>
                    <a:pt x="2320" y="41"/>
                    <a:pt x="2238" y="82"/>
                  </a:cubicBezTo>
                  <a:lnTo>
                    <a:pt x="163" y="1751"/>
                  </a:lnTo>
                  <a:cubicBezTo>
                    <a:pt x="41" y="1832"/>
                    <a:pt x="0" y="1995"/>
                    <a:pt x="41" y="2117"/>
                  </a:cubicBezTo>
                  <a:cubicBezTo>
                    <a:pt x="82" y="2280"/>
                    <a:pt x="244" y="2361"/>
                    <a:pt x="366" y="2361"/>
                  </a:cubicBezTo>
                  <a:lnTo>
                    <a:pt x="4680" y="2361"/>
                  </a:lnTo>
                  <a:cubicBezTo>
                    <a:pt x="4762" y="2361"/>
                    <a:pt x="4802" y="2320"/>
                    <a:pt x="4884" y="2280"/>
                  </a:cubicBezTo>
                  <a:lnTo>
                    <a:pt x="6959" y="611"/>
                  </a:lnTo>
                  <a:cubicBezTo>
                    <a:pt x="7081" y="489"/>
                    <a:pt x="7122" y="367"/>
                    <a:pt x="7081" y="204"/>
                  </a:cubicBezTo>
                  <a:cubicBezTo>
                    <a:pt x="7041" y="82"/>
                    <a:pt x="691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3"/>
            <p:cNvSpPr/>
            <p:nvPr/>
          </p:nvSpPr>
          <p:spPr>
            <a:xfrm>
              <a:off x="4775525" y="4806375"/>
              <a:ext cx="178075" cy="59025"/>
            </a:xfrm>
            <a:custGeom>
              <a:rect b="b" l="l" r="r" t="t"/>
              <a:pathLst>
                <a:path extrusionOk="0" h="2361" w="7123">
                  <a:moveTo>
                    <a:pt x="5779" y="692"/>
                  </a:moveTo>
                  <a:lnTo>
                    <a:pt x="4517" y="1669"/>
                  </a:lnTo>
                  <a:lnTo>
                    <a:pt x="1337" y="1669"/>
                  </a:lnTo>
                  <a:lnTo>
                    <a:pt x="2564" y="692"/>
                  </a:lnTo>
                  <a:close/>
                  <a:moveTo>
                    <a:pt x="2442" y="1"/>
                  </a:moveTo>
                  <a:cubicBezTo>
                    <a:pt x="2360" y="1"/>
                    <a:pt x="2279" y="41"/>
                    <a:pt x="2238" y="82"/>
                  </a:cubicBezTo>
                  <a:lnTo>
                    <a:pt x="122" y="1751"/>
                  </a:lnTo>
                  <a:cubicBezTo>
                    <a:pt x="41" y="1832"/>
                    <a:pt x="0" y="1995"/>
                    <a:pt x="41" y="2117"/>
                  </a:cubicBezTo>
                  <a:cubicBezTo>
                    <a:pt x="81" y="2280"/>
                    <a:pt x="204" y="2361"/>
                    <a:pt x="366" y="2361"/>
                  </a:cubicBezTo>
                  <a:lnTo>
                    <a:pt x="4639" y="2361"/>
                  </a:lnTo>
                  <a:cubicBezTo>
                    <a:pt x="4721" y="2361"/>
                    <a:pt x="4802" y="2320"/>
                    <a:pt x="4884" y="2280"/>
                  </a:cubicBezTo>
                  <a:lnTo>
                    <a:pt x="6959" y="611"/>
                  </a:lnTo>
                  <a:cubicBezTo>
                    <a:pt x="7081" y="489"/>
                    <a:pt x="7122" y="367"/>
                    <a:pt x="7081" y="204"/>
                  </a:cubicBezTo>
                  <a:cubicBezTo>
                    <a:pt x="7000"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3"/>
            <p:cNvSpPr/>
            <p:nvPr/>
          </p:nvSpPr>
          <p:spPr>
            <a:xfrm>
              <a:off x="4827400" y="4763650"/>
              <a:ext cx="178075" cy="60050"/>
            </a:xfrm>
            <a:custGeom>
              <a:rect b="b" l="l" r="r" t="t"/>
              <a:pathLst>
                <a:path extrusionOk="0" h="2402" w="7123">
                  <a:moveTo>
                    <a:pt x="5780" y="692"/>
                  </a:moveTo>
                  <a:lnTo>
                    <a:pt x="4559" y="1710"/>
                  </a:lnTo>
                  <a:lnTo>
                    <a:pt x="1318" y="1710"/>
                  </a:lnTo>
                  <a:lnTo>
                    <a:pt x="2564" y="692"/>
                  </a:lnTo>
                  <a:close/>
                  <a:moveTo>
                    <a:pt x="2442" y="0"/>
                  </a:moveTo>
                  <a:cubicBezTo>
                    <a:pt x="2402" y="0"/>
                    <a:pt x="2320" y="41"/>
                    <a:pt x="2239" y="82"/>
                  </a:cubicBezTo>
                  <a:lnTo>
                    <a:pt x="163" y="1791"/>
                  </a:lnTo>
                  <a:cubicBezTo>
                    <a:pt x="41" y="1872"/>
                    <a:pt x="1" y="2035"/>
                    <a:pt x="41" y="2157"/>
                  </a:cubicBezTo>
                  <a:cubicBezTo>
                    <a:pt x="82" y="2279"/>
                    <a:pt x="245" y="2401"/>
                    <a:pt x="367" y="2401"/>
                  </a:cubicBezTo>
                  <a:lnTo>
                    <a:pt x="4681" y="2401"/>
                  </a:lnTo>
                  <a:cubicBezTo>
                    <a:pt x="4762" y="2401"/>
                    <a:pt x="4803" y="2361"/>
                    <a:pt x="4884" y="2320"/>
                  </a:cubicBezTo>
                  <a:lnTo>
                    <a:pt x="6960" y="611"/>
                  </a:lnTo>
                  <a:cubicBezTo>
                    <a:pt x="7082" y="529"/>
                    <a:pt x="7123" y="367"/>
                    <a:pt x="7082" y="244"/>
                  </a:cubicBezTo>
                  <a:cubicBezTo>
                    <a:pt x="7041" y="122"/>
                    <a:pt x="6919" y="0"/>
                    <a:pt x="67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3"/>
            <p:cNvSpPr/>
            <p:nvPr/>
          </p:nvSpPr>
          <p:spPr>
            <a:xfrm>
              <a:off x="3590200" y="4721925"/>
              <a:ext cx="178075" cy="59050"/>
            </a:xfrm>
            <a:custGeom>
              <a:rect b="b" l="l" r="r" t="t"/>
              <a:pathLst>
                <a:path extrusionOk="0" h="2362" w="7123">
                  <a:moveTo>
                    <a:pt x="5786" y="693"/>
                  </a:moveTo>
                  <a:lnTo>
                    <a:pt x="4559"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0"/>
                    <a:pt x="4885" y="2280"/>
                  </a:cubicBezTo>
                  <a:lnTo>
                    <a:pt x="6960" y="611"/>
                  </a:lnTo>
                  <a:cubicBezTo>
                    <a:pt x="7082" y="489"/>
                    <a:pt x="7123" y="367"/>
                    <a:pt x="7082" y="204"/>
                  </a:cubicBezTo>
                  <a:cubicBezTo>
                    <a:pt x="7042"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3"/>
            <p:cNvSpPr/>
            <p:nvPr/>
          </p:nvSpPr>
          <p:spPr>
            <a:xfrm>
              <a:off x="43400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41" y="204"/>
                  </a:cubicBezTo>
                  <a:cubicBezTo>
                    <a:pt x="7001" y="82"/>
                    <a:pt x="6878"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3"/>
            <p:cNvSpPr/>
            <p:nvPr/>
          </p:nvSpPr>
          <p:spPr>
            <a:xfrm>
              <a:off x="4446875" y="4637475"/>
              <a:ext cx="178075" cy="59050"/>
            </a:xfrm>
            <a:custGeom>
              <a:rect b="b" l="l" r="r" t="t"/>
              <a:pathLst>
                <a:path extrusionOk="0" h="2362" w="7123">
                  <a:moveTo>
                    <a:pt x="5821" y="693"/>
                  </a:moveTo>
                  <a:lnTo>
                    <a:pt x="4581" y="1669"/>
                  </a:lnTo>
                  <a:lnTo>
                    <a:pt x="1344" y="1669"/>
                  </a:lnTo>
                  <a:lnTo>
                    <a:pt x="2605" y="693"/>
                  </a:lnTo>
                  <a:close/>
                  <a:moveTo>
                    <a:pt x="2483" y="1"/>
                  </a:moveTo>
                  <a:cubicBezTo>
                    <a:pt x="2402" y="1"/>
                    <a:pt x="2321" y="41"/>
                    <a:pt x="2239" y="82"/>
                  </a:cubicBezTo>
                  <a:lnTo>
                    <a:pt x="164" y="1751"/>
                  </a:lnTo>
                  <a:cubicBezTo>
                    <a:pt x="42" y="1832"/>
                    <a:pt x="1" y="1995"/>
                    <a:pt x="42" y="2117"/>
                  </a:cubicBezTo>
                  <a:cubicBezTo>
                    <a:pt x="123" y="2280"/>
                    <a:pt x="245" y="2361"/>
                    <a:pt x="367" y="2361"/>
                  </a:cubicBezTo>
                  <a:lnTo>
                    <a:pt x="4681" y="2361"/>
                  </a:lnTo>
                  <a:cubicBezTo>
                    <a:pt x="4762" y="2361"/>
                    <a:pt x="4844" y="2321"/>
                    <a:pt x="4885"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3"/>
            <p:cNvSpPr/>
            <p:nvPr/>
          </p:nvSpPr>
          <p:spPr>
            <a:xfrm>
              <a:off x="4232200" y="4637475"/>
              <a:ext cx="178075" cy="59050"/>
            </a:xfrm>
            <a:custGeom>
              <a:rect b="b" l="l" r="r" t="t"/>
              <a:pathLst>
                <a:path extrusionOk="0" h="2362" w="7123">
                  <a:moveTo>
                    <a:pt x="5780" y="693"/>
                  </a:moveTo>
                  <a:lnTo>
                    <a:pt x="4540" y="1669"/>
                  </a:lnTo>
                  <a:lnTo>
                    <a:pt x="1344" y="1669"/>
                  </a:lnTo>
                  <a:lnTo>
                    <a:pt x="2565" y="693"/>
                  </a:lnTo>
                  <a:close/>
                  <a:moveTo>
                    <a:pt x="2443" y="1"/>
                  </a:moveTo>
                  <a:cubicBezTo>
                    <a:pt x="2361" y="1"/>
                    <a:pt x="2321"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3"/>
            <p:cNvSpPr/>
            <p:nvPr/>
          </p:nvSpPr>
          <p:spPr>
            <a:xfrm>
              <a:off x="45547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4"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3"/>
            <p:cNvSpPr/>
            <p:nvPr/>
          </p:nvSpPr>
          <p:spPr>
            <a:xfrm>
              <a:off x="4769400" y="4637475"/>
              <a:ext cx="178075" cy="59050"/>
            </a:xfrm>
            <a:custGeom>
              <a:rect b="b" l="l" r="r" t="t"/>
              <a:pathLst>
                <a:path extrusionOk="0" h="2362" w="7123">
                  <a:moveTo>
                    <a:pt x="5780" y="693"/>
                  </a:moveTo>
                  <a:lnTo>
                    <a:pt x="4540" y="1669"/>
                  </a:lnTo>
                  <a:lnTo>
                    <a:pt x="1344" y="1669"/>
                  </a:lnTo>
                  <a:lnTo>
                    <a:pt x="2565" y="693"/>
                  </a:lnTo>
                  <a:close/>
                  <a:moveTo>
                    <a:pt x="244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03" y="2321"/>
                    <a:pt x="4884" y="2280"/>
                  </a:cubicBezTo>
                  <a:lnTo>
                    <a:pt x="6960" y="611"/>
                  </a:lnTo>
                  <a:cubicBezTo>
                    <a:pt x="7082" y="489"/>
                    <a:pt x="7123" y="367"/>
                    <a:pt x="7082" y="204"/>
                  </a:cubicBezTo>
                  <a:cubicBezTo>
                    <a:pt x="7041"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3"/>
            <p:cNvSpPr/>
            <p:nvPr/>
          </p:nvSpPr>
          <p:spPr>
            <a:xfrm>
              <a:off x="46615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3" y="2361"/>
                    <a:pt x="4844" y="2321"/>
                    <a:pt x="4885" y="2280"/>
                  </a:cubicBezTo>
                  <a:lnTo>
                    <a:pt x="7001" y="611"/>
                  </a:lnTo>
                  <a:cubicBezTo>
                    <a:pt x="7082" y="489"/>
                    <a:pt x="7123" y="367"/>
                    <a:pt x="7082" y="204"/>
                  </a:cubicBezTo>
                  <a:cubicBezTo>
                    <a:pt x="7042" y="82"/>
                    <a:pt x="6919" y="1"/>
                    <a:pt x="67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43"/>
            <p:cNvSpPr/>
            <p:nvPr/>
          </p:nvSpPr>
          <p:spPr>
            <a:xfrm>
              <a:off x="4124350" y="4637475"/>
              <a:ext cx="178075" cy="59050"/>
            </a:xfrm>
            <a:custGeom>
              <a:rect b="b" l="l" r="r" t="t"/>
              <a:pathLst>
                <a:path extrusionOk="0" h="2362" w="7123">
                  <a:moveTo>
                    <a:pt x="5821" y="693"/>
                  </a:moveTo>
                  <a:lnTo>
                    <a:pt x="4581" y="1669"/>
                  </a:lnTo>
                  <a:lnTo>
                    <a:pt x="1344" y="1669"/>
                  </a:lnTo>
                  <a:lnTo>
                    <a:pt x="2606" y="693"/>
                  </a:lnTo>
                  <a:close/>
                  <a:moveTo>
                    <a:pt x="2483" y="1"/>
                  </a:moveTo>
                  <a:cubicBezTo>
                    <a:pt x="2402" y="1"/>
                    <a:pt x="2321" y="41"/>
                    <a:pt x="2280" y="82"/>
                  </a:cubicBezTo>
                  <a:lnTo>
                    <a:pt x="164" y="1751"/>
                  </a:lnTo>
                  <a:cubicBezTo>
                    <a:pt x="42" y="1832"/>
                    <a:pt x="1" y="1995"/>
                    <a:pt x="82" y="2117"/>
                  </a:cubicBezTo>
                  <a:cubicBezTo>
                    <a:pt x="123" y="2280"/>
                    <a:pt x="245" y="2361"/>
                    <a:pt x="367" y="2361"/>
                  </a:cubicBezTo>
                  <a:lnTo>
                    <a:pt x="4681" y="2361"/>
                  </a:lnTo>
                  <a:cubicBezTo>
                    <a:pt x="4762" y="2361"/>
                    <a:pt x="4844" y="2321"/>
                    <a:pt x="4885" y="2280"/>
                  </a:cubicBezTo>
                  <a:lnTo>
                    <a:pt x="7001"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3"/>
            <p:cNvSpPr/>
            <p:nvPr/>
          </p:nvSpPr>
          <p:spPr>
            <a:xfrm>
              <a:off x="3538325" y="4763650"/>
              <a:ext cx="178075" cy="60050"/>
            </a:xfrm>
            <a:custGeom>
              <a:rect b="b" l="l" r="r" t="t"/>
              <a:pathLst>
                <a:path extrusionOk="0" h="2402" w="7123">
                  <a:moveTo>
                    <a:pt x="5764" y="692"/>
                  </a:moveTo>
                  <a:lnTo>
                    <a:pt x="4518" y="1710"/>
                  </a:lnTo>
                  <a:lnTo>
                    <a:pt x="1303" y="1710"/>
                  </a:lnTo>
                  <a:lnTo>
                    <a:pt x="2564" y="692"/>
                  </a:lnTo>
                  <a:close/>
                  <a:moveTo>
                    <a:pt x="2442" y="0"/>
                  </a:moveTo>
                  <a:cubicBezTo>
                    <a:pt x="2361" y="0"/>
                    <a:pt x="2279" y="41"/>
                    <a:pt x="2239" y="82"/>
                  </a:cubicBezTo>
                  <a:lnTo>
                    <a:pt x="122" y="1791"/>
                  </a:lnTo>
                  <a:cubicBezTo>
                    <a:pt x="41" y="1872"/>
                    <a:pt x="0" y="2035"/>
                    <a:pt x="41" y="2157"/>
                  </a:cubicBezTo>
                  <a:cubicBezTo>
                    <a:pt x="82" y="2279"/>
                    <a:pt x="204" y="2401"/>
                    <a:pt x="367" y="2401"/>
                  </a:cubicBezTo>
                  <a:lnTo>
                    <a:pt x="4640" y="2401"/>
                  </a:lnTo>
                  <a:cubicBezTo>
                    <a:pt x="4721" y="2401"/>
                    <a:pt x="4803" y="2361"/>
                    <a:pt x="4884" y="2320"/>
                  </a:cubicBezTo>
                  <a:lnTo>
                    <a:pt x="6960" y="611"/>
                  </a:lnTo>
                  <a:cubicBezTo>
                    <a:pt x="7082" y="529"/>
                    <a:pt x="7122" y="367"/>
                    <a:pt x="7082" y="244"/>
                  </a:cubicBezTo>
                  <a:cubicBezTo>
                    <a:pt x="7000" y="122"/>
                    <a:pt x="6878" y="0"/>
                    <a:pt x="67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3"/>
            <p:cNvSpPr/>
            <p:nvPr/>
          </p:nvSpPr>
          <p:spPr>
            <a:xfrm>
              <a:off x="3642100" y="4679200"/>
              <a:ext cx="179100" cy="60050"/>
            </a:xfrm>
            <a:custGeom>
              <a:rect b="b" l="l" r="r" t="t"/>
              <a:pathLst>
                <a:path extrusionOk="0" h="2402" w="7164">
                  <a:moveTo>
                    <a:pt x="5805" y="692"/>
                  </a:moveTo>
                  <a:lnTo>
                    <a:pt x="4559" y="1710"/>
                  </a:lnTo>
                  <a:lnTo>
                    <a:pt x="1343" y="1710"/>
                  </a:lnTo>
                  <a:lnTo>
                    <a:pt x="2605" y="692"/>
                  </a:lnTo>
                  <a:close/>
                  <a:moveTo>
                    <a:pt x="2483" y="0"/>
                  </a:moveTo>
                  <a:cubicBezTo>
                    <a:pt x="2402" y="0"/>
                    <a:pt x="2320" y="41"/>
                    <a:pt x="2280" y="82"/>
                  </a:cubicBezTo>
                  <a:lnTo>
                    <a:pt x="163" y="1791"/>
                  </a:lnTo>
                  <a:cubicBezTo>
                    <a:pt x="82" y="1872"/>
                    <a:pt x="0" y="2035"/>
                    <a:pt x="82" y="2157"/>
                  </a:cubicBezTo>
                  <a:cubicBezTo>
                    <a:pt x="123" y="2279"/>
                    <a:pt x="245" y="2402"/>
                    <a:pt x="407" y="2402"/>
                  </a:cubicBezTo>
                  <a:lnTo>
                    <a:pt x="4681" y="2402"/>
                  </a:lnTo>
                  <a:cubicBezTo>
                    <a:pt x="4762" y="2402"/>
                    <a:pt x="4843" y="2361"/>
                    <a:pt x="4884" y="2320"/>
                  </a:cubicBezTo>
                  <a:lnTo>
                    <a:pt x="7000" y="611"/>
                  </a:lnTo>
                  <a:cubicBezTo>
                    <a:pt x="7082" y="529"/>
                    <a:pt x="7163" y="367"/>
                    <a:pt x="7082" y="245"/>
                  </a:cubicBezTo>
                  <a:cubicBezTo>
                    <a:pt x="7041" y="122"/>
                    <a:pt x="6919" y="0"/>
                    <a:pt x="67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3"/>
            <p:cNvSpPr/>
            <p:nvPr/>
          </p:nvSpPr>
          <p:spPr>
            <a:xfrm>
              <a:off x="4877250"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23" y="1751"/>
                  </a:lnTo>
                  <a:cubicBezTo>
                    <a:pt x="41" y="1832"/>
                    <a:pt x="1" y="1995"/>
                    <a:pt x="41" y="2117"/>
                  </a:cubicBezTo>
                  <a:cubicBezTo>
                    <a:pt x="82" y="2280"/>
                    <a:pt x="204" y="2361"/>
                    <a:pt x="367" y="2361"/>
                  </a:cubicBezTo>
                  <a:lnTo>
                    <a:pt x="4640" y="2361"/>
                  </a:lnTo>
                  <a:cubicBezTo>
                    <a:pt x="4722" y="2361"/>
                    <a:pt x="4803" y="2321"/>
                    <a:pt x="4844" y="2280"/>
                  </a:cubicBezTo>
                  <a:lnTo>
                    <a:pt x="6960" y="611"/>
                  </a:lnTo>
                  <a:cubicBezTo>
                    <a:pt x="7082" y="489"/>
                    <a:pt x="7123" y="367"/>
                    <a:pt x="7082" y="204"/>
                  </a:cubicBezTo>
                  <a:cubicBezTo>
                    <a:pt x="7001" y="82"/>
                    <a:pt x="6879" y="1"/>
                    <a:pt x="67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3"/>
            <p:cNvSpPr/>
            <p:nvPr/>
          </p:nvSpPr>
          <p:spPr>
            <a:xfrm>
              <a:off x="3485425" y="4806375"/>
              <a:ext cx="178075" cy="59025"/>
            </a:xfrm>
            <a:custGeom>
              <a:rect b="b" l="l" r="r" t="t"/>
              <a:pathLst>
                <a:path extrusionOk="0" h="2361" w="7123">
                  <a:moveTo>
                    <a:pt x="5820" y="692"/>
                  </a:moveTo>
                  <a:lnTo>
                    <a:pt x="4558" y="1669"/>
                  </a:lnTo>
                  <a:lnTo>
                    <a:pt x="1343" y="1669"/>
                  </a:lnTo>
                  <a:lnTo>
                    <a:pt x="2583" y="692"/>
                  </a:lnTo>
                  <a:close/>
                  <a:moveTo>
                    <a:pt x="2483" y="1"/>
                  </a:moveTo>
                  <a:cubicBezTo>
                    <a:pt x="2401" y="1"/>
                    <a:pt x="2320" y="41"/>
                    <a:pt x="2238" y="82"/>
                  </a:cubicBezTo>
                  <a:lnTo>
                    <a:pt x="163" y="1751"/>
                  </a:lnTo>
                  <a:cubicBezTo>
                    <a:pt x="41" y="1832"/>
                    <a:pt x="0" y="1995"/>
                    <a:pt x="41" y="2117"/>
                  </a:cubicBezTo>
                  <a:cubicBezTo>
                    <a:pt x="122" y="2280"/>
                    <a:pt x="244" y="2361"/>
                    <a:pt x="366" y="2361"/>
                  </a:cubicBezTo>
                  <a:lnTo>
                    <a:pt x="4680" y="2361"/>
                  </a:lnTo>
                  <a:cubicBezTo>
                    <a:pt x="4762" y="2361"/>
                    <a:pt x="4843" y="2320"/>
                    <a:pt x="4884" y="2280"/>
                  </a:cubicBezTo>
                  <a:lnTo>
                    <a:pt x="7000" y="611"/>
                  </a:lnTo>
                  <a:cubicBezTo>
                    <a:pt x="7081" y="489"/>
                    <a:pt x="7122" y="367"/>
                    <a:pt x="7081" y="204"/>
                  </a:cubicBezTo>
                  <a:cubicBezTo>
                    <a:pt x="7041" y="82"/>
                    <a:pt x="691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3"/>
            <p:cNvSpPr/>
            <p:nvPr/>
          </p:nvSpPr>
          <p:spPr>
            <a:xfrm>
              <a:off x="3695000" y="4637475"/>
              <a:ext cx="178075" cy="59050"/>
            </a:xfrm>
            <a:custGeom>
              <a:rect b="b" l="l" r="r" t="t"/>
              <a:pathLst>
                <a:path extrusionOk="0" h="2362" w="7123">
                  <a:moveTo>
                    <a:pt x="5786" y="693"/>
                  </a:moveTo>
                  <a:lnTo>
                    <a:pt x="4559" y="1669"/>
                  </a:lnTo>
                  <a:lnTo>
                    <a:pt x="1303" y="1669"/>
                  </a:lnTo>
                  <a:lnTo>
                    <a:pt x="2565" y="693"/>
                  </a:lnTo>
                  <a:close/>
                  <a:moveTo>
                    <a:pt x="2443" y="1"/>
                  </a:moveTo>
                  <a:cubicBezTo>
                    <a:pt x="2361" y="1"/>
                    <a:pt x="2320" y="41"/>
                    <a:pt x="2239" y="82"/>
                  </a:cubicBezTo>
                  <a:lnTo>
                    <a:pt x="164" y="1751"/>
                  </a:lnTo>
                  <a:cubicBezTo>
                    <a:pt x="41" y="1832"/>
                    <a:pt x="1" y="1995"/>
                    <a:pt x="41" y="2117"/>
                  </a:cubicBezTo>
                  <a:cubicBezTo>
                    <a:pt x="82" y="2280"/>
                    <a:pt x="204" y="2361"/>
                    <a:pt x="367" y="2361"/>
                  </a:cubicBezTo>
                  <a:lnTo>
                    <a:pt x="4681" y="2361"/>
                  </a:lnTo>
                  <a:cubicBezTo>
                    <a:pt x="4722" y="2361"/>
                    <a:pt x="4803" y="2321"/>
                    <a:pt x="4884" y="2280"/>
                  </a:cubicBezTo>
                  <a:lnTo>
                    <a:pt x="6960" y="611"/>
                  </a:lnTo>
                  <a:cubicBezTo>
                    <a:pt x="7082" y="489"/>
                    <a:pt x="7123" y="367"/>
                    <a:pt x="7082" y="204"/>
                  </a:cubicBezTo>
                  <a:cubicBezTo>
                    <a:pt x="704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3"/>
            <p:cNvSpPr/>
            <p:nvPr/>
          </p:nvSpPr>
          <p:spPr>
            <a:xfrm>
              <a:off x="3909675" y="4637475"/>
              <a:ext cx="178075" cy="59050"/>
            </a:xfrm>
            <a:custGeom>
              <a:rect b="b" l="l" r="r" t="t"/>
              <a:pathLst>
                <a:path extrusionOk="0" h="2362" w="7123">
                  <a:moveTo>
                    <a:pt x="5821" y="693"/>
                  </a:moveTo>
                  <a:lnTo>
                    <a:pt x="4581" y="1669"/>
                  </a:lnTo>
                  <a:lnTo>
                    <a:pt x="1344" y="1669"/>
                  </a:lnTo>
                  <a:lnTo>
                    <a:pt x="2565" y="693"/>
                  </a:lnTo>
                  <a:close/>
                  <a:moveTo>
                    <a:pt x="2483" y="1"/>
                  </a:moveTo>
                  <a:cubicBezTo>
                    <a:pt x="2402" y="1"/>
                    <a:pt x="2321" y="41"/>
                    <a:pt x="2239" y="82"/>
                  </a:cubicBezTo>
                  <a:lnTo>
                    <a:pt x="164" y="1751"/>
                  </a:lnTo>
                  <a:cubicBezTo>
                    <a:pt x="42" y="1832"/>
                    <a:pt x="1" y="1995"/>
                    <a:pt x="42" y="2117"/>
                  </a:cubicBezTo>
                  <a:cubicBezTo>
                    <a:pt x="82" y="2280"/>
                    <a:pt x="245" y="2361"/>
                    <a:pt x="367" y="2361"/>
                  </a:cubicBezTo>
                  <a:lnTo>
                    <a:pt x="4681" y="2361"/>
                  </a:lnTo>
                  <a:cubicBezTo>
                    <a:pt x="4762" y="2361"/>
                    <a:pt x="4844" y="2321"/>
                    <a:pt x="4884" y="2280"/>
                  </a:cubicBezTo>
                  <a:lnTo>
                    <a:pt x="6960" y="611"/>
                  </a:lnTo>
                  <a:cubicBezTo>
                    <a:pt x="7082" y="489"/>
                    <a:pt x="7123" y="367"/>
                    <a:pt x="7082" y="204"/>
                  </a:cubicBezTo>
                  <a:cubicBezTo>
                    <a:pt x="7041" y="82"/>
                    <a:pt x="6919" y="1"/>
                    <a:pt x="67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3"/>
            <p:cNvSpPr/>
            <p:nvPr/>
          </p:nvSpPr>
          <p:spPr>
            <a:xfrm>
              <a:off x="3801825" y="4637475"/>
              <a:ext cx="179100" cy="59050"/>
            </a:xfrm>
            <a:custGeom>
              <a:rect b="b" l="l" r="r" t="t"/>
              <a:pathLst>
                <a:path extrusionOk="0" h="2362" w="7164">
                  <a:moveTo>
                    <a:pt x="5821" y="693"/>
                  </a:moveTo>
                  <a:lnTo>
                    <a:pt x="4581" y="1669"/>
                  </a:lnTo>
                  <a:lnTo>
                    <a:pt x="1344" y="1669"/>
                  </a:lnTo>
                  <a:lnTo>
                    <a:pt x="2606" y="693"/>
                  </a:lnTo>
                  <a:close/>
                  <a:moveTo>
                    <a:pt x="2483" y="1"/>
                  </a:moveTo>
                  <a:cubicBezTo>
                    <a:pt x="2402" y="1"/>
                    <a:pt x="2321" y="41"/>
                    <a:pt x="2280" y="82"/>
                  </a:cubicBezTo>
                  <a:lnTo>
                    <a:pt x="164" y="1751"/>
                  </a:lnTo>
                  <a:cubicBezTo>
                    <a:pt x="82" y="1832"/>
                    <a:pt x="1" y="1995"/>
                    <a:pt x="82" y="2117"/>
                  </a:cubicBezTo>
                  <a:cubicBezTo>
                    <a:pt x="123" y="2280"/>
                    <a:pt x="245" y="2361"/>
                    <a:pt x="408" y="2361"/>
                  </a:cubicBezTo>
                  <a:lnTo>
                    <a:pt x="4681" y="2361"/>
                  </a:lnTo>
                  <a:cubicBezTo>
                    <a:pt x="4762" y="2361"/>
                    <a:pt x="4844" y="2321"/>
                    <a:pt x="4885" y="2280"/>
                  </a:cubicBezTo>
                  <a:lnTo>
                    <a:pt x="7001" y="611"/>
                  </a:lnTo>
                  <a:cubicBezTo>
                    <a:pt x="7123" y="489"/>
                    <a:pt x="7164" y="367"/>
                    <a:pt x="7082" y="204"/>
                  </a:cubicBezTo>
                  <a:cubicBezTo>
                    <a:pt x="7042" y="82"/>
                    <a:pt x="6919" y="1"/>
                    <a:pt x="679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3"/>
            <p:cNvSpPr/>
            <p:nvPr/>
          </p:nvSpPr>
          <p:spPr>
            <a:xfrm>
              <a:off x="4017525" y="4637475"/>
              <a:ext cx="178075" cy="59050"/>
            </a:xfrm>
            <a:custGeom>
              <a:rect b="b" l="l" r="r" t="t"/>
              <a:pathLst>
                <a:path extrusionOk="0" h="2362" w="7123">
                  <a:moveTo>
                    <a:pt x="5780" y="693"/>
                  </a:moveTo>
                  <a:lnTo>
                    <a:pt x="4540" y="1669"/>
                  </a:lnTo>
                  <a:lnTo>
                    <a:pt x="1303" y="1669"/>
                  </a:lnTo>
                  <a:lnTo>
                    <a:pt x="2565" y="693"/>
                  </a:lnTo>
                  <a:close/>
                  <a:moveTo>
                    <a:pt x="2443" y="1"/>
                  </a:moveTo>
                  <a:cubicBezTo>
                    <a:pt x="2361" y="1"/>
                    <a:pt x="2280" y="41"/>
                    <a:pt x="2239" y="82"/>
                  </a:cubicBezTo>
                  <a:lnTo>
                    <a:pt x="163" y="1751"/>
                  </a:lnTo>
                  <a:cubicBezTo>
                    <a:pt x="41" y="1832"/>
                    <a:pt x="1" y="1995"/>
                    <a:pt x="41" y="2117"/>
                  </a:cubicBezTo>
                  <a:cubicBezTo>
                    <a:pt x="82" y="2280"/>
                    <a:pt x="204" y="2361"/>
                    <a:pt x="367" y="2361"/>
                  </a:cubicBezTo>
                  <a:lnTo>
                    <a:pt x="4640" y="2361"/>
                  </a:lnTo>
                  <a:cubicBezTo>
                    <a:pt x="4722" y="2361"/>
                    <a:pt x="4803" y="2321"/>
                    <a:pt x="4884" y="2280"/>
                  </a:cubicBezTo>
                  <a:lnTo>
                    <a:pt x="6960" y="611"/>
                  </a:lnTo>
                  <a:cubicBezTo>
                    <a:pt x="7082" y="489"/>
                    <a:pt x="7123" y="367"/>
                    <a:pt x="7082" y="204"/>
                  </a:cubicBezTo>
                  <a:cubicBezTo>
                    <a:pt x="7001" y="82"/>
                    <a:pt x="6879"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3"/>
            <p:cNvSpPr/>
            <p:nvPr/>
          </p:nvSpPr>
          <p:spPr>
            <a:xfrm>
              <a:off x="4791800" y="4478775"/>
              <a:ext cx="657275" cy="73275"/>
            </a:xfrm>
            <a:custGeom>
              <a:rect b="b" l="l" r="r" t="t"/>
              <a:pathLst>
                <a:path extrusionOk="0" h="2931" w="26291">
                  <a:moveTo>
                    <a:pt x="5087" y="0"/>
                  </a:moveTo>
                  <a:lnTo>
                    <a:pt x="4925" y="41"/>
                  </a:lnTo>
                  <a:lnTo>
                    <a:pt x="326" y="2238"/>
                  </a:lnTo>
                  <a:cubicBezTo>
                    <a:pt x="0" y="2401"/>
                    <a:pt x="122" y="2930"/>
                    <a:pt x="489" y="2930"/>
                  </a:cubicBezTo>
                  <a:lnTo>
                    <a:pt x="22913" y="2930"/>
                  </a:lnTo>
                  <a:cubicBezTo>
                    <a:pt x="22994" y="2930"/>
                    <a:pt x="23075" y="2890"/>
                    <a:pt x="23116" y="2849"/>
                  </a:cubicBezTo>
                  <a:lnTo>
                    <a:pt x="26006" y="651"/>
                  </a:lnTo>
                  <a:cubicBezTo>
                    <a:pt x="26290" y="448"/>
                    <a:pt x="26128" y="0"/>
                    <a:pt x="258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3"/>
            <p:cNvSpPr/>
            <p:nvPr/>
          </p:nvSpPr>
          <p:spPr>
            <a:xfrm>
              <a:off x="4786700" y="4470625"/>
              <a:ext cx="667450" cy="89550"/>
            </a:xfrm>
            <a:custGeom>
              <a:rect b="b" l="l" r="r" t="t"/>
              <a:pathLst>
                <a:path extrusionOk="0" h="3582" w="26698">
                  <a:moveTo>
                    <a:pt x="26006"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47" y="41"/>
                  </a:lnTo>
                  <a:lnTo>
                    <a:pt x="5006" y="41"/>
                  </a:lnTo>
                  <a:lnTo>
                    <a:pt x="367" y="2279"/>
                  </a:lnTo>
                  <a:cubicBezTo>
                    <a:pt x="123" y="2402"/>
                    <a:pt x="1" y="2646"/>
                    <a:pt x="1" y="2890"/>
                  </a:cubicBezTo>
                  <a:cubicBezTo>
                    <a:pt x="1" y="3053"/>
                    <a:pt x="41" y="3256"/>
                    <a:pt x="163" y="3378"/>
                  </a:cubicBezTo>
                  <a:cubicBezTo>
                    <a:pt x="286" y="3500"/>
                    <a:pt x="489" y="3582"/>
                    <a:pt x="693" y="3582"/>
                  </a:cubicBezTo>
                  <a:lnTo>
                    <a:pt x="23117" y="3582"/>
                  </a:lnTo>
                  <a:cubicBezTo>
                    <a:pt x="23279" y="3582"/>
                    <a:pt x="23442" y="3541"/>
                    <a:pt x="23524" y="3460"/>
                  </a:cubicBezTo>
                  <a:lnTo>
                    <a:pt x="23564" y="3460"/>
                  </a:lnTo>
                  <a:lnTo>
                    <a:pt x="26454" y="1221"/>
                  </a:lnTo>
                  <a:cubicBezTo>
                    <a:pt x="26617" y="1099"/>
                    <a:pt x="26698" y="896"/>
                    <a:pt x="26698" y="692"/>
                  </a:cubicBezTo>
                  <a:cubicBezTo>
                    <a:pt x="26698" y="489"/>
                    <a:pt x="26657" y="326"/>
                    <a:pt x="26535" y="204"/>
                  </a:cubicBezTo>
                  <a:cubicBezTo>
                    <a:pt x="26413" y="82"/>
                    <a:pt x="26210" y="0"/>
                    <a:pt x="26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3"/>
            <p:cNvSpPr/>
            <p:nvPr/>
          </p:nvSpPr>
          <p:spPr>
            <a:xfrm>
              <a:off x="5097025" y="4128775"/>
              <a:ext cx="102775" cy="392750"/>
            </a:xfrm>
            <a:custGeom>
              <a:rect b="b" l="l" r="r" t="t"/>
              <a:pathLst>
                <a:path extrusionOk="0" h="15710" w="4111">
                  <a:moveTo>
                    <a:pt x="0" y="0"/>
                  </a:moveTo>
                  <a:lnTo>
                    <a:pt x="0"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3"/>
            <p:cNvSpPr/>
            <p:nvPr/>
          </p:nvSpPr>
          <p:spPr>
            <a:xfrm>
              <a:off x="5088875" y="4119600"/>
              <a:ext cx="120075" cy="410050"/>
            </a:xfrm>
            <a:custGeom>
              <a:rect b="b" l="l" r="r" t="t"/>
              <a:pathLst>
                <a:path extrusionOk="0" h="16402" w="4803">
                  <a:moveTo>
                    <a:pt x="4111" y="693"/>
                  </a:moveTo>
                  <a:lnTo>
                    <a:pt x="4111" y="15751"/>
                  </a:lnTo>
                  <a:lnTo>
                    <a:pt x="652" y="15751"/>
                  </a:lnTo>
                  <a:lnTo>
                    <a:pt x="652" y="693"/>
                  </a:lnTo>
                  <a:close/>
                  <a:moveTo>
                    <a:pt x="326" y="1"/>
                  </a:moveTo>
                  <a:cubicBezTo>
                    <a:pt x="245" y="1"/>
                    <a:pt x="164" y="42"/>
                    <a:pt x="82" y="123"/>
                  </a:cubicBezTo>
                  <a:cubicBezTo>
                    <a:pt x="41" y="164"/>
                    <a:pt x="1" y="286"/>
                    <a:pt x="1" y="367"/>
                  </a:cubicBezTo>
                  <a:lnTo>
                    <a:pt x="1" y="16076"/>
                  </a:lnTo>
                  <a:cubicBezTo>
                    <a:pt x="1" y="16158"/>
                    <a:pt x="41" y="16239"/>
                    <a:pt x="82" y="16320"/>
                  </a:cubicBezTo>
                  <a:cubicBezTo>
                    <a:pt x="164" y="16361"/>
                    <a:pt x="245" y="16402"/>
                    <a:pt x="326" y="16402"/>
                  </a:cubicBezTo>
                  <a:lnTo>
                    <a:pt x="4437" y="16402"/>
                  </a:lnTo>
                  <a:cubicBezTo>
                    <a:pt x="4559" y="16402"/>
                    <a:pt x="4640" y="16361"/>
                    <a:pt x="4681" y="16320"/>
                  </a:cubicBezTo>
                  <a:cubicBezTo>
                    <a:pt x="4762" y="16239"/>
                    <a:pt x="4803" y="16158"/>
                    <a:pt x="4803" y="16076"/>
                  </a:cubicBezTo>
                  <a:lnTo>
                    <a:pt x="4803" y="367"/>
                  </a:lnTo>
                  <a:cubicBezTo>
                    <a:pt x="4803" y="286"/>
                    <a:pt x="4762"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3"/>
            <p:cNvSpPr/>
            <p:nvPr/>
          </p:nvSpPr>
          <p:spPr>
            <a:xfrm>
              <a:off x="5080750" y="4128775"/>
              <a:ext cx="135325" cy="284900"/>
            </a:xfrm>
            <a:custGeom>
              <a:rect b="b" l="l" r="r" t="t"/>
              <a:pathLst>
                <a:path extrusionOk="0" h="11396" w="5413">
                  <a:moveTo>
                    <a:pt x="0" y="0"/>
                  </a:moveTo>
                  <a:lnTo>
                    <a:pt x="0" y="11395"/>
                  </a:lnTo>
                  <a:lnTo>
                    <a:pt x="5413" y="11395"/>
                  </a:lnTo>
                  <a:lnTo>
                    <a:pt x="541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3"/>
            <p:cNvSpPr/>
            <p:nvPr/>
          </p:nvSpPr>
          <p:spPr>
            <a:xfrm>
              <a:off x="5072600" y="4119600"/>
              <a:ext cx="152650" cy="302200"/>
            </a:xfrm>
            <a:custGeom>
              <a:rect b="b" l="l" r="r" t="t"/>
              <a:pathLst>
                <a:path extrusionOk="0" h="12088" w="6106">
                  <a:moveTo>
                    <a:pt x="5413" y="693"/>
                  </a:moveTo>
                  <a:lnTo>
                    <a:pt x="5413" y="11437"/>
                  </a:lnTo>
                  <a:lnTo>
                    <a:pt x="652" y="11437"/>
                  </a:lnTo>
                  <a:lnTo>
                    <a:pt x="652" y="693"/>
                  </a:lnTo>
                  <a:close/>
                  <a:moveTo>
                    <a:pt x="326" y="1"/>
                  </a:moveTo>
                  <a:cubicBezTo>
                    <a:pt x="245" y="1"/>
                    <a:pt x="163" y="42"/>
                    <a:pt x="82" y="123"/>
                  </a:cubicBezTo>
                  <a:cubicBezTo>
                    <a:pt x="41" y="164"/>
                    <a:pt x="1" y="286"/>
                    <a:pt x="1" y="367"/>
                  </a:cubicBezTo>
                  <a:lnTo>
                    <a:pt x="1" y="11762"/>
                  </a:lnTo>
                  <a:cubicBezTo>
                    <a:pt x="1" y="11844"/>
                    <a:pt x="41" y="11925"/>
                    <a:pt x="82" y="12007"/>
                  </a:cubicBezTo>
                  <a:cubicBezTo>
                    <a:pt x="163" y="12088"/>
                    <a:pt x="245" y="12088"/>
                    <a:pt x="326" y="12088"/>
                  </a:cubicBezTo>
                  <a:lnTo>
                    <a:pt x="5739" y="12088"/>
                  </a:lnTo>
                  <a:cubicBezTo>
                    <a:pt x="5820" y="12088"/>
                    <a:pt x="5942" y="12088"/>
                    <a:pt x="5983" y="12007"/>
                  </a:cubicBezTo>
                  <a:cubicBezTo>
                    <a:pt x="6064" y="11925"/>
                    <a:pt x="6105" y="11844"/>
                    <a:pt x="6105" y="11762"/>
                  </a:cubicBezTo>
                  <a:lnTo>
                    <a:pt x="6105" y="367"/>
                  </a:lnTo>
                  <a:cubicBezTo>
                    <a:pt x="6105" y="286"/>
                    <a:pt x="6064" y="164"/>
                    <a:pt x="5983" y="123"/>
                  </a:cubicBezTo>
                  <a:cubicBezTo>
                    <a:pt x="5942" y="42"/>
                    <a:pt x="5820" y="1"/>
                    <a:pt x="5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3"/>
            <p:cNvSpPr/>
            <p:nvPr/>
          </p:nvSpPr>
          <p:spPr>
            <a:xfrm>
              <a:off x="4319700" y="2821375"/>
              <a:ext cx="1707275" cy="1335900"/>
            </a:xfrm>
            <a:custGeom>
              <a:rect b="b" l="l" r="r" t="t"/>
              <a:pathLst>
                <a:path extrusionOk="0" h="53436" w="68291">
                  <a:moveTo>
                    <a:pt x="1" y="0"/>
                  </a:moveTo>
                  <a:lnTo>
                    <a:pt x="1" y="53436"/>
                  </a:lnTo>
                  <a:lnTo>
                    <a:pt x="68290" y="53436"/>
                  </a:lnTo>
                  <a:lnTo>
                    <a:pt x="6829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3"/>
            <p:cNvSpPr/>
            <p:nvPr/>
          </p:nvSpPr>
          <p:spPr>
            <a:xfrm>
              <a:off x="4310550" y="2813225"/>
              <a:ext cx="1724550" cy="1352200"/>
            </a:xfrm>
            <a:custGeom>
              <a:rect b="b" l="l" r="r" t="t"/>
              <a:pathLst>
                <a:path extrusionOk="0" h="54088" w="68982">
                  <a:moveTo>
                    <a:pt x="68290" y="693"/>
                  </a:moveTo>
                  <a:lnTo>
                    <a:pt x="68290" y="53395"/>
                  </a:lnTo>
                  <a:lnTo>
                    <a:pt x="692" y="53395"/>
                  </a:lnTo>
                  <a:lnTo>
                    <a:pt x="692" y="693"/>
                  </a:lnTo>
                  <a:close/>
                  <a:moveTo>
                    <a:pt x="367" y="1"/>
                  </a:moveTo>
                  <a:cubicBezTo>
                    <a:pt x="245" y="1"/>
                    <a:pt x="163" y="41"/>
                    <a:pt x="123" y="82"/>
                  </a:cubicBezTo>
                  <a:cubicBezTo>
                    <a:pt x="41" y="163"/>
                    <a:pt x="0" y="245"/>
                    <a:pt x="0" y="326"/>
                  </a:cubicBezTo>
                  <a:lnTo>
                    <a:pt x="0" y="53762"/>
                  </a:lnTo>
                  <a:cubicBezTo>
                    <a:pt x="0" y="53843"/>
                    <a:pt x="41" y="53924"/>
                    <a:pt x="123" y="54006"/>
                  </a:cubicBezTo>
                  <a:cubicBezTo>
                    <a:pt x="163" y="54047"/>
                    <a:pt x="245" y="54087"/>
                    <a:pt x="367" y="54087"/>
                  </a:cubicBezTo>
                  <a:lnTo>
                    <a:pt x="68656" y="54087"/>
                  </a:lnTo>
                  <a:cubicBezTo>
                    <a:pt x="68738" y="54087"/>
                    <a:pt x="68819" y="54047"/>
                    <a:pt x="68901" y="54006"/>
                  </a:cubicBezTo>
                  <a:cubicBezTo>
                    <a:pt x="68941" y="53924"/>
                    <a:pt x="68982" y="53843"/>
                    <a:pt x="68982" y="53762"/>
                  </a:cubicBezTo>
                  <a:lnTo>
                    <a:pt x="68982" y="326"/>
                  </a:lnTo>
                  <a:cubicBezTo>
                    <a:pt x="68982" y="245"/>
                    <a:pt x="68941" y="163"/>
                    <a:pt x="68901" y="82"/>
                  </a:cubicBezTo>
                  <a:cubicBezTo>
                    <a:pt x="68819" y="41"/>
                    <a:pt x="68738" y="1"/>
                    <a:pt x="686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3"/>
            <p:cNvSpPr/>
            <p:nvPr/>
          </p:nvSpPr>
          <p:spPr>
            <a:xfrm>
              <a:off x="4410250" y="2892600"/>
              <a:ext cx="1525150" cy="1193450"/>
            </a:xfrm>
            <a:custGeom>
              <a:rect b="b" l="l" r="r" t="t"/>
              <a:pathLst>
                <a:path extrusionOk="0" h="47738" w="61006">
                  <a:moveTo>
                    <a:pt x="1" y="0"/>
                  </a:moveTo>
                  <a:lnTo>
                    <a:pt x="1" y="47738"/>
                  </a:lnTo>
                  <a:lnTo>
                    <a:pt x="61006" y="47738"/>
                  </a:lnTo>
                  <a:lnTo>
                    <a:pt x="61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3"/>
            <p:cNvSpPr/>
            <p:nvPr/>
          </p:nvSpPr>
          <p:spPr>
            <a:xfrm>
              <a:off x="440212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4" y="0"/>
                    <a:pt x="163" y="41"/>
                    <a:pt x="122" y="123"/>
                  </a:cubicBezTo>
                  <a:cubicBezTo>
                    <a:pt x="41" y="163"/>
                    <a:pt x="0" y="245"/>
                    <a:pt x="0" y="326"/>
                  </a:cubicBezTo>
                  <a:lnTo>
                    <a:pt x="0" y="48064"/>
                  </a:lnTo>
                  <a:cubicBezTo>
                    <a:pt x="0" y="48145"/>
                    <a:pt x="41" y="48227"/>
                    <a:pt x="122" y="48267"/>
                  </a:cubicBezTo>
                  <a:cubicBezTo>
                    <a:pt x="163" y="48349"/>
                    <a:pt x="244" y="48389"/>
                    <a:pt x="326" y="48389"/>
                  </a:cubicBezTo>
                  <a:lnTo>
                    <a:pt x="61331" y="48389"/>
                  </a:lnTo>
                  <a:cubicBezTo>
                    <a:pt x="61412" y="48389"/>
                    <a:pt x="61493" y="48349"/>
                    <a:pt x="61575" y="48267"/>
                  </a:cubicBezTo>
                  <a:cubicBezTo>
                    <a:pt x="61616" y="48227"/>
                    <a:pt x="61656" y="48145"/>
                    <a:pt x="61656" y="48064"/>
                  </a:cubicBezTo>
                  <a:lnTo>
                    <a:pt x="61656" y="326"/>
                  </a:lnTo>
                  <a:cubicBezTo>
                    <a:pt x="61656" y="245"/>
                    <a:pt x="61616" y="163"/>
                    <a:pt x="61575" y="123"/>
                  </a:cubicBezTo>
                  <a:cubicBezTo>
                    <a:pt x="61493"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3"/>
            <p:cNvSpPr/>
            <p:nvPr/>
          </p:nvSpPr>
          <p:spPr>
            <a:xfrm>
              <a:off x="4506925" y="2953625"/>
              <a:ext cx="534150" cy="335775"/>
            </a:xfrm>
            <a:custGeom>
              <a:rect b="b" l="l" r="r" t="t"/>
              <a:pathLst>
                <a:path extrusionOk="0" h="13431" w="21366">
                  <a:moveTo>
                    <a:pt x="366" y="82"/>
                  </a:moveTo>
                  <a:cubicBezTo>
                    <a:pt x="163" y="82"/>
                    <a:pt x="0" y="245"/>
                    <a:pt x="0" y="489"/>
                  </a:cubicBezTo>
                  <a:cubicBezTo>
                    <a:pt x="0" y="693"/>
                    <a:pt x="163" y="856"/>
                    <a:pt x="366" y="856"/>
                  </a:cubicBezTo>
                  <a:lnTo>
                    <a:pt x="1953" y="856"/>
                  </a:lnTo>
                  <a:cubicBezTo>
                    <a:pt x="2157" y="856"/>
                    <a:pt x="2320" y="693"/>
                    <a:pt x="2320" y="489"/>
                  </a:cubicBezTo>
                  <a:cubicBezTo>
                    <a:pt x="2320" y="245"/>
                    <a:pt x="2157" y="82"/>
                    <a:pt x="1953" y="82"/>
                  </a:cubicBezTo>
                  <a:close/>
                  <a:moveTo>
                    <a:pt x="3703" y="82"/>
                  </a:moveTo>
                  <a:cubicBezTo>
                    <a:pt x="3500" y="82"/>
                    <a:pt x="3337" y="245"/>
                    <a:pt x="3337" y="489"/>
                  </a:cubicBezTo>
                  <a:cubicBezTo>
                    <a:pt x="3337" y="693"/>
                    <a:pt x="3500" y="856"/>
                    <a:pt x="3703" y="856"/>
                  </a:cubicBezTo>
                  <a:lnTo>
                    <a:pt x="7814" y="856"/>
                  </a:lnTo>
                  <a:cubicBezTo>
                    <a:pt x="8058" y="856"/>
                    <a:pt x="8221" y="693"/>
                    <a:pt x="8221" y="489"/>
                  </a:cubicBezTo>
                  <a:cubicBezTo>
                    <a:pt x="8221" y="245"/>
                    <a:pt x="8058" y="82"/>
                    <a:pt x="7814" y="82"/>
                  </a:cubicBezTo>
                  <a:close/>
                  <a:moveTo>
                    <a:pt x="9605" y="1"/>
                  </a:moveTo>
                  <a:cubicBezTo>
                    <a:pt x="9320" y="1"/>
                    <a:pt x="9157" y="204"/>
                    <a:pt x="9157" y="489"/>
                  </a:cubicBezTo>
                  <a:cubicBezTo>
                    <a:pt x="9157" y="733"/>
                    <a:pt x="932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3" y="2646"/>
                  </a:lnTo>
                  <a:cubicBezTo>
                    <a:pt x="2157" y="2646"/>
                    <a:pt x="2320" y="2483"/>
                    <a:pt x="2320" y="2280"/>
                  </a:cubicBezTo>
                  <a:cubicBezTo>
                    <a:pt x="2320" y="2036"/>
                    <a:pt x="2157" y="1873"/>
                    <a:pt x="1953" y="1873"/>
                  </a:cubicBezTo>
                  <a:close/>
                  <a:moveTo>
                    <a:pt x="3703" y="1873"/>
                  </a:moveTo>
                  <a:cubicBezTo>
                    <a:pt x="3500" y="1873"/>
                    <a:pt x="3337" y="2036"/>
                    <a:pt x="3337" y="2280"/>
                  </a:cubicBezTo>
                  <a:cubicBezTo>
                    <a:pt x="3337" y="2483"/>
                    <a:pt x="3500" y="2646"/>
                    <a:pt x="3703" y="2646"/>
                  </a:cubicBezTo>
                  <a:lnTo>
                    <a:pt x="7814" y="2646"/>
                  </a:lnTo>
                  <a:cubicBezTo>
                    <a:pt x="8058" y="2646"/>
                    <a:pt x="8221" y="2483"/>
                    <a:pt x="8221" y="2280"/>
                  </a:cubicBezTo>
                  <a:cubicBezTo>
                    <a:pt x="8221" y="2036"/>
                    <a:pt x="8058" y="1873"/>
                    <a:pt x="7814" y="1873"/>
                  </a:cubicBezTo>
                  <a:close/>
                  <a:moveTo>
                    <a:pt x="366" y="3664"/>
                  </a:moveTo>
                  <a:cubicBezTo>
                    <a:pt x="163" y="3664"/>
                    <a:pt x="0" y="3867"/>
                    <a:pt x="0" y="4071"/>
                  </a:cubicBezTo>
                  <a:cubicBezTo>
                    <a:pt x="0" y="4274"/>
                    <a:pt x="163" y="4437"/>
                    <a:pt x="366" y="4437"/>
                  </a:cubicBezTo>
                  <a:lnTo>
                    <a:pt x="1953" y="4437"/>
                  </a:lnTo>
                  <a:cubicBezTo>
                    <a:pt x="2157" y="4437"/>
                    <a:pt x="2320" y="4274"/>
                    <a:pt x="2320" y="4071"/>
                  </a:cubicBezTo>
                  <a:cubicBezTo>
                    <a:pt x="2320" y="3867"/>
                    <a:pt x="2157" y="3664"/>
                    <a:pt x="1953" y="3664"/>
                  </a:cubicBezTo>
                  <a:close/>
                  <a:moveTo>
                    <a:pt x="3703" y="3664"/>
                  </a:moveTo>
                  <a:cubicBezTo>
                    <a:pt x="3500" y="3664"/>
                    <a:pt x="3337" y="3867"/>
                    <a:pt x="3337" y="4071"/>
                  </a:cubicBezTo>
                  <a:cubicBezTo>
                    <a:pt x="3337" y="4274"/>
                    <a:pt x="3500" y="4437"/>
                    <a:pt x="3703" y="4437"/>
                  </a:cubicBezTo>
                  <a:lnTo>
                    <a:pt x="7814" y="4437"/>
                  </a:lnTo>
                  <a:cubicBezTo>
                    <a:pt x="8058" y="4437"/>
                    <a:pt x="8221" y="4274"/>
                    <a:pt x="8221" y="4071"/>
                  </a:cubicBezTo>
                  <a:cubicBezTo>
                    <a:pt x="8221" y="3867"/>
                    <a:pt x="8058" y="3664"/>
                    <a:pt x="7814" y="3664"/>
                  </a:cubicBezTo>
                  <a:close/>
                  <a:moveTo>
                    <a:pt x="9605" y="3623"/>
                  </a:moveTo>
                  <a:cubicBezTo>
                    <a:pt x="9320" y="3623"/>
                    <a:pt x="9157" y="3826"/>
                    <a:pt x="9157" y="4071"/>
                  </a:cubicBezTo>
                  <a:cubicBezTo>
                    <a:pt x="9157" y="4315"/>
                    <a:pt x="932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3" y="6228"/>
                  </a:lnTo>
                  <a:cubicBezTo>
                    <a:pt x="2157" y="6228"/>
                    <a:pt x="2320" y="6065"/>
                    <a:pt x="2320" y="5861"/>
                  </a:cubicBezTo>
                  <a:cubicBezTo>
                    <a:pt x="2320" y="5658"/>
                    <a:pt x="2157" y="5454"/>
                    <a:pt x="1953" y="5454"/>
                  </a:cubicBezTo>
                  <a:close/>
                  <a:moveTo>
                    <a:pt x="3703" y="5454"/>
                  </a:moveTo>
                  <a:cubicBezTo>
                    <a:pt x="3500" y="5454"/>
                    <a:pt x="3337" y="5658"/>
                    <a:pt x="3337" y="5861"/>
                  </a:cubicBezTo>
                  <a:cubicBezTo>
                    <a:pt x="3337" y="6065"/>
                    <a:pt x="3500" y="6228"/>
                    <a:pt x="3703" y="6228"/>
                  </a:cubicBezTo>
                  <a:lnTo>
                    <a:pt x="7814" y="6228"/>
                  </a:lnTo>
                  <a:cubicBezTo>
                    <a:pt x="8058" y="6228"/>
                    <a:pt x="8221" y="6065"/>
                    <a:pt x="8221" y="5861"/>
                  </a:cubicBezTo>
                  <a:cubicBezTo>
                    <a:pt x="8221" y="5658"/>
                    <a:pt x="8058" y="5454"/>
                    <a:pt x="7814" y="5454"/>
                  </a:cubicBezTo>
                  <a:close/>
                  <a:moveTo>
                    <a:pt x="366" y="7286"/>
                  </a:moveTo>
                  <a:cubicBezTo>
                    <a:pt x="163" y="7286"/>
                    <a:pt x="0" y="7448"/>
                    <a:pt x="0" y="7652"/>
                  </a:cubicBezTo>
                  <a:cubicBezTo>
                    <a:pt x="0" y="7855"/>
                    <a:pt x="163" y="8059"/>
                    <a:pt x="366" y="8059"/>
                  </a:cubicBezTo>
                  <a:lnTo>
                    <a:pt x="1953" y="8059"/>
                  </a:lnTo>
                  <a:cubicBezTo>
                    <a:pt x="2157" y="8059"/>
                    <a:pt x="2320" y="7855"/>
                    <a:pt x="2320" y="7652"/>
                  </a:cubicBezTo>
                  <a:cubicBezTo>
                    <a:pt x="2320" y="7448"/>
                    <a:pt x="2157" y="7286"/>
                    <a:pt x="1953" y="7286"/>
                  </a:cubicBezTo>
                  <a:close/>
                  <a:moveTo>
                    <a:pt x="3703" y="7286"/>
                  </a:moveTo>
                  <a:cubicBezTo>
                    <a:pt x="3500" y="7286"/>
                    <a:pt x="3337" y="7448"/>
                    <a:pt x="3337" y="7652"/>
                  </a:cubicBezTo>
                  <a:cubicBezTo>
                    <a:pt x="3337" y="7855"/>
                    <a:pt x="3500" y="8059"/>
                    <a:pt x="3703" y="8059"/>
                  </a:cubicBezTo>
                  <a:lnTo>
                    <a:pt x="7814" y="8059"/>
                  </a:lnTo>
                  <a:cubicBezTo>
                    <a:pt x="8058" y="8059"/>
                    <a:pt x="8221" y="7855"/>
                    <a:pt x="8221" y="7652"/>
                  </a:cubicBezTo>
                  <a:cubicBezTo>
                    <a:pt x="8221" y="7448"/>
                    <a:pt x="8058" y="7286"/>
                    <a:pt x="7814" y="7286"/>
                  </a:cubicBezTo>
                  <a:close/>
                  <a:moveTo>
                    <a:pt x="14203" y="8791"/>
                  </a:moveTo>
                  <a:cubicBezTo>
                    <a:pt x="13959" y="8791"/>
                    <a:pt x="13756" y="8995"/>
                    <a:pt x="13756" y="9239"/>
                  </a:cubicBezTo>
                  <a:cubicBezTo>
                    <a:pt x="13756" y="9483"/>
                    <a:pt x="13959" y="9687"/>
                    <a:pt x="14203" y="9687"/>
                  </a:cubicBezTo>
                  <a:cubicBezTo>
                    <a:pt x="14447" y="9687"/>
                    <a:pt x="14651" y="9483"/>
                    <a:pt x="14651" y="9239"/>
                  </a:cubicBezTo>
                  <a:cubicBezTo>
                    <a:pt x="14651" y="8995"/>
                    <a:pt x="14447" y="8791"/>
                    <a:pt x="14203" y="8791"/>
                  </a:cubicBezTo>
                  <a:close/>
                  <a:moveTo>
                    <a:pt x="15546" y="8791"/>
                  </a:moveTo>
                  <a:cubicBezTo>
                    <a:pt x="15302" y="8791"/>
                    <a:pt x="15099" y="8995"/>
                    <a:pt x="15099" y="9239"/>
                  </a:cubicBezTo>
                  <a:cubicBezTo>
                    <a:pt x="15099" y="9483"/>
                    <a:pt x="15302" y="9687"/>
                    <a:pt x="15546" y="9687"/>
                  </a:cubicBezTo>
                  <a:cubicBezTo>
                    <a:pt x="15790" y="9687"/>
                    <a:pt x="15994" y="9483"/>
                    <a:pt x="15994" y="9239"/>
                  </a:cubicBezTo>
                  <a:cubicBezTo>
                    <a:pt x="15994" y="8995"/>
                    <a:pt x="15790" y="8791"/>
                    <a:pt x="15546" y="8791"/>
                  </a:cubicBezTo>
                  <a:close/>
                  <a:moveTo>
                    <a:pt x="16889" y="8791"/>
                  </a:moveTo>
                  <a:cubicBezTo>
                    <a:pt x="16645" y="8791"/>
                    <a:pt x="16442" y="8995"/>
                    <a:pt x="16442" y="9239"/>
                  </a:cubicBezTo>
                  <a:cubicBezTo>
                    <a:pt x="16442" y="9483"/>
                    <a:pt x="16645" y="9687"/>
                    <a:pt x="16889" y="9687"/>
                  </a:cubicBezTo>
                  <a:cubicBezTo>
                    <a:pt x="17133" y="9687"/>
                    <a:pt x="17337" y="9483"/>
                    <a:pt x="17337" y="9239"/>
                  </a:cubicBezTo>
                  <a:cubicBezTo>
                    <a:pt x="17337" y="8995"/>
                    <a:pt x="17133" y="8791"/>
                    <a:pt x="16889" y="8791"/>
                  </a:cubicBezTo>
                  <a:close/>
                  <a:moveTo>
                    <a:pt x="18232" y="8791"/>
                  </a:moveTo>
                  <a:cubicBezTo>
                    <a:pt x="17988" y="8791"/>
                    <a:pt x="17785" y="8995"/>
                    <a:pt x="17785" y="9239"/>
                  </a:cubicBezTo>
                  <a:cubicBezTo>
                    <a:pt x="17785" y="9483"/>
                    <a:pt x="17988" y="9687"/>
                    <a:pt x="18232" y="9687"/>
                  </a:cubicBezTo>
                  <a:cubicBezTo>
                    <a:pt x="18476" y="9687"/>
                    <a:pt x="18680" y="9483"/>
                    <a:pt x="18680" y="9239"/>
                  </a:cubicBezTo>
                  <a:cubicBezTo>
                    <a:pt x="18680" y="8995"/>
                    <a:pt x="18476" y="8791"/>
                    <a:pt x="18232" y="8791"/>
                  </a:cubicBezTo>
                  <a:close/>
                  <a:moveTo>
                    <a:pt x="19575" y="8791"/>
                  </a:moveTo>
                  <a:cubicBezTo>
                    <a:pt x="19331" y="8791"/>
                    <a:pt x="19128" y="8995"/>
                    <a:pt x="19128" y="9239"/>
                  </a:cubicBezTo>
                  <a:cubicBezTo>
                    <a:pt x="19128" y="9483"/>
                    <a:pt x="19331" y="9687"/>
                    <a:pt x="19575" y="9687"/>
                  </a:cubicBezTo>
                  <a:cubicBezTo>
                    <a:pt x="19819" y="9687"/>
                    <a:pt x="20023" y="9483"/>
                    <a:pt x="20023" y="9239"/>
                  </a:cubicBezTo>
                  <a:cubicBezTo>
                    <a:pt x="20023" y="8995"/>
                    <a:pt x="19819" y="8791"/>
                    <a:pt x="19575" y="8791"/>
                  </a:cubicBezTo>
                  <a:close/>
                  <a:moveTo>
                    <a:pt x="20918" y="8791"/>
                  </a:moveTo>
                  <a:cubicBezTo>
                    <a:pt x="20674" y="8791"/>
                    <a:pt x="20471" y="8995"/>
                    <a:pt x="20471" y="9239"/>
                  </a:cubicBezTo>
                  <a:cubicBezTo>
                    <a:pt x="20471" y="9483"/>
                    <a:pt x="20674" y="9687"/>
                    <a:pt x="20918" y="9687"/>
                  </a:cubicBezTo>
                  <a:cubicBezTo>
                    <a:pt x="21162" y="9687"/>
                    <a:pt x="21366" y="9483"/>
                    <a:pt x="21366" y="9239"/>
                  </a:cubicBezTo>
                  <a:cubicBezTo>
                    <a:pt x="21366" y="8995"/>
                    <a:pt x="21162" y="8791"/>
                    <a:pt x="20918" y="8791"/>
                  </a:cubicBezTo>
                  <a:close/>
                  <a:moveTo>
                    <a:pt x="366" y="9076"/>
                  </a:moveTo>
                  <a:cubicBezTo>
                    <a:pt x="163" y="9076"/>
                    <a:pt x="0" y="9239"/>
                    <a:pt x="0" y="9443"/>
                  </a:cubicBezTo>
                  <a:cubicBezTo>
                    <a:pt x="0" y="9646"/>
                    <a:pt x="163" y="9850"/>
                    <a:pt x="366" y="9850"/>
                  </a:cubicBezTo>
                  <a:lnTo>
                    <a:pt x="1953" y="9850"/>
                  </a:lnTo>
                  <a:cubicBezTo>
                    <a:pt x="2157" y="9850"/>
                    <a:pt x="2320" y="9646"/>
                    <a:pt x="2320" y="9443"/>
                  </a:cubicBezTo>
                  <a:cubicBezTo>
                    <a:pt x="2320" y="9239"/>
                    <a:pt x="2157" y="9076"/>
                    <a:pt x="1953" y="9076"/>
                  </a:cubicBezTo>
                  <a:close/>
                  <a:moveTo>
                    <a:pt x="8628" y="9076"/>
                  </a:moveTo>
                  <a:cubicBezTo>
                    <a:pt x="8424" y="9076"/>
                    <a:pt x="8262" y="9239"/>
                    <a:pt x="8262" y="9443"/>
                  </a:cubicBezTo>
                  <a:cubicBezTo>
                    <a:pt x="8262" y="9646"/>
                    <a:pt x="8424" y="9850"/>
                    <a:pt x="8628"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3" y="11640"/>
                  </a:lnTo>
                  <a:cubicBezTo>
                    <a:pt x="2157" y="11640"/>
                    <a:pt x="2320" y="11478"/>
                    <a:pt x="2320" y="11233"/>
                  </a:cubicBezTo>
                  <a:cubicBezTo>
                    <a:pt x="2320" y="11030"/>
                    <a:pt x="2157" y="10867"/>
                    <a:pt x="1953" y="10867"/>
                  </a:cubicBezTo>
                  <a:close/>
                  <a:moveTo>
                    <a:pt x="8628" y="10867"/>
                  </a:moveTo>
                  <a:cubicBezTo>
                    <a:pt x="8424" y="10867"/>
                    <a:pt x="8262" y="11030"/>
                    <a:pt x="8262" y="11233"/>
                  </a:cubicBezTo>
                  <a:cubicBezTo>
                    <a:pt x="8262" y="11478"/>
                    <a:pt x="8424" y="11640"/>
                    <a:pt x="8628"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7" y="13390"/>
                    <a:pt x="14651" y="13187"/>
                    <a:pt x="14651" y="12943"/>
                  </a:cubicBezTo>
                  <a:cubicBezTo>
                    <a:pt x="14651" y="12698"/>
                    <a:pt x="14447" y="12495"/>
                    <a:pt x="14203" y="12495"/>
                  </a:cubicBezTo>
                  <a:close/>
                  <a:moveTo>
                    <a:pt x="15546" y="12495"/>
                  </a:moveTo>
                  <a:cubicBezTo>
                    <a:pt x="15302" y="12495"/>
                    <a:pt x="15099" y="12698"/>
                    <a:pt x="15099" y="12943"/>
                  </a:cubicBezTo>
                  <a:cubicBezTo>
                    <a:pt x="15099" y="13187"/>
                    <a:pt x="15302" y="13390"/>
                    <a:pt x="15546" y="13390"/>
                  </a:cubicBezTo>
                  <a:cubicBezTo>
                    <a:pt x="15790" y="13390"/>
                    <a:pt x="15994" y="13187"/>
                    <a:pt x="15994" y="12943"/>
                  </a:cubicBezTo>
                  <a:cubicBezTo>
                    <a:pt x="15994" y="12698"/>
                    <a:pt x="15790" y="12495"/>
                    <a:pt x="15546" y="12495"/>
                  </a:cubicBezTo>
                  <a:close/>
                  <a:moveTo>
                    <a:pt x="16889" y="12495"/>
                  </a:moveTo>
                  <a:cubicBezTo>
                    <a:pt x="16645" y="12495"/>
                    <a:pt x="16442" y="12698"/>
                    <a:pt x="16442" y="12943"/>
                  </a:cubicBezTo>
                  <a:cubicBezTo>
                    <a:pt x="16442" y="13187"/>
                    <a:pt x="16645" y="13390"/>
                    <a:pt x="16889" y="13390"/>
                  </a:cubicBezTo>
                  <a:cubicBezTo>
                    <a:pt x="17133" y="13390"/>
                    <a:pt x="17337" y="13187"/>
                    <a:pt x="17337" y="12943"/>
                  </a:cubicBezTo>
                  <a:cubicBezTo>
                    <a:pt x="17337" y="12698"/>
                    <a:pt x="17133" y="12495"/>
                    <a:pt x="16889" y="12495"/>
                  </a:cubicBezTo>
                  <a:close/>
                  <a:moveTo>
                    <a:pt x="18232" y="12495"/>
                  </a:moveTo>
                  <a:cubicBezTo>
                    <a:pt x="17988" y="12495"/>
                    <a:pt x="17785" y="12698"/>
                    <a:pt x="17785" y="12943"/>
                  </a:cubicBezTo>
                  <a:cubicBezTo>
                    <a:pt x="17785" y="13187"/>
                    <a:pt x="17988" y="13390"/>
                    <a:pt x="18232" y="13390"/>
                  </a:cubicBezTo>
                  <a:cubicBezTo>
                    <a:pt x="18476" y="13390"/>
                    <a:pt x="18680" y="13187"/>
                    <a:pt x="18680" y="12943"/>
                  </a:cubicBezTo>
                  <a:cubicBezTo>
                    <a:pt x="18680" y="12698"/>
                    <a:pt x="18476" y="12495"/>
                    <a:pt x="18232" y="12495"/>
                  </a:cubicBezTo>
                  <a:close/>
                  <a:moveTo>
                    <a:pt x="19575" y="12495"/>
                  </a:moveTo>
                  <a:cubicBezTo>
                    <a:pt x="19331" y="12495"/>
                    <a:pt x="19128" y="12698"/>
                    <a:pt x="19128" y="12943"/>
                  </a:cubicBezTo>
                  <a:cubicBezTo>
                    <a:pt x="19128" y="13187"/>
                    <a:pt x="19331" y="13390"/>
                    <a:pt x="19575" y="13390"/>
                  </a:cubicBezTo>
                  <a:cubicBezTo>
                    <a:pt x="19819" y="13390"/>
                    <a:pt x="20023" y="13187"/>
                    <a:pt x="20023" y="12943"/>
                  </a:cubicBezTo>
                  <a:cubicBezTo>
                    <a:pt x="20023" y="12698"/>
                    <a:pt x="19819" y="12495"/>
                    <a:pt x="19575" y="12495"/>
                  </a:cubicBezTo>
                  <a:close/>
                  <a:moveTo>
                    <a:pt x="20918" y="12495"/>
                  </a:moveTo>
                  <a:cubicBezTo>
                    <a:pt x="20674" y="12495"/>
                    <a:pt x="20471" y="12698"/>
                    <a:pt x="20471" y="12943"/>
                  </a:cubicBezTo>
                  <a:cubicBezTo>
                    <a:pt x="20471" y="13187"/>
                    <a:pt x="20674" y="13390"/>
                    <a:pt x="20918" y="13390"/>
                  </a:cubicBezTo>
                  <a:cubicBezTo>
                    <a:pt x="21162" y="13390"/>
                    <a:pt x="21366" y="13187"/>
                    <a:pt x="21366" y="12943"/>
                  </a:cubicBezTo>
                  <a:cubicBezTo>
                    <a:pt x="21366" y="12698"/>
                    <a:pt x="21162" y="12495"/>
                    <a:pt x="20918" y="12495"/>
                  </a:cubicBezTo>
                  <a:close/>
                  <a:moveTo>
                    <a:pt x="366" y="12658"/>
                  </a:moveTo>
                  <a:cubicBezTo>
                    <a:pt x="163" y="12658"/>
                    <a:pt x="0" y="12821"/>
                    <a:pt x="0" y="13065"/>
                  </a:cubicBezTo>
                  <a:cubicBezTo>
                    <a:pt x="0" y="13268"/>
                    <a:pt x="163" y="13431"/>
                    <a:pt x="366" y="13431"/>
                  </a:cubicBezTo>
                  <a:lnTo>
                    <a:pt x="1953" y="13431"/>
                  </a:lnTo>
                  <a:cubicBezTo>
                    <a:pt x="2157" y="13431"/>
                    <a:pt x="2320" y="13268"/>
                    <a:pt x="2320" y="13065"/>
                  </a:cubicBezTo>
                  <a:cubicBezTo>
                    <a:pt x="2320" y="12821"/>
                    <a:pt x="2157" y="12658"/>
                    <a:pt x="1953" y="12658"/>
                  </a:cubicBezTo>
                  <a:close/>
                  <a:moveTo>
                    <a:pt x="8628" y="12658"/>
                  </a:moveTo>
                  <a:cubicBezTo>
                    <a:pt x="8424" y="12658"/>
                    <a:pt x="8262" y="12821"/>
                    <a:pt x="8262" y="13065"/>
                  </a:cubicBezTo>
                  <a:cubicBezTo>
                    <a:pt x="8262" y="13268"/>
                    <a:pt x="8424" y="13431"/>
                    <a:pt x="8628"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3"/>
            <p:cNvSpPr/>
            <p:nvPr/>
          </p:nvSpPr>
          <p:spPr>
            <a:xfrm>
              <a:off x="4506925" y="3313800"/>
              <a:ext cx="534150" cy="334775"/>
            </a:xfrm>
            <a:custGeom>
              <a:rect b="b" l="l" r="r" t="t"/>
              <a:pathLst>
                <a:path extrusionOk="0" h="13391" w="21366">
                  <a:moveTo>
                    <a:pt x="366" y="41"/>
                  </a:moveTo>
                  <a:cubicBezTo>
                    <a:pt x="163" y="41"/>
                    <a:pt x="0" y="204"/>
                    <a:pt x="0" y="448"/>
                  </a:cubicBezTo>
                  <a:cubicBezTo>
                    <a:pt x="0" y="652"/>
                    <a:pt x="163" y="815"/>
                    <a:pt x="366" y="815"/>
                  </a:cubicBezTo>
                  <a:lnTo>
                    <a:pt x="1953" y="815"/>
                  </a:lnTo>
                  <a:cubicBezTo>
                    <a:pt x="2157" y="815"/>
                    <a:pt x="2320" y="652"/>
                    <a:pt x="2320" y="448"/>
                  </a:cubicBezTo>
                  <a:cubicBezTo>
                    <a:pt x="2320" y="204"/>
                    <a:pt x="2157" y="41"/>
                    <a:pt x="1953" y="41"/>
                  </a:cubicBezTo>
                  <a:close/>
                  <a:moveTo>
                    <a:pt x="3703" y="41"/>
                  </a:moveTo>
                  <a:cubicBezTo>
                    <a:pt x="3500" y="41"/>
                    <a:pt x="3337" y="204"/>
                    <a:pt x="3337" y="448"/>
                  </a:cubicBezTo>
                  <a:cubicBezTo>
                    <a:pt x="3337" y="652"/>
                    <a:pt x="3500" y="815"/>
                    <a:pt x="3703" y="815"/>
                  </a:cubicBezTo>
                  <a:lnTo>
                    <a:pt x="7814" y="815"/>
                  </a:lnTo>
                  <a:cubicBezTo>
                    <a:pt x="8058" y="815"/>
                    <a:pt x="8221" y="652"/>
                    <a:pt x="8221" y="448"/>
                  </a:cubicBezTo>
                  <a:cubicBezTo>
                    <a:pt x="8221" y="204"/>
                    <a:pt x="8058" y="41"/>
                    <a:pt x="7814" y="41"/>
                  </a:cubicBezTo>
                  <a:close/>
                  <a:moveTo>
                    <a:pt x="9605" y="1"/>
                  </a:moveTo>
                  <a:cubicBezTo>
                    <a:pt x="9320" y="1"/>
                    <a:pt x="9157" y="204"/>
                    <a:pt x="9157" y="448"/>
                  </a:cubicBezTo>
                  <a:cubicBezTo>
                    <a:pt x="9157" y="693"/>
                    <a:pt x="9320" y="896"/>
                    <a:pt x="9605" y="896"/>
                  </a:cubicBezTo>
                  <a:cubicBezTo>
                    <a:pt x="9849" y="896"/>
                    <a:pt x="10052" y="693"/>
                    <a:pt x="10052" y="448"/>
                  </a:cubicBezTo>
                  <a:cubicBezTo>
                    <a:pt x="10052" y="204"/>
                    <a:pt x="9849" y="1"/>
                    <a:pt x="9605" y="1"/>
                  </a:cubicBezTo>
                  <a:close/>
                  <a:moveTo>
                    <a:pt x="10948" y="1"/>
                  </a:moveTo>
                  <a:cubicBezTo>
                    <a:pt x="10703" y="1"/>
                    <a:pt x="10500" y="204"/>
                    <a:pt x="10500" y="448"/>
                  </a:cubicBezTo>
                  <a:cubicBezTo>
                    <a:pt x="10500" y="693"/>
                    <a:pt x="10703" y="896"/>
                    <a:pt x="10948" y="896"/>
                  </a:cubicBezTo>
                  <a:cubicBezTo>
                    <a:pt x="11192" y="896"/>
                    <a:pt x="11395" y="693"/>
                    <a:pt x="11395" y="448"/>
                  </a:cubicBezTo>
                  <a:cubicBezTo>
                    <a:pt x="11395" y="204"/>
                    <a:pt x="11192" y="1"/>
                    <a:pt x="10948" y="1"/>
                  </a:cubicBezTo>
                  <a:close/>
                  <a:moveTo>
                    <a:pt x="12291" y="1"/>
                  </a:moveTo>
                  <a:cubicBezTo>
                    <a:pt x="12046" y="1"/>
                    <a:pt x="11843" y="204"/>
                    <a:pt x="11843" y="448"/>
                  </a:cubicBezTo>
                  <a:cubicBezTo>
                    <a:pt x="11843" y="693"/>
                    <a:pt x="12046" y="896"/>
                    <a:pt x="12291" y="896"/>
                  </a:cubicBezTo>
                  <a:cubicBezTo>
                    <a:pt x="12535" y="896"/>
                    <a:pt x="12738" y="693"/>
                    <a:pt x="12738" y="448"/>
                  </a:cubicBezTo>
                  <a:cubicBezTo>
                    <a:pt x="12738" y="204"/>
                    <a:pt x="12535" y="1"/>
                    <a:pt x="12291" y="1"/>
                  </a:cubicBezTo>
                  <a:close/>
                  <a:moveTo>
                    <a:pt x="13634" y="1"/>
                  </a:moveTo>
                  <a:cubicBezTo>
                    <a:pt x="13389" y="1"/>
                    <a:pt x="13186" y="204"/>
                    <a:pt x="13186" y="448"/>
                  </a:cubicBezTo>
                  <a:cubicBezTo>
                    <a:pt x="13186" y="693"/>
                    <a:pt x="13389" y="896"/>
                    <a:pt x="13634" y="896"/>
                  </a:cubicBezTo>
                  <a:cubicBezTo>
                    <a:pt x="13878" y="896"/>
                    <a:pt x="14081" y="693"/>
                    <a:pt x="14081" y="448"/>
                  </a:cubicBezTo>
                  <a:cubicBezTo>
                    <a:pt x="14081" y="204"/>
                    <a:pt x="13878" y="1"/>
                    <a:pt x="13634" y="1"/>
                  </a:cubicBezTo>
                  <a:close/>
                  <a:moveTo>
                    <a:pt x="14977" y="1"/>
                  </a:moveTo>
                  <a:cubicBezTo>
                    <a:pt x="14732" y="1"/>
                    <a:pt x="14529" y="204"/>
                    <a:pt x="14529" y="448"/>
                  </a:cubicBezTo>
                  <a:cubicBezTo>
                    <a:pt x="14529" y="693"/>
                    <a:pt x="14732" y="896"/>
                    <a:pt x="14977" y="896"/>
                  </a:cubicBezTo>
                  <a:cubicBezTo>
                    <a:pt x="15221" y="896"/>
                    <a:pt x="15424" y="693"/>
                    <a:pt x="15424" y="448"/>
                  </a:cubicBezTo>
                  <a:cubicBezTo>
                    <a:pt x="15424" y="204"/>
                    <a:pt x="15221" y="1"/>
                    <a:pt x="14977" y="1"/>
                  </a:cubicBezTo>
                  <a:close/>
                  <a:moveTo>
                    <a:pt x="16320" y="1"/>
                  </a:moveTo>
                  <a:cubicBezTo>
                    <a:pt x="16075" y="1"/>
                    <a:pt x="15872" y="204"/>
                    <a:pt x="15872" y="448"/>
                  </a:cubicBezTo>
                  <a:cubicBezTo>
                    <a:pt x="15872" y="693"/>
                    <a:pt x="16075" y="896"/>
                    <a:pt x="16320" y="896"/>
                  </a:cubicBezTo>
                  <a:cubicBezTo>
                    <a:pt x="16564" y="896"/>
                    <a:pt x="16767" y="693"/>
                    <a:pt x="16767" y="448"/>
                  </a:cubicBezTo>
                  <a:cubicBezTo>
                    <a:pt x="16767" y="204"/>
                    <a:pt x="16564" y="1"/>
                    <a:pt x="16320" y="1"/>
                  </a:cubicBezTo>
                  <a:close/>
                  <a:moveTo>
                    <a:pt x="366" y="1832"/>
                  </a:moveTo>
                  <a:cubicBezTo>
                    <a:pt x="163" y="1832"/>
                    <a:pt x="0" y="2036"/>
                    <a:pt x="0" y="2239"/>
                  </a:cubicBezTo>
                  <a:cubicBezTo>
                    <a:pt x="0" y="2443"/>
                    <a:pt x="163" y="2605"/>
                    <a:pt x="366" y="2605"/>
                  </a:cubicBezTo>
                  <a:lnTo>
                    <a:pt x="1953" y="2605"/>
                  </a:lnTo>
                  <a:cubicBezTo>
                    <a:pt x="2157" y="2605"/>
                    <a:pt x="2320" y="2443"/>
                    <a:pt x="2320" y="2239"/>
                  </a:cubicBezTo>
                  <a:cubicBezTo>
                    <a:pt x="2320" y="2036"/>
                    <a:pt x="2157" y="1832"/>
                    <a:pt x="1953" y="1832"/>
                  </a:cubicBezTo>
                  <a:close/>
                  <a:moveTo>
                    <a:pt x="3703" y="1832"/>
                  </a:moveTo>
                  <a:cubicBezTo>
                    <a:pt x="3500" y="1832"/>
                    <a:pt x="3337" y="2036"/>
                    <a:pt x="3337" y="2239"/>
                  </a:cubicBezTo>
                  <a:cubicBezTo>
                    <a:pt x="3337" y="2443"/>
                    <a:pt x="3500" y="2605"/>
                    <a:pt x="3703" y="2605"/>
                  </a:cubicBezTo>
                  <a:lnTo>
                    <a:pt x="7814" y="2605"/>
                  </a:lnTo>
                  <a:cubicBezTo>
                    <a:pt x="8058" y="2605"/>
                    <a:pt x="8221" y="2443"/>
                    <a:pt x="8221" y="2239"/>
                  </a:cubicBezTo>
                  <a:cubicBezTo>
                    <a:pt x="8221" y="2036"/>
                    <a:pt x="8058" y="1832"/>
                    <a:pt x="7814" y="1832"/>
                  </a:cubicBezTo>
                  <a:close/>
                  <a:moveTo>
                    <a:pt x="366" y="3663"/>
                  </a:moveTo>
                  <a:cubicBezTo>
                    <a:pt x="163" y="3663"/>
                    <a:pt x="0" y="3826"/>
                    <a:pt x="0" y="4030"/>
                  </a:cubicBezTo>
                  <a:cubicBezTo>
                    <a:pt x="0" y="4233"/>
                    <a:pt x="163" y="4437"/>
                    <a:pt x="366" y="4437"/>
                  </a:cubicBezTo>
                  <a:lnTo>
                    <a:pt x="1953" y="4437"/>
                  </a:lnTo>
                  <a:cubicBezTo>
                    <a:pt x="2157" y="4437"/>
                    <a:pt x="2320" y="4233"/>
                    <a:pt x="2320" y="4030"/>
                  </a:cubicBezTo>
                  <a:cubicBezTo>
                    <a:pt x="2320" y="3826"/>
                    <a:pt x="2157" y="3663"/>
                    <a:pt x="1953" y="3663"/>
                  </a:cubicBezTo>
                  <a:close/>
                  <a:moveTo>
                    <a:pt x="3703" y="3663"/>
                  </a:moveTo>
                  <a:cubicBezTo>
                    <a:pt x="3500" y="3663"/>
                    <a:pt x="3337" y="3826"/>
                    <a:pt x="3337" y="4030"/>
                  </a:cubicBezTo>
                  <a:cubicBezTo>
                    <a:pt x="3337" y="4233"/>
                    <a:pt x="3500" y="4437"/>
                    <a:pt x="3703" y="4437"/>
                  </a:cubicBezTo>
                  <a:lnTo>
                    <a:pt x="7814" y="4437"/>
                  </a:lnTo>
                  <a:cubicBezTo>
                    <a:pt x="8058" y="4437"/>
                    <a:pt x="8221" y="4233"/>
                    <a:pt x="8221" y="4030"/>
                  </a:cubicBezTo>
                  <a:cubicBezTo>
                    <a:pt x="8221" y="3826"/>
                    <a:pt x="8058" y="3663"/>
                    <a:pt x="7814" y="3663"/>
                  </a:cubicBezTo>
                  <a:close/>
                  <a:moveTo>
                    <a:pt x="9605" y="3582"/>
                  </a:moveTo>
                  <a:cubicBezTo>
                    <a:pt x="9320" y="3582"/>
                    <a:pt x="9157" y="3786"/>
                    <a:pt x="9157" y="4030"/>
                  </a:cubicBezTo>
                  <a:cubicBezTo>
                    <a:pt x="9157" y="4274"/>
                    <a:pt x="9320" y="4477"/>
                    <a:pt x="9605" y="4477"/>
                  </a:cubicBezTo>
                  <a:cubicBezTo>
                    <a:pt x="9849" y="4477"/>
                    <a:pt x="10052" y="4274"/>
                    <a:pt x="10052" y="4030"/>
                  </a:cubicBezTo>
                  <a:cubicBezTo>
                    <a:pt x="10052" y="3786"/>
                    <a:pt x="9849" y="3582"/>
                    <a:pt x="9605" y="3582"/>
                  </a:cubicBezTo>
                  <a:close/>
                  <a:moveTo>
                    <a:pt x="10948" y="3582"/>
                  </a:moveTo>
                  <a:cubicBezTo>
                    <a:pt x="10703" y="3582"/>
                    <a:pt x="10500" y="3786"/>
                    <a:pt x="10500" y="4030"/>
                  </a:cubicBezTo>
                  <a:cubicBezTo>
                    <a:pt x="10500" y="4274"/>
                    <a:pt x="10703" y="4477"/>
                    <a:pt x="10948" y="4477"/>
                  </a:cubicBezTo>
                  <a:cubicBezTo>
                    <a:pt x="11192" y="4477"/>
                    <a:pt x="11395" y="4274"/>
                    <a:pt x="11395" y="4030"/>
                  </a:cubicBezTo>
                  <a:cubicBezTo>
                    <a:pt x="11395" y="3786"/>
                    <a:pt x="11192" y="3582"/>
                    <a:pt x="10948" y="3582"/>
                  </a:cubicBezTo>
                  <a:close/>
                  <a:moveTo>
                    <a:pt x="12291" y="3582"/>
                  </a:moveTo>
                  <a:cubicBezTo>
                    <a:pt x="12046" y="3582"/>
                    <a:pt x="11843" y="3786"/>
                    <a:pt x="11843" y="4030"/>
                  </a:cubicBezTo>
                  <a:cubicBezTo>
                    <a:pt x="11843" y="4274"/>
                    <a:pt x="12046" y="4477"/>
                    <a:pt x="12291" y="4477"/>
                  </a:cubicBezTo>
                  <a:cubicBezTo>
                    <a:pt x="12535" y="4477"/>
                    <a:pt x="12738" y="4274"/>
                    <a:pt x="12738" y="4030"/>
                  </a:cubicBezTo>
                  <a:cubicBezTo>
                    <a:pt x="12738" y="3786"/>
                    <a:pt x="12535" y="3582"/>
                    <a:pt x="12291" y="3582"/>
                  </a:cubicBezTo>
                  <a:close/>
                  <a:moveTo>
                    <a:pt x="13634" y="3582"/>
                  </a:moveTo>
                  <a:cubicBezTo>
                    <a:pt x="13389" y="3582"/>
                    <a:pt x="13186" y="3786"/>
                    <a:pt x="13186" y="4030"/>
                  </a:cubicBezTo>
                  <a:cubicBezTo>
                    <a:pt x="13186" y="4274"/>
                    <a:pt x="13389" y="4477"/>
                    <a:pt x="13634" y="4477"/>
                  </a:cubicBezTo>
                  <a:cubicBezTo>
                    <a:pt x="13878" y="4477"/>
                    <a:pt x="14081" y="4274"/>
                    <a:pt x="14081" y="4030"/>
                  </a:cubicBezTo>
                  <a:cubicBezTo>
                    <a:pt x="14081" y="3786"/>
                    <a:pt x="13878" y="3582"/>
                    <a:pt x="13634" y="3582"/>
                  </a:cubicBezTo>
                  <a:close/>
                  <a:moveTo>
                    <a:pt x="14977" y="3582"/>
                  </a:moveTo>
                  <a:cubicBezTo>
                    <a:pt x="14732" y="3582"/>
                    <a:pt x="14529" y="3786"/>
                    <a:pt x="14529" y="4030"/>
                  </a:cubicBezTo>
                  <a:cubicBezTo>
                    <a:pt x="14529" y="4274"/>
                    <a:pt x="14732" y="4477"/>
                    <a:pt x="14977" y="4477"/>
                  </a:cubicBezTo>
                  <a:cubicBezTo>
                    <a:pt x="15221" y="4477"/>
                    <a:pt x="15424" y="4274"/>
                    <a:pt x="15424" y="4030"/>
                  </a:cubicBezTo>
                  <a:cubicBezTo>
                    <a:pt x="15424" y="3786"/>
                    <a:pt x="15221" y="3582"/>
                    <a:pt x="14977" y="3582"/>
                  </a:cubicBezTo>
                  <a:close/>
                  <a:moveTo>
                    <a:pt x="16320" y="3582"/>
                  </a:moveTo>
                  <a:cubicBezTo>
                    <a:pt x="16075" y="3582"/>
                    <a:pt x="15872" y="3786"/>
                    <a:pt x="15872" y="4030"/>
                  </a:cubicBezTo>
                  <a:cubicBezTo>
                    <a:pt x="15872" y="4274"/>
                    <a:pt x="16075" y="4477"/>
                    <a:pt x="16320" y="4477"/>
                  </a:cubicBezTo>
                  <a:cubicBezTo>
                    <a:pt x="16564" y="4477"/>
                    <a:pt x="16767" y="4274"/>
                    <a:pt x="16767" y="4030"/>
                  </a:cubicBezTo>
                  <a:cubicBezTo>
                    <a:pt x="16767" y="3786"/>
                    <a:pt x="16564" y="3582"/>
                    <a:pt x="16320" y="3582"/>
                  </a:cubicBezTo>
                  <a:close/>
                  <a:moveTo>
                    <a:pt x="366" y="5454"/>
                  </a:moveTo>
                  <a:cubicBezTo>
                    <a:pt x="163" y="5454"/>
                    <a:pt x="0" y="5617"/>
                    <a:pt x="0" y="5820"/>
                  </a:cubicBezTo>
                  <a:cubicBezTo>
                    <a:pt x="0" y="6024"/>
                    <a:pt x="163" y="6227"/>
                    <a:pt x="366" y="6227"/>
                  </a:cubicBezTo>
                  <a:lnTo>
                    <a:pt x="1953" y="6227"/>
                  </a:lnTo>
                  <a:cubicBezTo>
                    <a:pt x="2157" y="6227"/>
                    <a:pt x="2320" y="6024"/>
                    <a:pt x="2320" y="5820"/>
                  </a:cubicBezTo>
                  <a:cubicBezTo>
                    <a:pt x="2320" y="5617"/>
                    <a:pt x="2157" y="5454"/>
                    <a:pt x="1953" y="5454"/>
                  </a:cubicBezTo>
                  <a:close/>
                  <a:moveTo>
                    <a:pt x="3703" y="5454"/>
                  </a:moveTo>
                  <a:cubicBezTo>
                    <a:pt x="3500" y="5454"/>
                    <a:pt x="3337" y="5617"/>
                    <a:pt x="3337" y="5820"/>
                  </a:cubicBezTo>
                  <a:cubicBezTo>
                    <a:pt x="3337" y="6024"/>
                    <a:pt x="3500" y="6227"/>
                    <a:pt x="3703" y="6227"/>
                  </a:cubicBezTo>
                  <a:lnTo>
                    <a:pt x="7814" y="6227"/>
                  </a:lnTo>
                  <a:cubicBezTo>
                    <a:pt x="8058" y="6227"/>
                    <a:pt x="8221" y="6024"/>
                    <a:pt x="8221" y="5820"/>
                  </a:cubicBezTo>
                  <a:cubicBezTo>
                    <a:pt x="8221" y="5617"/>
                    <a:pt x="8058" y="5454"/>
                    <a:pt x="7814" y="5454"/>
                  </a:cubicBezTo>
                  <a:close/>
                  <a:moveTo>
                    <a:pt x="366" y="7245"/>
                  </a:moveTo>
                  <a:cubicBezTo>
                    <a:pt x="163" y="7245"/>
                    <a:pt x="0" y="7408"/>
                    <a:pt x="0" y="7611"/>
                  </a:cubicBezTo>
                  <a:cubicBezTo>
                    <a:pt x="0" y="7855"/>
                    <a:pt x="163" y="8018"/>
                    <a:pt x="366" y="8018"/>
                  </a:cubicBezTo>
                  <a:lnTo>
                    <a:pt x="1953" y="8018"/>
                  </a:lnTo>
                  <a:cubicBezTo>
                    <a:pt x="2157" y="8018"/>
                    <a:pt x="2320" y="7855"/>
                    <a:pt x="2320" y="7611"/>
                  </a:cubicBezTo>
                  <a:cubicBezTo>
                    <a:pt x="2320" y="7408"/>
                    <a:pt x="2157" y="7245"/>
                    <a:pt x="1953" y="7245"/>
                  </a:cubicBezTo>
                  <a:close/>
                  <a:moveTo>
                    <a:pt x="3703" y="7245"/>
                  </a:moveTo>
                  <a:cubicBezTo>
                    <a:pt x="3500" y="7245"/>
                    <a:pt x="3337" y="7408"/>
                    <a:pt x="3337" y="7611"/>
                  </a:cubicBezTo>
                  <a:cubicBezTo>
                    <a:pt x="3337" y="7855"/>
                    <a:pt x="3500" y="8018"/>
                    <a:pt x="3703" y="8018"/>
                  </a:cubicBezTo>
                  <a:lnTo>
                    <a:pt x="7814" y="8018"/>
                  </a:lnTo>
                  <a:cubicBezTo>
                    <a:pt x="8058" y="8018"/>
                    <a:pt x="8221" y="7855"/>
                    <a:pt x="8221" y="7611"/>
                  </a:cubicBezTo>
                  <a:cubicBezTo>
                    <a:pt x="8221" y="7408"/>
                    <a:pt x="8058" y="7245"/>
                    <a:pt x="7814" y="7245"/>
                  </a:cubicBezTo>
                  <a:close/>
                  <a:moveTo>
                    <a:pt x="14203" y="8751"/>
                  </a:moveTo>
                  <a:cubicBezTo>
                    <a:pt x="13959" y="8751"/>
                    <a:pt x="13756" y="8954"/>
                    <a:pt x="13756" y="9198"/>
                  </a:cubicBezTo>
                  <a:cubicBezTo>
                    <a:pt x="13756" y="9442"/>
                    <a:pt x="13959" y="9646"/>
                    <a:pt x="14203" y="9646"/>
                  </a:cubicBezTo>
                  <a:cubicBezTo>
                    <a:pt x="14447" y="9646"/>
                    <a:pt x="14651" y="9442"/>
                    <a:pt x="14651" y="9198"/>
                  </a:cubicBezTo>
                  <a:cubicBezTo>
                    <a:pt x="14651" y="8954"/>
                    <a:pt x="14447" y="8751"/>
                    <a:pt x="14203" y="8751"/>
                  </a:cubicBezTo>
                  <a:close/>
                  <a:moveTo>
                    <a:pt x="15546" y="8751"/>
                  </a:moveTo>
                  <a:cubicBezTo>
                    <a:pt x="15302" y="8751"/>
                    <a:pt x="15099" y="8954"/>
                    <a:pt x="15099" y="9198"/>
                  </a:cubicBezTo>
                  <a:cubicBezTo>
                    <a:pt x="15099" y="9442"/>
                    <a:pt x="15302" y="9646"/>
                    <a:pt x="15546" y="9646"/>
                  </a:cubicBezTo>
                  <a:cubicBezTo>
                    <a:pt x="15790" y="9646"/>
                    <a:pt x="15994" y="9442"/>
                    <a:pt x="15994" y="9198"/>
                  </a:cubicBezTo>
                  <a:cubicBezTo>
                    <a:pt x="15994" y="8954"/>
                    <a:pt x="15790" y="8751"/>
                    <a:pt x="15546" y="8751"/>
                  </a:cubicBezTo>
                  <a:close/>
                  <a:moveTo>
                    <a:pt x="16889" y="8751"/>
                  </a:moveTo>
                  <a:cubicBezTo>
                    <a:pt x="16645" y="8751"/>
                    <a:pt x="16442" y="8954"/>
                    <a:pt x="16442" y="9198"/>
                  </a:cubicBezTo>
                  <a:cubicBezTo>
                    <a:pt x="16442" y="9442"/>
                    <a:pt x="16645" y="9646"/>
                    <a:pt x="16889" y="9646"/>
                  </a:cubicBezTo>
                  <a:cubicBezTo>
                    <a:pt x="17133" y="9646"/>
                    <a:pt x="17337" y="9442"/>
                    <a:pt x="17337" y="9198"/>
                  </a:cubicBezTo>
                  <a:cubicBezTo>
                    <a:pt x="17337" y="8954"/>
                    <a:pt x="17133" y="8751"/>
                    <a:pt x="16889" y="8751"/>
                  </a:cubicBezTo>
                  <a:close/>
                  <a:moveTo>
                    <a:pt x="18232" y="8751"/>
                  </a:moveTo>
                  <a:cubicBezTo>
                    <a:pt x="17988" y="8751"/>
                    <a:pt x="17785" y="8954"/>
                    <a:pt x="17785" y="9198"/>
                  </a:cubicBezTo>
                  <a:cubicBezTo>
                    <a:pt x="17785" y="9442"/>
                    <a:pt x="17988" y="9646"/>
                    <a:pt x="18232" y="9646"/>
                  </a:cubicBezTo>
                  <a:cubicBezTo>
                    <a:pt x="18476" y="9646"/>
                    <a:pt x="18680" y="9442"/>
                    <a:pt x="18680" y="9198"/>
                  </a:cubicBezTo>
                  <a:cubicBezTo>
                    <a:pt x="18680" y="8954"/>
                    <a:pt x="18476" y="8751"/>
                    <a:pt x="18232" y="8751"/>
                  </a:cubicBezTo>
                  <a:close/>
                  <a:moveTo>
                    <a:pt x="19575" y="8751"/>
                  </a:moveTo>
                  <a:cubicBezTo>
                    <a:pt x="19331" y="8751"/>
                    <a:pt x="19128" y="8954"/>
                    <a:pt x="19128" y="9198"/>
                  </a:cubicBezTo>
                  <a:cubicBezTo>
                    <a:pt x="19128" y="9442"/>
                    <a:pt x="19331" y="9646"/>
                    <a:pt x="19575" y="9646"/>
                  </a:cubicBezTo>
                  <a:cubicBezTo>
                    <a:pt x="19819" y="9646"/>
                    <a:pt x="20023" y="9442"/>
                    <a:pt x="20023" y="9198"/>
                  </a:cubicBezTo>
                  <a:cubicBezTo>
                    <a:pt x="20023" y="8954"/>
                    <a:pt x="19819" y="8751"/>
                    <a:pt x="19575" y="8751"/>
                  </a:cubicBezTo>
                  <a:close/>
                  <a:moveTo>
                    <a:pt x="20918" y="8751"/>
                  </a:moveTo>
                  <a:cubicBezTo>
                    <a:pt x="20674" y="8751"/>
                    <a:pt x="20471" y="8954"/>
                    <a:pt x="20471" y="9198"/>
                  </a:cubicBezTo>
                  <a:cubicBezTo>
                    <a:pt x="20471" y="9442"/>
                    <a:pt x="20674" y="9646"/>
                    <a:pt x="20918" y="9646"/>
                  </a:cubicBezTo>
                  <a:cubicBezTo>
                    <a:pt x="21162" y="9646"/>
                    <a:pt x="21366" y="9442"/>
                    <a:pt x="21366" y="9198"/>
                  </a:cubicBezTo>
                  <a:cubicBezTo>
                    <a:pt x="21366" y="8954"/>
                    <a:pt x="21162" y="8751"/>
                    <a:pt x="20918" y="8751"/>
                  </a:cubicBezTo>
                  <a:close/>
                  <a:moveTo>
                    <a:pt x="366" y="9035"/>
                  </a:moveTo>
                  <a:cubicBezTo>
                    <a:pt x="163" y="9035"/>
                    <a:pt x="0" y="9198"/>
                    <a:pt x="0" y="9402"/>
                  </a:cubicBezTo>
                  <a:cubicBezTo>
                    <a:pt x="0" y="9646"/>
                    <a:pt x="163" y="9809"/>
                    <a:pt x="366" y="9809"/>
                  </a:cubicBezTo>
                  <a:lnTo>
                    <a:pt x="1953" y="9809"/>
                  </a:lnTo>
                  <a:cubicBezTo>
                    <a:pt x="2157" y="9809"/>
                    <a:pt x="2320" y="9646"/>
                    <a:pt x="2320" y="9402"/>
                  </a:cubicBezTo>
                  <a:cubicBezTo>
                    <a:pt x="2320" y="9198"/>
                    <a:pt x="2157" y="9035"/>
                    <a:pt x="1953" y="9035"/>
                  </a:cubicBezTo>
                  <a:close/>
                  <a:moveTo>
                    <a:pt x="8628" y="9035"/>
                  </a:moveTo>
                  <a:cubicBezTo>
                    <a:pt x="8424" y="9035"/>
                    <a:pt x="8262" y="9198"/>
                    <a:pt x="8262" y="9402"/>
                  </a:cubicBezTo>
                  <a:cubicBezTo>
                    <a:pt x="8262" y="9646"/>
                    <a:pt x="8424" y="9809"/>
                    <a:pt x="8628" y="9809"/>
                  </a:cubicBezTo>
                  <a:lnTo>
                    <a:pt x="12779" y="9809"/>
                  </a:lnTo>
                  <a:cubicBezTo>
                    <a:pt x="12982" y="9809"/>
                    <a:pt x="13145" y="9646"/>
                    <a:pt x="13145" y="9402"/>
                  </a:cubicBezTo>
                  <a:cubicBezTo>
                    <a:pt x="13145" y="9198"/>
                    <a:pt x="12982" y="9035"/>
                    <a:pt x="12779" y="9035"/>
                  </a:cubicBezTo>
                  <a:close/>
                  <a:moveTo>
                    <a:pt x="366" y="10826"/>
                  </a:moveTo>
                  <a:cubicBezTo>
                    <a:pt x="163" y="10826"/>
                    <a:pt x="0" y="10989"/>
                    <a:pt x="0" y="11233"/>
                  </a:cubicBezTo>
                  <a:cubicBezTo>
                    <a:pt x="0" y="11437"/>
                    <a:pt x="163" y="11599"/>
                    <a:pt x="366" y="11599"/>
                  </a:cubicBezTo>
                  <a:lnTo>
                    <a:pt x="1953" y="11599"/>
                  </a:lnTo>
                  <a:cubicBezTo>
                    <a:pt x="2157" y="11599"/>
                    <a:pt x="2320" y="11437"/>
                    <a:pt x="2320" y="11233"/>
                  </a:cubicBezTo>
                  <a:cubicBezTo>
                    <a:pt x="2320" y="10989"/>
                    <a:pt x="2157" y="10826"/>
                    <a:pt x="1953" y="10826"/>
                  </a:cubicBezTo>
                  <a:close/>
                  <a:moveTo>
                    <a:pt x="8628" y="10826"/>
                  </a:moveTo>
                  <a:cubicBezTo>
                    <a:pt x="8424" y="10826"/>
                    <a:pt x="8262" y="10989"/>
                    <a:pt x="8262" y="11233"/>
                  </a:cubicBezTo>
                  <a:cubicBezTo>
                    <a:pt x="8262" y="11437"/>
                    <a:pt x="8424" y="11599"/>
                    <a:pt x="8628" y="11599"/>
                  </a:cubicBezTo>
                  <a:lnTo>
                    <a:pt x="12779" y="11599"/>
                  </a:lnTo>
                  <a:cubicBezTo>
                    <a:pt x="12982" y="11599"/>
                    <a:pt x="13145" y="11437"/>
                    <a:pt x="13145" y="11233"/>
                  </a:cubicBezTo>
                  <a:cubicBezTo>
                    <a:pt x="13145" y="10989"/>
                    <a:pt x="12982" y="10826"/>
                    <a:pt x="12779" y="10826"/>
                  </a:cubicBezTo>
                  <a:close/>
                  <a:moveTo>
                    <a:pt x="14203" y="12454"/>
                  </a:moveTo>
                  <a:cubicBezTo>
                    <a:pt x="13959" y="12454"/>
                    <a:pt x="13756" y="12658"/>
                    <a:pt x="13756" y="12902"/>
                  </a:cubicBezTo>
                  <a:cubicBezTo>
                    <a:pt x="13756" y="13146"/>
                    <a:pt x="13959" y="13349"/>
                    <a:pt x="14203" y="13349"/>
                  </a:cubicBezTo>
                  <a:cubicBezTo>
                    <a:pt x="14447" y="13349"/>
                    <a:pt x="14651" y="13146"/>
                    <a:pt x="14651" y="12902"/>
                  </a:cubicBezTo>
                  <a:cubicBezTo>
                    <a:pt x="14651" y="12658"/>
                    <a:pt x="14447" y="12454"/>
                    <a:pt x="14203" y="12454"/>
                  </a:cubicBezTo>
                  <a:close/>
                  <a:moveTo>
                    <a:pt x="15546" y="12454"/>
                  </a:moveTo>
                  <a:cubicBezTo>
                    <a:pt x="15302" y="12454"/>
                    <a:pt x="15099" y="12658"/>
                    <a:pt x="15099" y="12902"/>
                  </a:cubicBezTo>
                  <a:cubicBezTo>
                    <a:pt x="15099" y="13146"/>
                    <a:pt x="15302" y="13349"/>
                    <a:pt x="15546" y="13349"/>
                  </a:cubicBezTo>
                  <a:cubicBezTo>
                    <a:pt x="15790" y="13349"/>
                    <a:pt x="15994" y="13146"/>
                    <a:pt x="15994" y="12902"/>
                  </a:cubicBezTo>
                  <a:cubicBezTo>
                    <a:pt x="15994" y="12658"/>
                    <a:pt x="15790" y="12454"/>
                    <a:pt x="15546" y="12454"/>
                  </a:cubicBezTo>
                  <a:close/>
                  <a:moveTo>
                    <a:pt x="16889" y="12454"/>
                  </a:moveTo>
                  <a:cubicBezTo>
                    <a:pt x="16645" y="12454"/>
                    <a:pt x="16442" y="12658"/>
                    <a:pt x="16442" y="12902"/>
                  </a:cubicBezTo>
                  <a:cubicBezTo>
                    <a:pt x="16442" y="13146"/>
                    <a:pt x="16645" y="13349"/>
                    <a:pt x="16889" y="13349"/>
                  </a:cubicBezTo>
                  <a:cubicBezTo>
                    <a:pt x="17133" y="13349"/>
                    <a:pt x="17337" y="13146"/>
                    <a:pt x="17337" y="12902"/>
                  </a:cubicBezTo>
                  <a:cubicBezTo>
                    <a:pt x="17337" y="12658"/>
                    <a:pt x="17133" y="12454"/>
                    <a:pt x="16889" y="12454"/>
                  </a:cubicBezTo>
                  <a:close/>
                  <a:moveTo>
                    <a:pt x="18232" y="12454"/>
                  </a:moveTo>
                  <a:cubicBezTo>
                    <a:pt x="17988" y="12454"/>
                    <a:pt x="17785" y="12658"/>
                    <a:pt x="17785" y="12902"/>
                  </a:cubicBezTo>
                  <a:cubicBezTo>
                    <a:pt x="17785" y="13146"/>
                    <a:pt x="17988" y="13349"/>
                    <a:pt x="18232" y="13349"/>
                  </a:cubicBezTo>
                  <a:cubicBezTo>
                    <a:pt x="18476" y="13349"/>
                    <a:pt x="18680" y="13146"/>
                    <a:pt x="18680" y="12902"/>
                  </a:cubicBezTo>
                  <a:cubicBezTo>
                    <a:pt x="18680" y="12658"/>
                    <a:pt x="18476" y="12454"/>
                    <a:pt x="18232" y="12454"/>
                  </a:cubicBezTo>
                  <a:close/>
                  <a:moveTo>
                    <a:pt x="19575" y="12454"/>
                  </a:moveTo>
                  <a:cubicBezTo>
                    <a:pt x="19331" y="12454"/>
                    <a:pt x="19128" y="12658"/>
                    <a:pt x="19128" y="12902"/>
                  </a:cubicBezTo>
                  <a:cubicBezTo>
                    <a:pt x="19128" y="13146"/>
                    <a:pt x="19331" y="13349"/>
                    <a:pt x="19575" y="13349"/>
                  </a:cubicBezTo>
                  <a:cubicBezTo>
                    <a:pt x="19819" y="13349"/>
                    <a:pt x="20023" y="13146"/>
                    <a:pt x="20023" y="12902"/>
                  </a:cubicBezTo>
                  <a:cubicBezTo>
                    <a:pt x="20023" y="12658"/>
                    <a:pt x="19819" y="12454"/>
                    <a:pt x="19575" y="12454"/>
                  </a:cubicBezTo>
                  <a:close/>
                  <a:moveTo>
                    <a:pt x="20918" y="12454"/>
                  </a:moveTo>
                  <a:cubicBezTo>
                    <a:pt x="20674" y="12454"/>
                    <a:pt x="20471" y="12658"/>
                    <a:pt x="20471" y="12902"/>
                  </a:cubicBezTo>
                  <a:cubicBezTo>
                    <a:pt x="20471" y="13146"/>
                    <a:pt x="20674" y="13349"/>
                    <a:pt x="20918" y="13349"/>
                  </a:cubicBezTo>
                  <a:cubicBezTo>
                    <a:pt x="21162" y="13349"/>
                    <a:pt x="21366" y="13146"/>
                    <a:pt x="21366" y="12902"/>
                  </a:cubicBezTo>
                  <a:cubicBezTo>
                    <a:pt x="21366" y="12658"/>
                    <a:pt x="21162" y="12454"/>
                    <a:pt x="20918" y="12454"/>
                  </a:cubicBezTo>
                  <a:close/>
                  <a:moveTo>
                    <a:pt x="366" y="12617"/>
                  </a:moveTo>
                  <a:cubicBezTo>
                    <a:pt x="163" y="12617"/>
                    <a:pt x="0" y="12780"/>
                    <a:pt x="0" y="13024"/>
                  </a:cubicBezTo>
                  <a:cubicBezTo>
                    <a:pt x="0" y="13227"/>
                    <a:pt x="163" y="13390"/>
                    <a:pt x="366" y="13390"/>
                  </a:cubicBezTo>
                  <a:lnTo>
                    <a:pt x="1953" y="13390"/>
                  </a:lnTo>
                  <a:cubicBezTo>
                    <a:pt x="2157" y="13390"/>
                    <a:pt x="2320" y="13227"/>
                    <a:pt x="2320" y="13024"/>
                  </a:cubicBezTo>
                  <a:cubicBezTo>
                    <a:pt x="2320" y="12780"/>
                    <a:pt x="2157" y="12617"/>
                    <a:pt x="1953" y="12617"/>
                  </a:cubicBezTo>
                  <a:close/>
                  <a:moveTo>
                    <a:pt x="8628" y="12617"/>
                  </a:moveTo>
                  <a:cubicBezTo>
                    <a:pt x="8424" y="12617"/>
                    <a:pt x="8262" y="12780"/>
                    <a:pt x="8262" y="13024"/>
                  </a:cubicBezTo>
                  <a:cubicBezTo>
                    <a:pt x="8262" y="13227"/>
                    <a:pt x="8424" y="13390"/>
                    <a:pt x="8628" y="13390"/>
                  </a:cubicBezTo>
                  <a:lnTo>
                    <a:pt x="12779" y="13390"/>
                  </a:lnTo>
                  <a:cubicBezTo>
                    <a:pt x="12982" y="13390"/>
                    <a:pt x="13145" y="13227"/>
                    <a:pt x="13145" y="13024"/>
                  </a:cubicBezTo>
                  <a:cubicBezTo>
                    <a:pt x="13145" y="12780"/>
                    <a:pt x="12982" y="12617"/>
                    <a:pt x="12779"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3"/>
            <p:cNvSpPr/>
            <p:nvPr/>
          </p:nvSpPr>
          <p:spPr>
            <a:xfrm>
              <a:off x="4506925" y="3681100"/>
              <a:ext cx="534150" cy="335775"/>
            </a:xfrm>
            <a:custGeom>
              <a:rect b="b" l="l" r="r" t="t"/>
              <a:pathLst>
                <a:path extrusionOk="0" h="13431" w="21366">
                  <a:moveTo>
                    <a:pt x="366" y="82"/>
                  </a:moveTo>
                  <a:cubicBezTo>
                    <a:pt x="163" y="82"/>
                    <a:pt x="0" y="245"/>
                    <a:pt x="0" y="489"/>
                  </a:cubicBezTo>
                  <a:cubicBezTo>
                    <a:pt x="0" y="692"/>
                    <a:pt x="163" y="855"/>
                    <a:pt x="366" y="855"/>
                  </a:cubicBezTo>
                  <a:lnTo>
                    <a:pt x="1953" y="855"/>
                  </a:lnTo>
                  <a:cubicBezTo>
                    <a:pt x="2157" y="855"/>
                    <a:pt x="2320" y="692"/>
                    <a:pt x="2320" y="489"/>
                  </a:cubicBezTo>
                  <a:cubicBezTo>
                    <a:pt x="2320" y="245"/>
                    <a:pt x="2157" y="82"/>
                    <a:pt x="1953" y="82"/>
                  </a:cubicBezTo>
                  <a:close/>
                  <a:moveTo>
                    <a:pt x="3703" y="82"/>
                  </a:moveTo>
                  <a:cubicBezTo>
                    <a:pt x="3500" y="82"/>
                    <a:pt x="3337" y="245"/>
                    <a:pt x="3337" y="489"/>
                  </a:cubicBezTo>
                  <a:cubicBezTo>
                    <a:pt x="3337" y="692"/>
                    <a:pt x="3500" y="855"/>
                    <a:pt x="3703" y="855"/>
                  </a:cubicBezTo>
                  <a:lnTo>
                    <a:pt x="7814" y="855"/>
                  </a:lnTo>
                  <a:cubicBezTo>
                    <a:pt x="8058" y="855"/>
                    <a:pt x="8221" y="692"/>
                    <a:pt x="8221" y="489"/>
                  </a:cubicBezTo>
                  <a:cubicBezTo>
                    <a:pt x="8221" y="245"/>
                    <a:pt x="8058" y="82"/>
                    <a:pt x="7814" y="82"/>
                  </a:cubicBezTo>
                  <a:close/>
                  <a:moveTo>
                    <a:pt x="9605" y="0"/>
                  </a:moveTo>
                  <a:cubicBezTo>
                    <a:pt x="9320" y="0"/>
                    <a:pt x="9157" y="204"/>
                    <a:pt x="9157" y="489"/>
                  </a:cubicBezTo>
                  <a:cubicBezTo>
                    <a:pt x="9157" y="733"/>
                    <a:pt x="9320" y="936"/>
                    <a:pt x="9605" y="936"/>
                  </a:cubicBezTo>
                  <a:cubicBezTo>
                    <a:pt x="9849" y="936"/>
                    <a:pt x="10052" y="733"/>
                    <a:pt x="10052" y="489"/>
                  </a:cubicBezTo>
                  <a:cubicBezTo>
                    <a:pt x="10052" y="204"/>
                    <a:pt x="9849" y="0"/>
                    <a:pt x="9605" y="0"/>
                  </a:cubicBezTo>
                  <a:close/>
                  <a:moveTo>
                    <a:pt x="10948" y="0"/>
                  </a:moveTo>
                  <a:cubicBezTo>
                    <a:pt x="10703" y="0"/>
                    <a:pt x="10500" y="204"/>
                    <a:pt x="10500" y="489"/>
                  </a:cubicBezTo>
                  <a:cubicBezTo>
                    <a:pt x="10500" y="733"/>
                    <a:pt x="10703" y="936"/>
                    <a:pt x="10948" y="936"/>
                  </a:cubicBezTo>
                  <a:cubicBezTo>
                    <a:pt x="11192" y="936"/>
                    <a:pt x="11395" y="733"/>
                    <a:pt x="11395" y="489"/>
                  </a:cubicBezTo>
                  <a:cubicBezTo>
                    <a:pt x="11395" y="204"/>
                    <a:pt x="11192" y="0"/>
                    <a:pt x="10948" y="0"/>
                  </a:cubicBezTo>
                  <a:close/>
                  <a:moveTo>
                    <a:pt x="12291" y="0"/>
                  </a:moveTo>
                  <a:cubicBezTo>
                    <a:pt x="12046" y="0"/>
                    <a:pt x="11843" y="204"/>
                    <a:pt x="11843" y="489"/>
                  </a:cubicBezTo>
                  <a:cubicBezTo>
                    <a:pt x="11843" y="733"/>
                    <a:pt x="12046" y="936"/>
                    <a:pt x="12291" y="936"/>
                  </a:cubicBezTo>
                  <a:cubicBezTo>
                    <a:pt x="12535" y="936"/>
                    <a:pt x="12738" y="733"/>
                    <a:pt x="12738" y="489"/>
                  </a:cubicBezTo>
                  <a:cubicBezTo>
                    <a:pt x="12738" y="204"/>
                    <a:pt x="12535" y="0"/>
                    <a:pt x="12291" y="0"/>
                  </a:cubicBezTo>
                  <a:close/>
                  <a:moveTo>
                    <a:pt x="13634" y="0"/>
                  </a:moveTo>
                  <a:cubicBezTo>
                    <a:pt x="13389" y="0"/>
                    <a:pt x="13186" y="204"/>
                    <a:pt x="13186" y="489"/>
                  </a:cubicBezTo>
                  <a:cubicBezTo>
                    <a:pt x="13186" y="733"/>
                    <a:pt x="13389" y="936"/>
                    <a:pt x="13634" y="936"/>
                  </a:cubicBezTo>
                  <a:cubicBezTo>
                    <a:pt x="13878" y="936"/>
                    <a:pt x="14081" y="733"/>
                    <a:pt x="14081" y="489"/>
                  </a:cubicBezTo>
                  <a:cubicBezTo>
                    <a:pt x="14081" y="204"/>
                    <a:pt x="13878" y="0"/>
                    <a:pt x="13634" y="0"/>
                  </a:cubicBezTo>
                  <a:close/>
                  <a:moveTo>
                    <a:pt x="14977" y="0"/>
                  </a:moveTo>
                  <a:cubicBezTo>
                    <a:pt x="14732" y="0"/>
                    <a:pt x="14529" y="204"/>
                    <a:pt x="14529" y="489"/>
                  </a:cubicBezTo>
                  <a:cubicBezTo>
                    <a:pt x="14529" y="733"/>
                    <a:pt x="14732" y="936"/>
                    <a:pt x="14977" y="936"/>
                  </a:cubicBezTo>
                  <a:cubicBezTo>
                    <a:pt x="15221" y="936"/>
                    <a:pt x="15424" y="733"/>
                    <a:pt x="15424" y="489"/>
                  </a:cubicBezTo>
                  <a:cubicBezTo>
                    <a:pt x="15424" y="204"/>
                    <a:pt x="15221" y="0"/>
                    <a:pt x="14977" y="0"/>
                  </a:cubicBezTo>
                  <a:close/>
                  <a:moveTo>
                    <a:pt x="16320" y="0"/>
                  </a:moveTo>
                  <a:cubicBezTo>
                    <a:pt x="16075" y="0"/>
                    <a:pt x="15872" y="204"/>
                    <a:pt x="15872" y="489"/>
                  </a:cubicBezTo>
                  <a:cubicBezTo>
                    <a:pt x="15872" y="733"/>
                    <a:pt x="16075" y="936"/>
                    <a:pt x="16320" y="936"/>
                  </a:cubicBezTo>
                  <a:cubicBezTo>
                    <a:pt x="16564" y="936"/>
                    <a:pt x="16767" y="733"/>
                    <a:pt x="16767" y="489"/>
                  </a:cubicBezTo>
                  <a:cubicBezTo>
                    <a:pt x="16767" y="204"/>
                    <a:pt x="16564" y="0"/>
                    <a:pt x="16320" y="0"/>
                  </a:cubicBezTo>
                  <a:close/>
                  <a:moveTo>
                    <a:pt x="366" y="1872"/>
                  </a:moveTo>
                  <a:cubicBezTo>
                    <a:pt x="163" y="1872"/>
                    <a:pt x="0" y="2035"/>
                    <a:pt x="0" y="2279"/>
                  </a:cubicBezTo>
                  <a:cubicBezTo>
                    <a:pt x="0" y="2483"/>
                    <a:pt x="163" y="2646"/>
                    <a:pt x="366" y="2646"/>
                  </a:cubicBezTo>
                  <a:lnTo>
                    <a:pt x="1953" y="2646"/>
                  </a:lnTo>
                  <a:cubicBezTo>
                    <a:pt x="2157" y="2646"/>
                    <a:pt x="2320" y="2483"/>
                    <a:pt x="2320" y="2279"/>
                  </a:cubicBezTo>
                  <a:cubicBezTo>
                    <a:pt x="2320" y="2035"/>
                    <a:pt x="2157" y="1872"/>
                    <a:pt x="1953" y="1872"/>
                  </a:cubicBezTo>
                  <a:close/>
                  <a:moveTo>
                    <a:pt x="3703" y="1872"/>
                  </a:moveTo>
                  <a:cubicBezTo>
                    <a:pt x="3500" y="1872"/>
                    <a:pt x="3337" y="2035"/>
                    <a:pt x="3337" y="2279"/>
                  </a:cubicBezTo>
                  <a:cubicBezTo>
                    <a:pt x="3337" y="2483"/>
                    <a:pt x="3500" y="2646"/>
                    <a:pt x="3703" y="2646"/>
                  </a:cubicBezTo>
                  <a:lnTo>
                    <a:pt x="7814" y="2646"/>
                  </a:lnTo>
                  <a:cubicBezTo>
                    <a:pt x="8058" y="2646"/>
                    <a:pt x="8221" y="2483"/>
                    <a:pt x="8221" y="2279"/>
                  </a:cubicBezTo>
                  <a:cubicBezTo>
                    <a:pt x="8221" y="2035"/>
                    <a:pt x="8058" y="1872"/>
                    <a:pt x="7814" y="1872"/>
                  </a:cubicBezTo>
                  <a:close/>
                  <a:moveTo>
                    <a:pt x="366" y="3663"/>
                  </a:moveTo>
                  <a:cubicBezTo>
                    <a:pt x="163" y="3663"/>
                    <a:pt x="0" y="3867"/>
                    <a:pt x="0" y="4070"/>
                  </a:cubicBezTo>
                  <a:cubicBezTo>
                    <a:pt x="0" y="4274"/>
                    <a:pt x="163" y="4436"/>
                    <a:pt x="366" y="4436"/>
                  </a:cubicBezTo>
                  <a:lnTo>
                    <a:pt x="1953" y="4436"/>
                  </a:lnTo>
                  <a:cubicBezTo>
                    <a:pt x="2157" y="4436"/>
                    <a:pt x="2320" y="4274"/>
                    <a:pt x="2320" y="4070"/>
                  </a:cubicBezTo>
                  <a:cubicBezTo>
                    <a:pt x="2320" y="3867"/>
                    <a:pt x="2157" y="3663"/>
                    <a:pt x="1953" y="3663"/>
                  </a:cubicBezTo>
                  <a:close/>
                  <a:moveTo>
                    <a:pt x="3703" y="3663"/>
                  </a:moveTo>
                  <a:cubicBezTo>
                    <a:pt x="3500" y="3663"/>
                    <a:pt x="3337" y="3867"/>
                    <a:pt x="3337" y="4070"/>
                  </a:cubicBezTo>
                  <a:cubicBezTo>
                    <a:pt x="3337" y="4274"/>
                    <a:pt x="3500" y="4436"/>
                    <a:pt x="3703" y="4436"/>
                  </a:cubicBezTo>
                  <a:lnTo>
                    <a:pt x="7814" y="4436"/>
                  </a:lnTo>
                  <a:cubicBezTo>
                    <a:pt x="8058" y="4436"/>
                    <a:pt x="8221" y="4274"/>
                    <a:pt x="8221" y="4070"/>
                  </a:cubicBezTo>
                  <a:cubicBezTo>
                    <a:pt x="8221" y="3867"/>
                    <a:pt x="8058" y="3663"/>
                    <a:pt x="7814" y="3663"/>
                  </a:cubicBezTo>
                  <a:close/>
                  <a:moveTo>
                    <a:pt x="9605" y="3622"/>
                  </a:moveTo>
                  <a:cubicBezTo>
                    <a:pt x="9320" y="3622"/>
                    <a:pt x="9157" y="3826"/>
                    <a:pt x="9157" y="4070"/>
                  </a:cubicBezTo>
                  <a:cubicBezTo>
                    <a:pt x="9157" y="4314"/>
                    <a:pt x="9320" y="4518"/>
                    <a:pt x="9605" y="4518"/>
                  </a:cubicBezTo>
                  <a:cubicBezTo>
                    <a:pt x="9849" y="4518"/>
                    <a:pt x="10052" y="4314"/>
                    <a:pt x="10052" y="4070"/>
                  </a:cubicBezTo>
                  <a:cubicBezTo>
                    <a:pt x="10052" y="3826"/>
                    <a:pt x="9849" y="3622"/>
                    <a:pt x="9605" y="3622"/>
                  </a:cubicBezTo>
                  <a:close/>
                  <a:moveTo>
                    <a:pt x="10948" y="3622"/>
                  </a:moveTo>
                  <a:cubicBezTo>
                    <a:pt x="10703" y="3622"/>
                    <a:pt x="10500" y="3826"/>
                    <a:pt x="10500" y="4070"/>
                  </a:cubicBezTo>
                  <a:cubicBezTo>
                    <a:pt x="10500" y="4314"/>
                    <a:pt x="10703" y="4518"/>
                    <a:pt x="10948" y="4518"/>
                  </a:cubicBezTo>
                  <a:cubicBezTo>
                    <a:pt x="11192" y="4518"/>
                    <a:pt x="11395" y="4314"/>
                    <a:pt x="11395" y="4070"/>
                  </a:cubicBezTo>
                  <a:cubicBezTo>
                    <a:pt x="11395" y="3826"/>
                    <a:pt x="11192" y="3622"/>
                    <a:pt x="10948" y="3622"/>
                  </a:cubicBezTo>
                  <a:close/>
                  <a:moveTo>
                    <a:pt x="12291" y="3622"/>
                  </a:moveTo>
                  <a:cubicBezTo>
                    <a:pt x="12046" y="3622"/>
                    <a:pt x="11843" y="3826"/>
                    <a:pt x="11843" y="4070"/>
                  </a:cubicBezTo>
                  <a:cubicBezTo>
                    <a:pt x="11843" y="4314"/>
                    <a:pt x="12046" y="4518"/>
                    <a:pt x="12291" y="4518"/>
                  </a:cubicBezTo>
                  <a:cubicBezTo>
                    <a:pt x="12535" y="4518"/>
                    <a:pt x="12738" y="4314"/>
                    <a:pt x="12738" y="4070"/>
                  </a:cubicBezTo>
                  <a:cubicBezTo>
                    <a:pt x="12738" y="3826"/>
                    <a:pt x="12535" y="3622"/>
                    <a:pt x="12291" y="3622"/>
                  </a:cubicBezTo>
                  <a:close/>
                  <a:moveTo>
                    <a:pt x="13634" y="3622"/>
                  </a:moveTo>
                  <a:cubicBezTo>
                    <a:pt x="13389" y="3622"/>
                    <a:pt x="13186" y="3826"/>
                    <a:pt x="13186" y="4070"/>
                  </a:cubicBezTo>
                  <a:cubicBezTo>
                    <a:pt x="13186" y="4314"/>
                    <a:pt x="13389" y="4518"/>
                    <a:pt x="13634" y="4518"/>
                  </a:cubicBezTo>
                  <a:cubicBezTo>
                    <a:pt x="13878" y="4518"/>
                    <a:pt x="14081" y="4314"/>
                    <a:pt x="14081" y="4070"/>
                  </a:cubicBezTo>
                  <a:cubicBezTo>
                    <a:pt x="14081" y="3826"/>
                    <a:pt x="13878" y="3622"/>
                    <a:pt x="13634" y="3622"/>
                  </a:cubicBezTo>
                  <a:close/>
                  <a:moveTo>
                    <a:pt x="14977" y="3622"/>
                  </a:moveTo>
                  <a:cubicBezTo>
                    <a:pt x="14732" y="3622"/>
                    <a:pt x="14529" y="3826"/>
                    <a:pt x="14529" y="4070"/>
                  </a:cubicBezTo>
                  <a:cubicBezTo>
                    <a:pt x="14529" y="4314"/>
                    <a:pt x="14732" y="4518"/>
                    <a:pt x="14977" y="4518"/>
                  </a:cubicBezTo>
                  <a:cubicBezTo>
                    <a:pt x="15221" y="4518"/>
                    <a:pt x="15424" y="4314"/>
                    <a:pt x="15424" y="4070"/>
                  </a:cubicBezTo>
                  <a:cubicBezTo>
                    <a:pt x="15424" y="3826"/>
                    <a:pt x="15221" y="3622"/>
                    <a:pt x="14977" y="3622"/>
                  </a:cubicBezTo>
                  <a:close/>
                  <a:moveTo>
                    <a:pt x="16320" y="3622"/>
                  </a:moveTo>
                  <a:cubicBezTo>
                    <a:pt x="16075" y="3622"/>
                    <a:pt x="15872" y="3826"/>
                    <a:pt x="15872" y="4070"/>
                  </a:cubicBezTo>
                  <a:cubicBezTo>
                    <a:pt x="15872" y="4314"/>
                    <a:pt x="16075" y="4518"/>
                    <a:pt x="16320" y="4518"/>
                  </a:cubicBezTo>
                  <a:cubicBezTo>
                    <a:pt x="16564" y="4518"/>
                    <a:pt x="16767" y="4314"/>
                    <a:pt x="16767" y="4070"/>
                  </a:cubicBezTo>
                  <a:cubicBezTo>
                    <a:pt x="16767" y="3826"/>
                    <a:pt x="16564" y="3622"/>
                    <a:pt x="16320" y="3622"/>
                  </a:cubicBezTo>
                  <a:close/>
                  <a:moveTo>
                    <a:pt x="366" y="5454"/>
                  </a:moveTo>
                  <a:cubicBezTo>
                    <a:pt x="163" y="5454"/>
                    <a:pt x="0" y="5657"/>
                    <a:pt x="0" y="5861"/>
                  </a:cubicBezTo>
                  <a:cubicBezTo>
                    <a:pt x="0" y="6064"/>
                    <a:pt x="163" y="6227"/>
                    <a:pt x="366" y="6227"/>
                  </a:cubicBezTo>
                  <a:lnTo>
                    <a:pt x="1953" y="6227"/>
                  </a:lnTo>
                  <a:cubicBezTo>
                    <a:pt x="2157" y="6227"/>
                    <a:pt x="2320" y="6064"/>
                    <a:pt x="2320" y="5861"/>
                  </a:cubicBezTo>
                  <a:cubicBezTo>
                    <a:pt x="2320" y="5657"/>
                    <a:pt x="2157" y="5454"/>
                    <a:pt x="1953" y="5454"/>
                  </a:cubicBezTo>
                  <a:close/>
                  <a:moveTo>
                    <a:pt x="3703" y="5454"/>
                  </a:moveTo>
                  <a:cubicBezTo>
                    <a:pt x="3500" y="5454"/>
                    <a:pt x="3337" y="5657"/>
                    <a:pt x="3337" y="5861"/>
                  </a:cubicBezTo>
                  <a:cubicBezTo>
                    <a:pt x="3337" y="6064"/>
                    <a:pt x="3500" y="6227"/>
                    <a:pt x="3703" y="6227"/>
                  </a:cubicBezTo>
                  <a:lnTo>
                    <a:pt x="7814" y="6227"/>
                  </a:lnTo>
                  <a:cubicBezTo>
                    <a:pt x="8058" y="6227"/>
                    <a:pt x="8221" y="6064"/>
                    <a:pt x="8221" y="5861"/>
                  </a:cubicBezTo>
                  <a:cubicBezTo>
                    <a:pt x="8221" y="5657"/>
                    <a:pt x="8058" y="5454"/>
                    <a:pt x="7814" y="5454"/>
                  </a:cubicBezTo>
                  <a:close/>
                  <a:moveTo>
                    <a:pt x="366" y="7285"/>
                  </a:moveTo>
                  <a:cubicBezTo>
                    <a:pt x="163" y="7285"/>
                    <a:pt x="0" y="7448"/>
                    <a:pt x="0" y="7651"/>
                  </a:cubicBezTo>
                  <a:cubicBezTo>
                    <a:pt x="0" y="7855"/>
                    <a:pt x="163" y="8058"/>
                    <a:pt x="366" y="8058"/>
                  </a:cubicBezTo>
                  <a:lnTo>
                    <a:pt x="1953" y="8058"/>
                  </a:lnTo>
                  <a:cubicBezTo>
                    <a:pt x="2157" y="8058"/>
                    <a:pt x="2320" y="7855"/>
                    <a:pt x="2320" y="7651"/>
                  </a:cubicBezTo>
                  <a:cubicBezTo>
                    <a:pt x="2320" y="7448"/>
                    <a:pt x="2157" y="7285"/>
                    <a:pt x="1953" y="7285"/>
                  </a:cubicBezTo>
                  <a:close/>
                  <a:moveTo>
                    <a:pt x="3703" y="7285"/>
                  </a:moveTo>
                  <a:cubicBezTo>
                    <a:pt x="3500" y="7285"/>
                    <a:pt x="3337" y="7448"/>
                    <a:pt x="3337" y="7651"/>
                  </a:cubicBezTo>
                  <a:cubicBezTo>
                    <a:pt x="3337" y="7855"/>
                    <a:pt x="3500" y="8058"/>
                    <a:pt x="3703" y="8058"/>
                  </a:cubicBezTo>
                  <a:lnTo>
                    <a:pt x="7814" y="8058"/>
                  </a:lnTo>
                  <a:cubicBezTo>
                    <a:pt x="8058" y="8058"/>
                    <a:pt x="8221" y="7855"/>
                    <a:pt x="8221" y="7651"/>
                  </a:cubicBezTo>
                  <a:cubicBezTo>
                    <a:pt x="8221" y="7448"/>
                    <a:pt x="8058" y="7285"/>
                    <a:pt x="7814" y="7285"/>
                  </a:cubicBezTo>
                  <a:close/>
                  <a:moveTo>
                    <a:pt x="14203" y="8791"/>
                  </a:moveTo>
                  <a:cubicBezTo>
                    <a:pt x="13959" y="8791"/>
                    <a:pt x="13756" y="8994"/>
                    <a:pt x="13756" y="9239"/>
                  </a:cubicBezTo>
                  <a:cubicBezTo>
                    <a:pt x="13756" y="9483"/>
                    <a:pt x="13959" y="9686"/>
                    <a:pt x="14203" y="9686"/>
                  </a:cubicBezTo>
                  <a:cubicBezTo>
                    <a:pt x="14447" y="9686"/>
                    <a:pt x="14651" y="9483"/>
                    <a:pt x="14651" y="9239"/>
                  </a:cubicBezTo>
                  <a:cubicBezTo>
                    <a:pt x="14651" y="8994"/>
                    <a:pt x="14447" y="8791"/>
                    <a:pt x="14203" y="8791"/>
                  </a:cubicBezTo>
                  <a:close/>
                  <a:moveTo>
                    <a:pt x="15546" y="8791"/>
                  </a:moveTo>
                  <a:cubicBezTo>
                    <a:pt x="15302" y="8791"/>
                    <a:pt x="15099" y="8994"/>
                    <a:pt x="15099" y="9239"/>
                  </a:cubicBezTo>
                  <a:cubicBezTo>
                    <a:pt x="15099" y="9483"/>
                    <a:pt x="15302" y="9686"/>
                    <a:pt x="15546" y="9686"/>
                  </a:cubicBezTo>
                  <a:cubicBezTo>
                    <a:pt x="15790" y="9686"/>
                    <a:pt x="15994" y="9483"/>
                    <a:pt x="15994" y="9239"/>
                  </a:cubicBezTo>
                  <a:cubicBezTo>
                    <a:pt x="15994" y="8994"/>
                    <a:pt x="15790" y="8791"/>
                    <a:pt x="15546" y="8791"/>
                  </a:cubicBezTo>
                  <a:close/>
                  <a:moveTo>
                    <a:pt x="16889" y="8791"/>
                  </a:moveTo>
                  <a:cubicBezTo>
                    <a:pt x="16645" y="8791"/>
                    <a:pt x="16442" y="8994"/>
                    <a:pt x="16442" y="9239"/>
                  </a:cubicBezTo>
                  <a:cubicBezTo>
                    <a:pt x="16442" y="9483"/>
                    <a:pt x="16645" y="9686"/>
                    <a:pt x="16889" y="9686"/>
                  </a:cubicBezTo>
                  <a:cubicBezTo>
                    <a:pt x="17133" y="9686"/>
                    <a:pt x="17337" y="9483"/>
                    <a:pt x="17337" y="9239"/>
                  </a:cubicBezTo>
                  <a:cubicBezTo>
                    <a:pt x="17337" y="8994"/>
                    <a:pt x="17133" y="8791"/>
                    <a:pt x="16889" y="8791"/>
                  </a:cubicBezTo>
                  <a:close/>
                  <a:moveTo>
                    <a:pt x="18232" y="8791"/>
                  </a:moveTo>
                  <a:cubicBezTo>
                    <a:pt x="17988" y="8791"/>
                    <a:pt x="17785" y="8994"/>
                    <a:pt x="17785" y="9239"/>
                  </a:cubicBezTo>
                  <a:cubicBezTo>
                    <a:pt x="17785" y="9483"/>
                    <a:pt x="17988" y="9686"/>
                    <a:pt x="18232" y="9686"/>
                  </a:cubicBezTo>
                  <a:cubicBezTo>
                    <a:pt x="18476" y="9686"/>
                    <a:pt x="18680" y="9483"/>
                    <a:pt x="18680" y="9239"/>
                  </a:cubicBezTo>
                  <a:cubicBezTo>
                    <a:pt x="18680" y="8994"/>
                    <a:pt x="18476" y="8791"/>
                    <a:pt x="18232" y="8791"/>
                  </a:cubicBezTo>
                  <a:close/>
                  <a:moveTo>
                    <a:pt x="19575" y="8791"/>
                  </a:moveTo>
                  <a:cubicBezTo>
                    <a:pt x="19331" y="8791"/>
                    <a:pt x="19128" y="8994"/>
                    <a:pt x="19128" y="9239"/>
                  </a:cubicBezTo>
                  <a:cubicBezTo>
                    <a:pt x="19128" y="9483"/>
                    <a:pt x="19331" y="9686"/>
                    <a:pt x="19575" y="9686"/>
                  </a:cubicBezTo>
                  <a:cubicBezTo>
                    <a:pt x="19819" y="9686"/>
                    <a:pt x="20023" y="9483"/>
                    <a:pt x="20023" y="9239"/>
                  </a:cubicBezTo>
                  <a:cubicBezTo>
                    <a:pt x="20023" y="8994"/>
                    <a:pt x="19819" y="8791"/>
                    <a:pt x="19575" y="8791"/>
                  </a:cubicBezTo>
                  <a:close/>
                  <a:moveTo>
                    <a:pt x="20918" y="8791"/>
                  </a:moveTo>
                  <a:cubicBezTo>
                    <a:pt x="20674" y="8791"/>
                    <a:pt x="20471" y="8994"/>
                    <a:pt x="20471" y="9239"/>
                  </a:cubicBezTo>
                  <a:cubicBezTo>
                    <a:pt x="20471" y="9483"/>
                    <a:pt x="20674" y="9686"/>
                    <a:pt x="20918" y="9686"/>
                  </a:cubicBezTo>
                  <a:cubicBezTo>
                    <a:pt x="21162" y="9686"/>
                    <a:pt x="21366" y="9483"/>
                    <a:pt x="21366" y="9239"/>
                  </a:cubicBezTo>
                  <a:cubicBezTo>
                    <a:pt x="21366" y="8994"/>
                    <a:pt x="21162" y="8791"/>
                    <a:pt x="20918" y="8791"/>
                  </a:cubicBezTo>
                  <a:close/>
                  <a:moveTo>
                    <a:pt x="366" y="9076"/>
                  </a:moveTo>
                  <a:cubicBezTo>
                    <a:pt x="163" y="9076"/>
                    <a:pt x="0" y="9239"/>
                    <a:pt x="0" y="9442"/>
                  </a:cubicBezTo>
                  <a:cubicBezTo>
                    <a:pt x="0" y="9646"/>
                    <a:pt x="163" y="9849"/>
                    <a:pt x="366" y="9849"/>
                  </a:cubicBezTo>
                  <a:lnTo>
                    <a:pt x="1953" y="9849"/>
                  </a:lnTo>
                  <a:cubicBezTo>
                    <a:pt x="2157" y="9849"/>
                    <a:pt x="2320" y="9646"/>
                    <a:pt x="2320" y="9442"/>
                  </a:cubicBezTo>
                  <a:cubicBezTo>
                    <a:pt x="2320" y="9239"/>
                    <a:pt x="2157" y="9076"/>
                    <a:pt x="1953" y="9076"/>
                  </a:cubicBezTo>
                  <a:close/>
                  <a:moveTo>
                    <a:pt x="8628" y="9076"/>
                  </a:moveTo>
                  <a:cubicBezTo>
                    <a:pt x="8424" y="9076"/>
                    <a:pt x="8262" y="9239"/>
                    <a:pt x="8262" y="9442"/>
                  </a:cubicBezTo>
                  <a:cubicBezTo>
                    <a:pt x="8262" y="9646"/>
                    <a:pt x="8424" y="9849"/>
                    <a:pt x="8628" y="9849"/>
                  </a:cubicBezTo>
                  <a:lnTo>
                    <a:pt x="12779" y="9849"/>
                  </a:lnTo>
                  <a:cubicBezTo>
                    <a:pt x="12982" y="9849"/>
                    <a:pt x="13145" y="9646"/>
                    <a:pt x="13145" y="9442"/>
                  </a:cubicBezTo>
                  <a:cubicBezTo>
                    <a:pt x="13145" y="9239"/>
                    <a:pt x="12982" y="9076"/>
                    <a:pt x="12779" y="9076"/>
                  </a:cubicBezTo>
                  <a:close/>
                  <a:moveTo>
                    <a:pt x="366" y="10867"/>
                  </a:moveTo>
                  <a:cubicBezTo>
                    <a:pt x="163" y="10867"/>
                    <a:pt x="0" y="11029"/>
                    <a:pt x="0" y="11233"/>
                  </a:cubicBezTo>
                  <a:cubicBezTo>
                    <a:pt x="0" y="11477"/>
                    <a:pt x="163" y="11640"/>
                    <a:pt x="366" y="11640"/>
                  </a:cubicBezTo>
                  <a:lnTo>
                    <a:pt x="1953" y="11640"/>
                  </a:lnTo>
                  <a:cubicBezTo>
                    <a:pt x="2157" y="11640"/>
                    <a:pt x="2320" y="11477"/>
                    <a:pt x="2320" y="11233"/>
                  </a:cubicBezTo>
                  <a:cubicBezTo>
                    <a:pt x="2320" y="11029"/>
                    <a:pt x="2157" y="10867"/>
                    <a:pt x="1953" y="10867"/>
                  </a:cubicBezTo>
                  <a:close/>
                  <a:moveTo>
                    <a:pt x="8628" y="10867"/>
                  </a:moveTo>
                  <a:cubicBezTo>
                    <a:pt x="8424" y="10867"/>
                    <a:pt x="8262" y="11029"/>
                    <a:pt x="8262" y="11233"/>
                  </a:cubicBezTo>
                  <a:cubicBezTo>
                    <a:pt x="8262" y="11477"/>
                    <a:pt x="8424" y="11640"/>
                    <a:pt x="8628" y="11640"/>
                  </a:cubicBezTo>
                  <a:lnTo>
                    <a:pt x="12779" y="11640"/>
                  </a:lnTo>
                  <a:cubicBezTo>
                    <a:pt x="12982" y="11640"/>
                    <a:pt x="13145" y="11477"/>
                    <a:pt x="13145" y="11233"/>
                  </a:cubicBezTo>
                  <a:cubicBezTo>
                    <a:pt x="13145" y="11029"/>
                    <a:pt x="12982" y="10867"/>
                    <a:pt x="12779" y="10867"/>
                  </a:cubicBezTo>
                  <a:close/>
                  <a:moveTo>
                    <a:pt x="14203" y="12494"/>
                  </a:moveTo>
                  <a:cubicBezTo>
                    <a:pt x="13959" y="12494"/>
                    <a:pt x="13756" y="12698"/>
                    <a:pt x="13756" y="12942"/>
                  </a:cubicBezTo>
                  <a:cubicBezTo>
                    <a:pt x="13756" y="13186"/>
                    <a:pt x="13959" y="13390"/>
                    <a:pt x="14203" y="13390"/>
                  </a:cubicBezTo>
                  <a:cubicBezTo>
                    <a:pt x="14447" y="13390"/>
                    <a:pt x="14651" y="13186"/>
                    <a:pt x="14651" y="12942"/>
                  </a:cubicBezTo>
                  <a:cubicBezTo>
                    <a:pt x="14651" y="12698"/>
                    <a:pt x="14447" y="12494"/>
                    <a:pt x="14203" y="12494"/>
                  </a:cubicBezTo>
                  <a:close/>
                  <a:moveTo>
                    <a:pt x="15546" y="12494"/>
                  </a:moveTo>
                  <a:cubicBezTo>
                    <a:pt x="15302" y="12494"/>
                    <a:pt x="15099" y="12698"/>
                    <a:pt x="15099" y="12942"/>
                  </a:cubicBezTo>
                  <a:cubicBezTo>
                    <a:pt x="15099" y="13186"/>
                    <a:pt x="15302" y="13390"/>
                    <a:pt x="15546" y="13390"/>
                  </a:cubicBezTo>
                  <a:cubicBezTo>
                    <a:pt x="15790" y="13390"/>
                    <a:pt x="15994" y="13186"/>
                    <a:pt x="15994" y="12942"/>
                  </a:cubicBezTo>
                  <a:cubicBezTo>
                    <a:pt x="15994" y="12698"/>
                    <a:pt x="15790" y="12494"/>
                    <a:pt x="15546" y="12494"/>
                  </a:cubicBezTo>
                  <a:close/>
                  <a:moveTo>
                    <a:pt x="16889" y="12494"/>
                  </a:moveTo>
                  <a:cubicBezTo>
                    <a:pt x="16645" y="12494"/>
                    <a:pt x="16442" y="12698"/>
                    <a:pt x="16442" y="12942"/>
                  </a:cubicBezTo>
                  <a:cubicBezTo>
                    <a:pt x="16442" y="13186"/>
                    <a:pt x="16645" y="13390"/>
                    <a:pt x="16889" y="13390"/>
                  </a:cubicBezTo>
                  <a:cubicBezTo>
                    <a:pt x="17133" y="13390"/>
                    <a:pt x="17337" y="13186"/>
                    <a:pt x="17337" y="12942"/>
                  </a:cubicBezTo>
                  <a:cubicBezTo>
                    <a:pt x="17337" y="12698"/>
                    <a:pt x="17133" y="12494"/>
                    <a:pt x="16889" y="12494"/>
                  </a:cubicBezTo>
                  <a:close/>
                  <a:moveTo>
                    <a:pt x="18232" y="12494"/>
                  </a:moveTo>
                  <a:cubicBezTo>
                    <a:pt x="17988" y="12494"/>
                    <a:pt x="17785" y="12698"/>
                    <a:pt x="17785" y="12942"/>
                  </a:cubicBezTo>
                  <a:cubicBezTo>
                    <a:pt x="17785" y="13186"/>
                    <a:pt x="17988" y="13390"/>
                    <a:pt x="18232" y="13390"/>
                  </a:cubicBezTo>
                  <a:cubicBezTo>
                    <a:pt x="18476" y="13390"/>
                    <a:pt x="18680" y="13186"/>
                    <a:pt x="18680" y="12942"/>
                  </a:cubicBezTo>
                  <a:cubicBezTo>
                    <a:pt x="18680" y="12698"/>
                    <a:pt x="18476" y="12494"/>
                    <a:pt x="18232" y="12494"/>
                  </a:cubicBezTo>
                  <a:close/>
                  <a:moveTo>
                    <a:pt x="19575" y="12494"/>
                  </a:moveTo>
                  <a:cubicBezTo>
                    <a:pt x="19331" y="12494"/>
                    <a:pt x="19128" y="12698"/>
                    <a:pt x="19128" y="12942"/>
                  </a:cubicBezTo>
                  <a:cubicBezTo>
                    <a:pt x="19128" y="13186"/>
                    <a:pt x="19331" y="13390"/>
                    <a:pt x="19575" y="13390"/>
                  </a:cubicBezTo>
                  <a:cubicBezTo>
                    <a:pt x="19819" y="13390"/>
                    <a:pt x="20023" y="13186"/>
                    <a:pt x="20023" y="12942"/>
                  </a:cubicBezTo>
                  <a:cubicBezTo>
                    <a:pt x="20023" y="12698"/>
                    <a:pt x="19819" y="12494"/>
                    <a:pt x="19575" y="12494"/>
                  </a:cubicBezTo>
                  <a:close/>
                  <a:moveTo>
                    <a:pt x="20918" y="12494"/>
                  </a:moveTo>
                  <a:cubicBezTo>
                    <a:pt x="20674" y="12494"/>
                    <a:pt x="20471" y="12698"/>
                    <a:pt x="20471" y="12942"/>
                  </a:cubicBezTo>
                  <a:cubicBezTo>
                    <a:pt x="20471" y="13186"/>
                    <a:pt x="20674" y="13390"/>
                    <a:pt x="20918" y="13390"/>
                  </a:cubicBezTo>
                  <a:cubicBezTo>
                    <a:pt x="21162" y="13390"/>
                    <a:pt x="21366" y="13186"/>
                    <a:pt x="21366" y="12942"/>
                  </a:cubicBezTo>
                  <a:cubicBezTo>
                    <a:pt x="21366" y="12698"/>
                    <a:pt x="21162" y="12494"/>
                    <a:pt x="20918" y="12494"/>
                  </a:cubicBezTo>
                  <a:close/>
                  <a:moveTo>
                    <a:pt x="366" y="12657"/>
                  </a:moveTo>
                  <a:cubicBezTo>
                    <a:pt x="163" y="12657"/>
                    <a:pt x="0" y="12820"/>
                    <a:pt x="0" y="13064"/>
                  </a:cubicBezTo>
                  <a:cubicBezTo>
                    <a:pt x="0" y="13268"/>
                    <a:pt x="163" y="13430"/>
                    <a:pt x="366" y="13430"/>
                  </a:cubicBezTo>
                  <a:lnTo>
                    <a:pt x="1953" y="13430"/>
                  </a:lnTo>
                  <a:cubicBezTo>
                    <a:pt x="2157" y="13430"/>
                    <a:pt x="2320" y="13268"/>
                    <a:pt x="2320" y="13064"/>
                  </a:cubicBezTo>
                  <a:cubicBezTo>
                    <a:pt x="2320" y="12820"/>
                    <a:pt x="2157" y="12657"/>
                    <a:pt x="1953" y="12657"/>
                  </a:cubicBezTo>
                  <a:close/>
                  <a:moveTo>
                    <a:pt x="8628" y="12657"/>
                  </a:moveTo>
                  <a:cubicBezTo>
                    <a:pt x="8424" y="12657"/>
                    <a:pt x="8262" y="12820"/>
                    <a:pt x="8262" y="13064"/>
                  </a:cubicBezTo>
                  <a:cubicBezTo>
                    <a:pt x="8262" y="13268"/>
                    <a:pt x="8424" y="13430"/>
                    <a:pt x="8628" y="13430"/>
                  </a:cubicBezTo>
                  <a:lnTo>
                    <a:pt x="12779" y="13430"/>
                  </a:lnTo>
                  <a:cubicBezTo>
                    <a:pt x="12982" y="13430"/>
                    <a:pt x="13145" y="13268"/>
                    <a:pt x="13145" y="13064"/>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3"/>
            <p:cNvSpPr/>
            <p:nvPr/>
          </p:nvSpPr>
          <p:spPr>
            <a:xfrm>
              <a:off x="5110250" y="2953625"/>
              <a:ext cx="534175" cy="335775"/>
            </a:xfrm>
            <a:custGeom>
              <a:rect b="b" l="l" r="r" t="t"/>
              <a:pathLst>
                <a:path extrusionOk="0" h="13431" w="21367">
                  <a:moveTo>
                    <a:pt x="367" y="82"/>
                  </a:moveTo>
                  <a:cubicBezTo>
                    <a:pt x="163" y="82"/>
                    <a:pt x="0" y="245"/>
                    <a:pt x="0" y="489"/>
                  </a:cubicBezTo>
                  <a:cubicBezTo>
                    <a:pt x="0" y="693"/>
                    <a:pt x="163" y="856"/>
                    <a:pt x="367" y="856"/>
                  </a:cubicBezTo>
                  <a:lnTo>
                    <a:pt x="1954" y="856"/>
                  </a:lnTo>
                  <a:cubicBezTo>
                    <a:pt x="2157" y="856"/>
                    <a:pt x="2361" y="693"/>
                    <a:pt x="2361" y="489"/>
                  </a:cubicBezTo>
                  <a:cubicBezTo>
                    <a:pt x="2361" y="245"/>
                    <a:pt x="2157" y="82"/>
                    <a:pt x="1954" y="82"/>
                  </a:cubicBezTo>
                  <a:close/>
                  <a:moveTo>
                    <a:pt x="3704" y="82"/>
                  </a:moveTo>
                  <a:cubicBezTo>
                    <a:pt x="3500" y="82"/>
                    <a:pt x="3338" y="245"/>
                    <a:pt x="3338" y="489"/>
                  </a:cubicBezTo>
                  <a:cubicBezTo>
                    <a:pt x="3338" y="693"/>
                    <a:pt x="3500" y="856"/>
                    <a:pt x="3704" y="856"/>
                  </a:cubicBezTo>
                  <a:lnTo>
                    <a:pt x="7814" y="856"/>
                  </a:lnTo>
                  <a:cubicBezTo>
                    <a:pt x="8058" y="856"/>
                    <a:pt x="8221" y="693"/>
                    <a:pt x="8221" y="489"/>
                  </a:cubicBezTo>
                  <a:cubicBezTo>
                    <a:pt x="8221" y="245"/>
                    <a:pt x="8058" y="82"/>
                    <a:pt x="7814" y="82"/>
                  </a:cubicBezTo>
                  <a:close/>
                  <a:moveTo>
                    <a:pt x="9605" y="1"/>
                  </a:moveTo>
                  <a:cubicBezTo>
                    <a:pt x="9361" y="1"/>
                    <a:pt x="9157" y="204"/>
                    <a:pt x="9157" y="489"/>
                  </a:cubicBezTo>
                  <a:cubicBezTo>
                    <a:pt x="9157" y="733"/>
                    <a:pt x="9361" y="937"/>
                    <a:pt x="9605" y="937"/>
                  </a:cubicBezTo>
                  <a:cubicBezTo>
                    <a:pt x="9849" y="937"/>
                    <a:pt x="10053" y="733"/>
                    <a:pt x="10053" y="489"/>
                  </a:cubicBezTo>
                  <a:cubicBezTo>
                    <a:pt x="10053" y="204"/>
                    <a:pt x="9849" y="1"/>
                    <a:pt x="9605" y="1"/>
                  </a:cubicBezTo>
                  <a:close/>
                  <a:moveTo>
                    <a:pt x="10948" y="1"/>
                  </a:moveTo>
                  <a:cubicBezTo>
                    <a:pt x="10704" y="1"/>
                    <a:pt x="10500" y="204"/>
                    <a:pt x="10500" y="489"/>
                  </a:cubicBezTo>
                  <a:cubicBezTo>
                    <a:pt x="10500" y="733"/>
                    <a:pt x="10704" y="937"/>
                    <a:pt x="10948" y="937"/>
                  </a:cubicBezTo>
                  <a:cubicBezTo>
                    <a:pt x="11192" y="937"/>
                    <a:pt x="11396" y="733"/>
                    <a:pt x="11396" y="489"/>
                  </a:cubicBezTo>
                  <a:cubicBezTo>
                    <a:pt x="11396" y="204"/>
                    <a:pt x="11192" y="1"/>
                    <a:pt x="10948" y="1"/>
                  </a:cubicBezTo>
                  <a:close/>
                  <a:moveTo>
                    <a:pt x="12291" y="1"/>
                  </a:moveTo>
                  <a:cubicBezTo>
                    <a:pt x="12047" y="1"/>
                    <a:pt x="11843" y="204"/>
                    <a:pt x="11843" y="489"/>
                  </a:cubicBezTo>
                  <a:cubicBezTo>
                    <a:pt x="11843" y="733"/>
                    <a:pt x="12047" y="937"/>
                    <a:pt x="12291" y="937"/>
                  </a:cubicBezTo>
                  <a:cubicBezTo>
                    <a:pt x="12535" y="937"/>
                    <a:pt x="12739" y="733"/>
                    <a:pt x="12739" y="489"/>
                  </a:cubicBezTo>
                  <a:cubicBezTo>
                    <a:pt x="12739" y="204"/>
                    <a:pt x="12535" y="1"/>
                    <a:pt x="12291" y="1"/>
                  </a:cubicBezTo>
                  <a:close/>
                  <a:moveTo>
                    <a:pt x="13634" y="1"/>
                  </a:moveTo>
                  <a:cubicBezTo>
                    <a:pt x="13390" y="1"/>
                    <a:pt x="13186" y="204"/>
                    <a:pt x="13186" y="489"/>
                  </a:cubicBezTo>
                  <a:cubicBezTo>
                    <a:pt x="13186" y="733"/>
                    <a:pt x="13390" y="937"/>
                    <a:pt x="13634" y="937"/>
                  </a:cubicBezTo>
                  <a:cubicBezTo>
                    <a:pt x="13878" y="937"/>
                    <a:pt x="14082" y="733"/>
                    <a:pt x="14082" y="489"/>
                  </a:cubicBezTo>
                  <a:cubicBezTo>
                    <a:pt x="14082" y="204"/>
                    <a:pt x="13878" y="1"/>
                    <a:pt x="13634" y="1"/>
                  </a:cubicBezTo>
                  <a:close/>
                  <a:moveTo>
                    <a:pt x="14977" y="1"/>
                  </a:moveTo>
                  <a:cubicBezTo>
                    <a:pt x="14733" y="1"/>
                    <a:pt x="14529" y="204"/>
                    <a:pt x="14529" y="489"/>
                  </a:cubicBezTo>
                  <a:cubicBezTo>
                    <a:pt x="14529" y="733"/>
                    <a:pt x="14733" y="937"/>
                    <a:pt x="14977" y="937"/>
                  </a:cubicBezTo>
                  <a:cubicBezTo>
                    <a:pt x="15221" y="937"/>
                    <a:pt x="15425" y="733"/>
                    <a:pt x="15425" y="489"/>
                  </a:cubicBezTo>
                  <a:cubicBezTo>
                    <a:pt x="15425" y="204"/>
                    <a:pt x="15221" y="1"/>
                    <a:pt x="14977" y="1"/>
                  </a:cubicBezTo>
                  <a:close/>
                  <a:moveTo>
                    <a:pt x="16320" y="1"/>
                  </a:moveTo>
                  <a:cubicBezTo>
                    <a:pt x="16076" y="1"/>
                    <a:pt x="15872" y="204"/>
                    <a:pt x="15872" y="489"/>
                  </a:cubicBezTo>
                  <a:cubicBezTo>
                    <a:pt x="15872" y="733"/>
                    <a:pt x="16076" y="937"/>
                    <a:pt x="16320" y="937"/>
                  </a:cubicBezTo>
                  <a:cubicBezTo>
                    <a:pt x="16564" y="937"/>
                    <a:pt x="16768" y="733"/>
                    <a:pt x="16768" y="489"/>
                  </a:cubicBezTo>
                  <a:cubicBezTo>
                    <a:pt x="16768" y="204"/>
                    <a:pt x="16564" y="1"/>
                    <a:pt x="16320" y="1"/>
                  </a:cubicBezTo>
                  <a:close/>
                  <a:moveTo>
                    <a:pt x="367" y="1873"/>
                  </a:moveTo>
                  <a:cubicBezTo>
                    <a:pt x="163" y="1873"/>
                    <a:pt x="0" y="2036"/>
                    <a:pt x="0" y="2280"/>
                  </a:cubicBezTo>
                  <a:cubicBezTo>
                    <a:pt x="0" y="2483"/>
                    <a:pt x="163" y="2646"/>
                    <a:pt x="367" y="2646"/>
                  </a:cubicBezTo>
                  <a:lnTo>
                    <a:pt x="1954" y="2646"/>
                  </a:lnTo>
                  <a:cubicBezTo>
                    <a:pt x="2157" y="2646"/>
                    <a:pt x="2361" y="2483"/>
                    <a:pt x="2361" y="2280"/>
                  </a:cubicBezTo>
                  <a:cubicBezTo>
                    <a:pt x="2361" y="2036"/>
                    <a:pt x="2157" y="1873"/>
                    <a:pt x="1954" y="1873"/>
                  </a:cubicBezTo>
                  <a:close/>
                  <a:moveTo>
                    <a:pt x="3704" y="1873"/>
                  </a:moveTo>
                  <a:cubicBezTo>
                    <a:pt x="3500" y="1873"/>
                    <a:pt x="3338" y="2036"/>
                    <a:pt x="3338" y="2280"/>
                  </a:cubicBezTo>
                  <a:cubicBezTo>
                    <a:pt x="3338" y="2483"/>
                    <a:pt x="3500" y="2646"/>
                    <a:pt x="3704" y="2646"/>
                  </a:cubicBezTo>
                  <a:lnTo>
                    <a:pt x="7814" y="2646"/>
                  </a:lnTo>
                  <a:cubicBezTo>
                    <a:pt x="8058" y="2646"/>
                    <a:pt x="8221" y="2483"/>
                    <a:pt x="8221" y="2280"/>
                  </a:cubicBezTo>
                  <a:cubicBezTo>
                    <a:pt x="8221" y="2036"/>
                    <a:pt x="8058" y="1873"/>
                    <a:pt x="7814" y="1873"/>
                  </a:cubicBezTo>
                  <a:close/>
                  <a:moveTo>
                    <a:pt x="367" y="3664"/>
                  </a:moveTo>
                  <a:cubicBezTo>
                    <a:pt x="163" y="3664"/>
                    <a:pt x="0" y="3867"/>
                    <a:pt x="0" y="4071"/>
                  </a:cubicBezTo>
                  <a:cubicBezTo>
                    <a:pt x="0" y="4274"/>
                    <a:pt x="163" y="4437"/>
                    <a:pt x="367" y="4437"/>
                  </a:cubicBezTo>
                  <a:lnTo>
                    <a:pt x="1954" y="4437"/>
                  </a:lnTo>
                  <a:cubicBezTo>
                    <a:pt x="2157" y="4437"/>
                    <a:pt x="2361" y="4274"/>
                    <a:pt x="2361" y="4071"/>
                  </a:cubicBezTo>
                  <a:cubicBezTo>
                    <a:pt x="2361" y="3867"/>
                    <a:pt x="2157" y="3664"/>
                    <a:pt x="1954" y="3664"/>
                  </a:cubicBezTo>
                  <a:close/>
                  <a:moveTo>
                    <a:pt x="3704" y="3664"/>
                  </a:moveTo>
                  <a:cubicBezTo>
                    <a:pt x="3500" y="3664"/>
                    <a:pt x="3338" y="3867"/>
                    <a:pt x="3338" y="4071"/>
                  </a:cubicBezTo>
                  <a:cubicBezTo>
                    <a:pt x="3338" y="4274"/>
                    <a:pt x="3500" y="4437"/>
                    <a:pt x="3704" y="4437"/>
                  </a:cubicBezTo>
                  <a:lnTo>
                    <a:pt x="7814" y="4437"/>
                  </a:lnTo>
                  <a:cubicBezTo>
                    <a:pt x="8058" y="4437"/>
                    <a:pt x="8221" y="4274"/>
                    <a:pt x="8221" y="4071"/>
                  </a:cubicBezTo>
                  <a:cubicBezTo>
                    <a:pt x="8221" y="3867"/>
                    <a:pt x="8058" y="3664"/>
                    <a:pt x="7814" y="3664"/>
                  </a:cubicBezTo>
                  <a:close/>
                  <a:moveTo>
                    <a:pt x="9605" y="3623"/>
                  </a:moveTo>
                  <a:cubicBezTo>
                    <a:pt x="9361" y="3623"/>
                    <a:pt x="9157" y="3826"/>
                    <a:pt x="9157" y="4071"/>
                  </a:cubicBezTo>
                  <a:cubicBezTo>
                    <a:pt x="9157" y="4315"/>
                    <a:pt x="9361" y="4518"/>
                    <a:pt x="9605" y="4518"/>
                  </a:cubicBezTo>
                  <a:cubicBezTo>
                    <a:pt x="9849" y="4518"/>
                    <a:pt x="10053" y="4315"/>
                    <a:pt x="10053" y="4071"/>
                  </a:cubicBezTo>
                  <a:cubicBezTo>
                    <a:pt x="10053" y="3826"/>
                    <a:pt x="9849" y="3623"/>
                    <a:pt x="9605" y="3623"/>
                  </a:cubicBezTo>
                  <a:close/>
                  <a:moveTo>
                    <a:pt x="10948" y="3623"/>
                  </a:moveTo>
                  <a:cubicBezTo>
                    <a:pt x="10704" y="3623"/>
                    <a:pt x="10500" y="3826"/>
                    <a:pt x="10500" y="4071"/>
                  </a:cubicBezTo>
                  <a:cubicBezTo>
                    <a:pt x="10500"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3" y="3826"/>
                    <a:pt x="11843" y="4071"/>
                  </a:cubicBezTo>
                  <a:cubicBezTo>
                    <a:pt x="11843"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6" y="3826"/>
                    <a:pt x="13186" y="4071"/>
                  </a:cubicBezTo>
                  <a:cubicBezTo>
                    <a:pt x="13186"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29" y="3826"/>
                    <a:pt x="14529" y="4071"/>
                  </a:cubicBezTo>
                  <a:cubicBezTo>
                    <a:pt x="14529"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2" y="3826"/>
                    <a:pt x="15872" y="4071"/>
                  </a:cubicBezTo>
                  <a:cubicBezTo>
                    <a:pt x="15872" y="4315"/>
                    <a:pt x="16076" y="4518"/>
                    <a:pt x="16320" y="4518"/>
                  </a:cubicBezTo>
                  <a:cubicBezTo>
                    <a:pt x="16564" y="4518"/>
                    <a:pt x="16768" y="4315"/>
                    <a:pt x="16768" y="4071"/>
                  </a:cubicBezTo>
                  <a:cubicBezTo>
                    <a:pt x="16768" y="3826"/>
                    <a:pt x="16564" y="3623"/>
                    <a:pt x="16320" y="3623"/>
                  </a:cubicBezTo>
                  <a:close/>
                  <a:moveTo>
                    <a:pt x="367" y="5454"/>
                  </a:moveTo>
                  <a:cubicBezTo>
                    <a:pt x="163" y="5454"/>
                    <a:pt x="0" y="5658"/>
                    <a:pt x="0" y="5861"/>
                  </a:cubicBezTo>
                  <a:cubicBezTo>
                    <a:pt x="0" y="6065"/>
                    <a:pt x="163" y="6228"/>
                    <a:pt x="367" y="6228"/>
                  </a:cubicBezTo>
                  <a:lnTo>
                    <a:pt x="1954" y="6228"/>
                  </a:lnTo>
                  <a:cubicBezTo>
                    <a:pt x="2157" y="6228"/>
                    <a:pt x="2361" y="6065"/>
                    <a:pt x="2361" y="5861"/>
                  </a:cubicBezTo>
                  <a:cubicBezTo>
                    <a:pt x="2361" y="5658"/>
                    <a:pt x="2157" y="5454"/>
                    <a:pt x="1954" y="5454"/>
                  </a:cubicBezTo>
                  <a:close/>
                  <a:moveTo>
                    <a:pt x="3704" y="5454"/>
                  </a:moveTo>
                  <a:cubicBezTo>
                    <a:pt x="3500" y="5454"/>
                    <a:pt x="3338" y="5658"/>
                    <a:pt x="3338" y="5861"/>
                  </a:cubicBezTo>
                  <a:cubicBezTo>
                    <a:pt x="3338" y="6065"/>
                    <a:pt x="3500" y="6228"/>
                    <a:pt x="3704" y="6228"/>
                  </a:cubicBezTo>
                  <a:lnTo>
                    <a:pt x="7814" y="6228"/>
                  </a:lnTo>
                  <a:cubicBezTo>
                    <a:pt x="8058" y="6228"/>
                    <a:pt x="8221" y="6065"/>
                    <a:pt x="8221" y="5861"/>
                  </a:cubicBezTo>
                  <a:cubicBezTo>
                    <a:pt x="8221" y="5658"/>
                    <a:pt x="8058" y="5454"/>
                    <a:pt x="7814" y="5454"/>
                  </a:cubicBezTo>
                  <a:close/>
                  <a:moveTo>
                    <a:pt x="367" y="7286"/>
                  </a:moveTo>
                  <a:cubicBezTo>
                    <a:pt x="163" y="7286"/>
                    <a:pt x="0" y="7448"/>
                    <a:pt x="0" y="7652"/>
                  </a:cubicBezTo>
                  <a:cubicBezTo>
                    <a:pt x="0" y="7855"/>
                    <a:pt x="163" y="8059"/>
                    <a:pt x="367" y="8059"/>
                  </a:cubicBezTo>
                  <a:lnTo>
                    <a:pt x="1954" y="8059"/>
                  </a:lnTo>
                  <a:cubicBezTo>
                    <a:pt x="2157" y="8059"/>
                    <a:pt x="2361" y="7855"/>
                    <a:pt x="2361" y="7652"/>
                  </a:cubicBezTo>
                  <a:cubicBezTo>
                    <a:pt x="2361" y="7448"/>
                    <a:pt x="2157" y="7286"/>
                    <a:pt x="1954" y="7286"/>
                  </a:cubicBezTo>
                  <a:close/>
                  <a:moveTo>
                    <a:pt x="3704" y="7286"/>
                  </a:moveTo>
                  <a:cubicBezTo>
                    <a:pt x="3500" y="7286"/>
                    <a:pt x="3338" y="7448"/>
                    <a:pt x="3338" y="7652"/>
                  </a:cubicBezTo>
                  <a:cubicBezTo>
                    <a:pt x="3338" y="7855"/>
                    <a:pt x="3500" y="8059"/>
                    <a:pt x="3704" y="8059"/>
                  </a:cubicBezTo>
                  <a:lnTo>
                    <a:pt x="7814" y="8059"/>
                  </a:lnTo>
                  <a:cubicBezTo>
                    <a:pt x="8058" y="8059"/>
                    <a:pt x="8221" y="7855"/>
                    <a:pt x="8221" y="7652"/>
                  </a:cubicBezTo>
                  <a:cubicBezTo>
                    <a:pt x="8221" y="7448"/>
                    <a:pt x="8058" y="7286"/>
                    <a:pt x="7814" y="7286"/>
                  </a:cubicBezTo>
                  <a:close/>
                  <a:moveTo>
                    <a:pt x="14204" y="8791"/>
                  </a:moveTo>
                  <a:cubicBezTo>
                    <a:pt x="13959" y="8791"/>
                    <a:pt x="13756" y="8995"/>
                    <a:pt x="13756" y="9239"/>
                  </a:cubicBezTo>
                  <a:cubicBezTo>
                    <a:pt x="13756" y="9483"/>
                    <a:pt x="13959" y="9687"/>
                    <a:pt x="14204" y="9687"/>
                  </a:cubicBezTo>
                  <a:cubicBezTo>
                    <a:pt x="14448" y="9687"/>
                    <a:pt x="14651" y="9483"/>
                    <a:pt x="14651" y="9239"/>
                  </a:cubicBezTo>
                  <a:cubicBezTo>
                    <a:pt x="14651" y="8995"/>
                    <a:pt x="14448" y="8791"/>
                    <a:pt x="14204" y="8791"/>
                  </a:cubicBezTo>
                  <a:close/>
                  <a:moveTo>
                    <a:pt x="15547" y="8791"/>
                  </a:moveTo>
                  <a:cubicBezTo>
                    <a:pt x="15302" y="8791"/>
                    <a:pt x="15099" y="8995"/>
                    <a:pt x="15099" y="9239"/>
                  </a:cubicBezTo>
                  <a:cubicBezTo>
                    <a:pt x="15099" y="9483"/>
                    <a:pt x="15302" y="9687"/>
                    <a:pt x="15547" y="9687"/>
                  </a:cubicBezTo>
                  <a:cubicBezTo>
                    <a:pt x="15791" y="9687"/>
                    <a:pt x="15994" y="9483"/>
                    <a:pt x="15994" y="9239"/>
                  </a:cubicBezTo>
                  <a:cubicBezTo>
                    <a:pt x="15994" y="8995"/>
                    <a:pt x="15791" y="8791"/>
                    <a:pt x="15547" y="8791"/>
                  </a:cubicBezTo>
                  <a:close/>
                  <a:moveTo>
                    <a:pt x="16890" y="8791"/>
                  </a:moveTo>
                  <a:cubicBezTo>
                    <a:pt x="16645" y="8791"/>
                    <a:pt x="16442" y="8995"/>
                    <a:pt x="16442" y="9239"/>
                  </a:cubicBezTo>
                  <a:cubicBezTo>
                    <a:pt x="16442" y="9483"/>
                    <a:pt x="16645" y="9687"/>
                    <a:pt x="16890" y="9687"/>
                  </a:cubicBezTo>
                  <a:cubicBezTo>
                    <a:pt x="17134" y="9687"/>
                    <a:pt x="17337" y="9483"/>
                    <a:pt x="17337" y="9239"/>
                  </a:cubicBezTo>
                  <a:cubicBezTo>
                    <a:pt x="17337" y="8995"/>
                    <a:pt x="17134" y="8791"/>
                    <a:pt x="16890" y="8791"/>
                  </a:cubicBezTo>
                  <a:close/>
                  <a:moveTo>
                    <a:pt x="18233" y="8791"/>
                  </a:moveTo>
                  <a:cubicBezTo>
                    <a:pt x="17988" y="8791"/>
                    <a:pt x="17785" y="8995"/>
                    <a:pt x="17785" y="9239"/>
                  </a:cubicBezTo>
                  <a:cubicBezTo>
                    <a:pt x="17785" y="9483"/>
                    <a:pt x="17988" y="9687"/>
                    <a:pt x="18233" y="9687"/>
                  </a:cubicBezTo>
                  <a:cubicBezTo>
                    <a:pt x="18477" y="9687"/>
                    <a:pt x="18680" y="9483"/>
                    <a:pt x="18680" y="9239"/>
                  </a:cubicBezTo>
                  <a:cubicBezTo>
                    <a:pt x="18680" y="8995"/>
                    <a:pt x="18477" y="8791"/>
                    <a:pt x="18233" y="8791"/>
                  </a:cubicBezTo>
                  <a:close/>
                  <a:moveTo>
                    <a:pt x="19576" y="8791"/>
                  </a:moveTo>
                  <a:cubicBezTo>
                    <a:pt x="19331" y="8791"/>
                    <a:pt x="19128" y="8995"/>
                    <a:pt x="19128" y="9239"/>
                  </a:cubicBezTo>
                  <a:cubicBezTo>
                    <a:pt x="19128" y="9483"/>
                    <a:pt x="19331" y="9687"/>
                    <a:pt x="19576" y="9687"/>
                  </a:cubicBezTo>
                  <a:cubicBezTo>
                    <a:pt x="19820" y="9687"/>
                    <a:pt x="20023" y="9483"/>
                    <a:pt x="20023" y="9239"/>
                  </a:cubicBezTo>
                  <a:cubicBezTo>
                    <a:pt x="20023" y="8995"/>
                    <a:pt x="19820" y="8791"/>
                    <a:pt x="19576" y="8791"/>
                  </a:cubicBezTo>
                  <a:close/>
                  <a:moveTo>
                    <a:pt x="20919" y="8791"/>
                  </a:moveTo>
                  <a:cubicBezTo>
                    <a:pt x="20674" y="8791"/>
                    <a:pt x="20471" y="8995"/>
                    <a:pt x="20471" y="9239"/>
                  </a:cubicBezTo>
                  <a:cubicBezTo>
                    <a:pt x="20471" y="9483"/>
                    <a:pt x="20674" y="9687"/>
                    <a:pt x="20919" y="9687"/>
                  </a:cubicBezTo>
                  <a:cubicBezTo>
                    <a:pt x="21163" y="9687"/>
                    <a:pt x="21366" y="9483"/>
                    <a:pt x="21366" y="9239"/>
                  </a:cubicBezTo>
                  <a:cubicBezTo>
                    <a:pt x="21366" y="8995"/>
                    <a:pt x="21163" y="8791"/>
                    <a:pt x="20919" y="8791"/>
                  </a:cubicBezTo>
                  <a:close/>
                  <a:moveTo>
                    <a:pt x="367" y="9076"/>
                  </a:moveTo>
                  <a:cubicBezTo>
                    <a:pt x="163" y="9076"/>
                    <a:pt x="0" y="9239"/>
                    <a:pt x="0" y="9443"/>
                  </a:cubicBezTo>
                  <a:cubicBezTo>
                    <a:pt x="0" y="9646"/>
                    <a:pt x="163" y="9850"/>
                    <a:pt x="367" y="9850"/>
                  </a:cubicBezTo>
                  <a:lnTo>
                    <a:pt x="1954" y="9850"/>
                  </a:lnTo>
                  <a:cubicBezTo>
                    <a:pt x="2157" y="9850"/>
                    <a:pt x="2361" y="9646"/>
                    <a:pt x="2361" y="9443"/>
                  </a:cubicBezTo>
                  <a:cubicBezTo>
                    <a:pt x="2361" y="9239"/>
                    <a:pt x="2157" y="9076"/>
                    <a:pt x="1954" y="9076"/>
                  </a:cubicBezTo>
                  <a:close/>
                  <a:moveTo>
                    <a:pt x="8628" y="9076"/>
                  </a:moveTo>
                  <a:cubicBezTo>
                    <a:pt x="8425" y="9076"/>
                    <a:pt x="8262" y="9239"/>
                    <a:pt x="8262" y="9443"/>
                  </a:cubicBezTo>
                  <a:cubicBezTo>
                    <a:pt x="8262" y="9646"/>
                    <a:pt x="8425" y="9850"/>
                    <a:pt x="8628" y="9850"/>
                  </a:cubicBezTo>
                  <a:lnTo>
                    <a:pt x="12779" y="9850"/>
                  </a:lnTo>
                  <a:cubicBezTo>
                    <a:pt x="12983" y="9850"/>
                    <a:pt x="13146" y="9646"/>
                    <a:pt x="13146" y="9443"/>
                  </a:cubicBezTo>
                  <a:cubicBezTo>
                    <a:pt x="13146" y="9239"/>
                    <a:pt x="12983" y="9076"/>
                    <a:pt x="12779" y="9076"/>
                  </a:cubicBezTo>
                  <a:close/>
                  <a:moveTo>
                    <a:pt x="367" y="10867"/>
                  </a:moveTo>
                  <a:cubicBezTo>
                    <a:pt x="163" y="10867"/>
                    <a:pt x="0" y="11030"/>
                    <a:pt x="0" y="11233"/>
                  </a:cubicBezTo>
                  <a:cubicBezTo>
                    <a:pt x="0" y="11478"/>
                    <a:pt x="163" y="11640"/>
                    <a:pt x="367" y="11640"/>
                  </a:cubicBezTo>
                  <a:lnTo>
                    <a:pt x="1954" y="11640"/>
                  </a:lnTo>
                  <a:cubicBezTo>
                    <a:pt x="2157" y="11640"/>
                    <a:pt x="2361" y="11478"/>
                    <a:pt x="2361" y="11233"/>
                  </a:cubicBezTo>
                  <a:cubicBezTo>
                    <a:pt x="2361" y="11030"/>
                    <a:pt x="2157" y="10867"/>
                    <a:pt x="1954" y="10867"/>
                  </a:cubicBezTo>
                  <a:close/>
                  <a:moveTo>
                    <a:pt x="8628" y="10867"/>
                  </a:moveTo>
                  <a:cubicBezTo>
                    <a:pt x="8425" y="10867"/>
                    <a:pt x="8262" y="11030"/>
                    <a:pt x="8262" y="11233"/>
                  </a:cubicBezTo>
                  <a:cubicBezTo>
                    <a:pt x="8262" y="11478"/>
                    <a:pt x="8425" y="11640"/>
                    <a:pt x="8628" y="11640"/>
                  </a:cubicBezTo>
                  <a:lnTo>
                    <a:pt x="12779" y="11640"/>
                  </a:lnTo>
                  <a:cubicBezTo>
                    <a:pt x="12983" y="11640"/>
                    <a:pt x="13146" y="11478"/>
                    <a:pt x="13146" y="11233"/>
                  </a:cubicBezTo>
                  <a:cubicBezTo>
                    <a:pt x="13146" y="11030"/>
                    <a:pt x="12983" y="10867"/>
                    <a:pt x="12779" y="10867"/>
                  </a:cubicBezTo>
                  <a:close/>
                  <a:moveTo>
                    <a:pt x="14204" y="12495"/>
                  </a:moveTo>
                  <a:cubicBezTo>
                    <a:pt x="13959" y="12495"/>
                    <a:pt x="13756" y="12698"/>
                    <a:pt x="13756" y="12943"/>
                  </a:cubicBezTo>
                  <a:cubicBezTo>
                    <a:pt x="13756" y="13187"/>
                    <a:pt x="13959" y="13390"/>
                    <a:pt x="14204" y="13390"/>
                  </a:cubicBezTo>
                  <a:cubicBezTo>
                    <a:pt x="14448" y="13390"/>
                    <a:pt x="14651" y="13187"/>
                    <a:pt x="14651" y="12943"/>
                  </a:cubicBezTo>
                  <a:cubicBezTo>
                    <a:pt x="14651" y="12698"/>
                    <a:pt x="14448" y="12495"/>
                    <a:pt x="14204" y="12495"/>
                  </a:cubicBezTo>
                  <a:close/>
                  <a:moveTo>
                    <a:pt x="15547" y="12495"/>
                  </a:moveTo>
                  <a:cubicBezTo>
                    <a:pt x="15302" y="12495"/>
                    <a:pt x="15099" y="12698"/>
                    <a:pt x="15099" y="12943"/>
                  </a:cubicBezTo>
                  <a:cubicBezTo>
                    <a:pt x="15099" y="13187"/>
                    <a:pt x="15302" y="13390"/>
                    <a:pt x="15547" y="13390"/>
                  </a:cubicBezTo>
                  <a:cubicBezTo>
                    <a:pt x="15791" y="13390"/>
                    <a:pt x="15994" y="13187"/>
                    <a:pt x="15994" y="12943"/>
                  </a:cubicBezTo>
                  <a:cubicBezTo>
                    <a:pt x="15994" y="12698"/>
                    <a:pt x="15791" y="12495"/>
                    <a:pt x="15547" y="12495"/>
                  </a:cubicBezTo>
                  <a:close/>
                  <a:moveTo>
                    <a:pt x="16890" y="12495"/>
                  </a:moveTo>
                  <a:cubicBezTo>
                    <a:pt x="16645" y="12495"/>
                    <a:pt x="16442" y="12698"/>
                    <a:pt x="16442" y="12943"/>
                  </a:cubicBezTo>
                  <a:cubicBezTo>
                    <a:pt x="16442" y="13187"/>
                    <a:pt x="16645" y="13390"/>
                    <a:pt x="16890" y="13390"/>
                  </a:cubicBezTo>
                  <a:cubicBezTo>
                    <a:pt x="17134" y="13390"/>
                    <a:pt x="17337" y="13187"/>
                    <a:pt x="17337" y="12943"/>
                  </a:cubicBezTo>
                  <a:cubicBezTo>
                    <a:pt x="17337" y="12698"/>
                    <a:pt x="17134" y="12495"/>
                    <a:pt x="16890" y="12495"/>
                  </a:cubicBezTo>
                  <a:close/>
                  <a:moveTo>
                    <a:pt x="18233" y="12495"/>
                  </a:moveTo>
                  <a:cubicBezTo>
                    <a:pt x="17988" y="12495"/>
                    <a:pt x="17785" y="12698"/>
                    <a:pt x="17785" y="12943"/>
                  </a:cubicBezTo>
                  <a:cubicBezTo>
                    <a:pt x="17785" y="13187"/>
                    <a:pt x="17988" y="13390"/>
                    <a:pt x="18233" y="13390"/>
                  </a:cubicBezTo>
                  <a:cubicBezTo>
                    <a:pt x="18477" y="13390"/>
                    <a:pt x="18680" y="13187"/>
                    <a:pt x="18680" y="12943"/>
                  </a:cubicBezTo>
                  <a:cubicBezTo>
                    <a:pt x="18680" y="12698"/>
                    <a:pt x="18477" y="12495"/>
                    <a:pt x="18233" y="12495"/>
                  </a:cubicBezTo>
                  <a:close/>
                  <a:moveTo>
                    <a:pt x="19576" y="12495"/>
                  </a:moveTo>
                  <a:cubicBezTo>
                    <a:pt x="19331" y="12495"/>
                    <a:pt x="19128" y="12698"/>
                    <a:pt x="19128" y="12943"/>
                  </a:cubicBezTo>
                  <a:cubicBezTo>
                    <a:pt x="19128" y="13187"/>
                    <a:pt x="19331" y="13390"/>
                    <a:pt x="19576" y="13390"/>
                  </a:cubicBezTo>
                  <a:cubicBezTo>
                    <a:pt x="19820" y="13390"/>
                    <a:pt x="20023" y="13187"/>
                    <a:pt x="20023" y="12943"/>
                  </a:cubicBezTo>
                  <a:cubicBezTo>
                    <a:pt x="20023" y="12698"/>
                    <a:pt x="19820" y="12495"/>
                    <a:pt x="19576" y="12495"/>
                  </a:cubicBezTo>
                  <a:close/>
                  <a:moveTo>
                    <a:pt x="20919" y="12495"/>
                  </a:moveTo>
                  <a:cubicBezTo>
                    <a:pt x="20674" y="12495"/>
                    <a:pt x="20471" y="12698"/>
                    <a:pt x="20471" y="12943"/>
                  </a:cubicBezTo>
                  <a:cubicBezTo>
                    <a:pt x="20471" y="13187"/>
                    <a:pt x="20674" y="13390"/>
                    <a:pt x="20919" y="13390"/>
                  </a:cubicBezTo>
                  <a:cubicBezTo>
                    <a:pt x="21163" y="13390"/>
                    <a:pt x="21366" y="13187"/>
                    <a:pt x="21366" y="12943"/>
                  </a:cubicBezTo>
                  <a:cubicBezTo>
                    <a:pt x="21366" y="12698"/>
                    <a:pt x="21163" y="12495"/>
                    <a:pt x="20919" y="12495"/>
                  </a:cubicBezTo>
                  <a:close/>
                  <a:moveTo>
                    <a:pt x="367" y="12658"/>
                  </a:moveTo>
                  <a:cubicBezTo>
                    <a:pt x="163" y="12658"/>
                    <a:pt x="0" y="12821"/>
                    <a:pt x="0" y="13065"/>
                  </a:cubicBezTo>
                  <a:cubicBezTo>
                    <a:pt x="0" y="13268"/>
                    <a:pt x="163" y="13431"/>
                    <a:pt x="367" y="13431"/>
                  </a:cubicBezTo>
                  <a:lnTo>
                    <a:pt x="1954" y="13431"/>
                  </a:lnTo>
                  <a:cubicBezTo>
                    <a:pt x="2157" y="13431"/>
                    <a:pt x="2361" y="13268"/>
                    <a:pt x="2361" y="13065"/>
                  </a:cubicBezTo>
                  <a:cubicBezTo>
                    <a:pt x="2361" y="12821"/>
                    <a:pt x="2157" y="12658"/>
                    <a:pt x="1954" y="12658"/>
                  </a:cubicBezTo>
                  <a:close/>
                  <a:moveTo>
                    <a:pt x="8628" y="12658"/>
                  </a:moveTo>
                  <a:cubicBezTo>
                    <a:pt x="8425" y="12658"/>
                    <a:pt x="8262" y="12821"/>
                    <a:pt x="8262" y="13065"/>
                  </a:cubicBezTo>
                  <a:cubicBezTo>
                    <a:pt x="8262" y="13268"/>
                    <a:pt x="8425" y="13431"/>
                    <a:pt x="8628" y="13431"/>
                  </a:cubicBezTo>
                  <a:lnTo>
                    <a:pt x="12779" y="13431"/>
                  </a:lnTo>
                  <a:cubicBezTo>
                    <a:pt x="12983" y="13431"/>
                    <a:pt x="13146" y="13268"/>
                    <a:pt x="13146" y="13065"/>
                  </a:cubicBezTo>
                  <a:cubicBezTo>
                    <a:pt x="13146" y="12821"/>
                    <a:pt x="12983"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3"/>
            <p:cNvSpPr/>
            <p:nvPr/>
          </p:nvSpPr>
          <p:spPr>
            <a:xfrm>
              <a:off x="5110250" y="3321950"/>
              <a:ext cx="534175" cy="335775"/>
            </a:xfrm>
            <a:custGeom>
              <a:rect b="b" l="l" r="r" t="t"/>
              <a:pathLst>
                <a:path extrusionOk="0" h="13431" w="21367">
                  <a:moveTo>
                    <a:pt x="367" y="82"/>
                  </a:moveTo>
                  <a:cubicBezTo>
                    <a:pt x="163" y="82"/>
                    <a:pt x="0" y="244"/>
                    <a:pt x="0" y="448"/>
                  </a:cubicBezTo>
                  <a:cubicBezTo>
                    <a:pt x="0" y="692"/>
                    <a:pt x="163" y="855"/>
                    <a:pt x="367" y="855"/>
                  </a:cubicBezTo>
                  <a:lnTo>
                    <a:pt x="1954" y="855"/>
                  </a:lnTo>
                  <a:cubicBezTo>
                    <a:pt x="2157" y="855"/>
                    <a:pt x="2361" y="692"/>
                    <a:pt x="2361" y="448"/>
                  </a:cubicBezTo>
                  <a:cubicBezTo>
                    <a:pt x="2361" y="244"/>
                    <a:pt x="2157" y="82"/>
                    <a:pt x="1954" y="82"/>
                  </a:cubicBezTo>
                  <a:close/>
                  <a:moveTo>
                    <a:pt x="3704" y="82"/>
                  </a:moveTo>
                  <a:cubicBezTo>
                    <a:pt x="3500" y="82"/>
                    <a:pt x="3338" y="244"/>
                    <a:pt x="3338" y="448"/>
                  </a:cubicBezTo>
                  <a:cubicBezTo>
                    <a:pt x="3338" y="692"/>
                    <a:pt x="3500" y="855"/>
                    <a:pt x="3704" y="855"/>
                  </a:cubicBezTo>
                  <a:lnTo>
                    <a:pt x="7814" y="855"/>
                  </a:lnTo>
                  <a:cubicBezTo>
                    <a:pt x="8058" y="855"/>
                    <a:pt x="8221" y="692"/>
                    <a:pt x="8221" y="448"/>
                  </a:cubicBezTo>
                  <a:cubicBezTo>
                    <a:pt x="8221" y="244"/>
                    <a:pt x="8058" y="82"/>
                    <a:pt x="7814" y="82"/>
                  </a:cubicBezTo>
                  <a:close/>
                  <a:moveTo>
                    <a:pt x="9605" y="0"/>
                  </a:moveTo>
                  <a:cubicBezTo>
                    <a:pt x="9361" y="0"/>
                    <a:pt x="9157" y="204"/>
                    <a:pt x="9157" y="448"/>
                  </a:cubicBezTo>
                  <a:cubicBezTo>
                    <a:pt x="9157" y="692"/>
                    <a:pt x="9361" y="896"/>
                    <a:pt x="9605" y="896"/>
                  </a:cubicBezTo>
                  <a:cubicBezTo>
                    <a:pt x="9849" y="896"/>
                    <a:pt x="10053" y="692"/>
                    <a:pt x="10053" y="448"/>
                  </a:cubicBezTo>
                  <a:cubicBezTo>
                    <a:pt x="10053" y="204"/>
                    <a:pt x="9849" y="0"/>
                    <a:pt x="9605" y="0"/>
                  </a:cubicBezTo>
                  <a:close/>
                  <a:moveTo>
                    <a:pt x="10948" y="0"/>
                  </a:moveTo>
                  <a:cubicBezTo>
                    <a:pt x="10704" y="0"/>
                    <a:pt x="10500" y="204"/>
                    <a:pt x="10500" y="448"/>
                  </a:cubicBezTo>
                  <a:cubicBezTo>
                    <a:pt x="10500" y="692"/>
                    <a:pt x="10704" y="896"/>
                    <a:pt x="10948" y="896"/>
                  </a:cubicBezTo>
                  <a:cubicBezTo>
                    <a:pt x="11192" y="896"/>
                    <a:pt x="11396" y="692"/>
                    <a:pt x="11396" y="448"/>
                  </a:cubicBezTo>
                  <a:cubicBezTo>
                    <a:pt x="11396" y="204"/>
                    <a:pt x="11192" y="0"/>
                    <a:pt x="10948" y="0"/>
                  </a:cubicBezTo>
                  <a:close/>
                  <a:moveTo>
                    <a:pt x="12291" y="0"/>
                  </a:moveTo>
                  <a:cubicBezTo>
                    <a:pt x="12047" y="0"/>
                    <a:pt x="11843" y="204"/>
                    <a:pt x="11843" y="448"/>
                  </a:cubicBezTo>
                  <a:cubicBezTo>
                    <a:pt x="11843" y="692"/>
                    <a:pt x="12047" y="896"/>
                    <a:pt x="12291" y="896"/>
                  </a:cubicBezTo>
                  <a:cubicBezTo>
                    <a:pt x="12535" y="896"/>
                    <a:pt x="12739" y="692"/>
                    <a:pt x="12739" y="448"/>
                  </a:cubicBezTo>
                  <a:cubicBezTo>
                    <a:pt x="12739" y="204"/>
                    <a:pt x="12535" y="0"/>
                    <a:pt x="12291" y="0"/>
                  </a:cubicBezTo>
                  <a:close/>
                  <a:moveTo>
                    <a:pt x="13634" y="0"/>
                  </a:moveTo>
                  <a:cubicBezTo>
                    <a:pt x="13390" y="0"/>
                    <a:pt x="13186" y="204"/>
                    <a:pt x="13186" y="448"/>
                  </a:cubicBezTo>
                  <a:cubicBezTo>
                    <a:pt x="13186" y="692"/>
                    <a:pt x="13390" y="896"/>
                    <a:pt x="13634" y="896"/>
                  </a:cubicBezTo>
                  <a:cubicBezTo>
                    <a:pt x="13878" y="896"/>
                    <a:pt x="14082" y="692"/>
                    <a:pt x="14082" y="448"/>
                  </a:cubicBezTo>
                  <a:cubicBezTo>
                    <a:pt x="14082" y="204"/>
                    <a:pt x="13878" y="0"/>
                    <a:pt x="13634" y="0"/>
                  </a:cubicBezTo>
                  <a:close/>
                  <a:moveTo>
                    <a:pt x="14977" y="0"/>
                  </a:moveTo>
                  <a:cubicBezTo>
                    <a:pt x="14733" y="0"/>
                    <a:pt x="14529" y="204"/>
                    <a:pt x="14529" y="448"/>
                  </a:cubicBezTo>
                  <a:cubicBezTo>
                    <a:pt x="14529" y="692"/>
                    <a:pt x="14733" y="896"/>
                    <a:pt x="14977" y="896"/>
                  </a:cubicBezTo>
                  <a:cubicBezTo>
                    <a:pt x="15221" y="896"/>
                    <a:pt x="15425" y="692"/>
                    <a:pt x="15425" y="448"/>
                  </a:cubicBezTo>
                  <a:cubicBezTo>
                    <a:pt x="15425" y="204"/>
                    <a:pt x="15221" y="0"/>
                    <a:pt x="14977" y="0"/>
                  </a:cubicBezTo>
                  <a:close/>
                  <a:moveTo>
                    <a:pt x="16320" y="0"/>
                  </a:moveTo>
                  <a:cubicBezTo>
                    <a:pt x="16076" y="0"/>
                    <a:pt x="15872" y="204"/>
                    <a:pt x="15872" y="448"/>
                  </a:cubicBezTo>
                  <a:cubicBezTo>
                    <a:pt x="15872" y="692"/>
                    <a:pt x="16076" y="896"/>
                    <a:pt x="16320" y="896"/>
                  </a:cubicBezTo>
                  <a:cubicBezTo>
                    <a:pt x="16564" y="896"/>
                    <a:pt x="16768" y="692"/>
                    <a:pt x="16768" y="448"/>
                  </a:cubicBezTo>
                  <a:cubicBezTo>
                    <a:pt x="16768" y="204"/>
                    <a:pt x="16564" y="0"/>
                    <a:pt x="16320" y="0"/>
                  </a:cubicBezTo>
                  <a:close/>
                  <a:moveTo>
                    <a:pt x="367" y="1872"/>
                  </a:moveTo>
                  <a:cubicBezTo>
                    <a:pt x="163" y="1872"/>
                    <a:pt x="0" y="2035"/>
                    <a:pt x="0" y="2239"/>
                  </a:cubicBezTo>
                  <a:cubicBezTo>
                    <a:pt x="0" y="2483"/>
                    <a:pt x="163" y="2646"/>
                    <a:pt x="367" y="2646"/>
                  </a:cubicBezTo>
                  <a:lnTo>
                    <a:pt x="1954" y="2646"/>
                  </a:lnTo>
                  <a:cubicBezTo>
                    <a:pt x="2157" y="2646"/>
                    <a:pt x="2361" y="2483"/>
                    <a:pt x="2361" y="2239"/>
                  </a:cubicBezTo>
                  <a:cubicBezTo>
                    <a:pt x="2361" y="2035"/>
                    <a:pt x="2157" y="1872"/>
                    <a:pt x="1954" y="1872"/>
                  </a:cubicBezTo>
                  <a:close/>
                  <a:moveTo>
                    <a:pt x="3704" y="1872"/>
                  </a:moveTo>
                  <a:cubicBezTo>
                    <a:pt x="3500" y="1872"/>
                    <a:pt x="3338" y="2035"/>
                    <a:pt x="3338" y="2239"/>
                  </a:cubicBezTo>
                  <a:cubicBezTo>
                    <a:pt x="3338" y="2483"/>
                    <a:pt x="3500" y="2646"/>
                    <a:pt x="3704" y="2646"/>
                  </a:cubicBezTo>
                  <a:lnTo>
                    <a:pt x="7814" y="2646"/>
                  </a:lnTo>
                  <a:cubicBezTo>
                    <a:pt x="8058" y="2646"/>
                    <a:pt x="8221" y="2483"/>
                    <a:pt x="8221" y="2239"/>
                  </a:cubicBezTo>
                  <a:cubicBezTo>
                    <a:pt x="8221" y="2035"/>
                    <a:pt x="8058" y="1872"/>
                    <a:pt x="7814" y="1872"/>
                  </a:cubicBezTo>
                  <a:close/>
                  <a:moveTo>
                    <a:pt x="367" y="3663"/>
                  </a:moveTo>
                  <a:cubicBezTo>
                    <a:pt x="163" y="3663"/>
                    <a:pt x="0" y="3826"/>
                    <a:pt x="0" y="4070"/>
                  </a:cubicBezTo>
                  <a:cubicBezTo>
                    <a:pt x="0" y="4273"/>
                    <a:pt x="163" y="4436"/>
                    <a:pt x="367" y="4436"/>
                  </a:cubicBezTo>
                  <a:lnTo>
                    <a:pt x="1954" y="4436"/>
                  </a:lnTo>
                  <a:cubicBezTo>
                    <a:pt x="2157" y="4436"/>
                    <a:pt x="2361" y="4273"/>
                    <a:pt x="2361" y="4070"/>
                  </a:cubicBezTo>
                  <a:cubicBezTo>
                    <a:pt x="2361" y="3826"/>
                    <a:pt x="2157" y="3663"/>
                    <a:pt x="1954" y="3663"/>
                  </a:cubicBezTo>
                  <a:close/>
                  <a:moveTo>
                    <a:pt x="3704" y="3663"/>
                  </a:moveTo>
                  <a:cubicBezTo>
                    <a:pt x="3500" y="3663"/>
                    <a:pt x="3338" y="3826"/>
                    <a:pt x="3338" y="4070"/>
                  </a:cubicBezTo>
                  <a:cubicBezTo>
                    <a:pt x="3338" y="4273"/>
                    <a:pt x="3500" y="4436"/>
                    <a:pt x="3704" y="4436"/>
                  </a:cubicBezTo>
                  <a:lnTo>
                    <a:pt x="7814" y="4436"/>
                  </a:lnTo>
                  <a:cubicBezTo>
                    <a:pt x="8058" y="4436"/>
                    <a:pt x="8221" y="4273"/>
                    <a:pt x="8221" y="4070"/>
                  </a:cubicBezTo>
                  <a:cubicBezTo>
                    <a:pt x="8221" y="3826"/>
                    <a:pt x="8058" y="3663"/>
                    <a:pt x="7814" y="3663"/>
                  </a:cubicBezTo>
                  <a:close/>
                  <a:moveTo>
                    <a:pt x="9605" y="3622"/>
                  </a:moveTo>
                  <a:cubicBezTo>
                    <a:pt x="9361" y="3622"/>
                    <a:pt x="9157" y="3785"/>
                    <a:pt x="9157" y="4070"/>
                  </a:cubicBezTo>
                  <a:cubicBezTo>
                    <a:pt x="9157" y="4314"/>
                    <a:pt x="9361" y="4518"/>
                    <a:pt x="9605" y="4518"/>
                  </a:cubicBezTo>
                  <a:cubicBezTo>
                    <a:pt x="9849" y="4518"/>
                    <a:pt x="10053" y="4314"/>
                    <a:pt x="10053" y="4070"/>
                  </a:cubicBezTo>
                  <a:cubicBezTo>
                    <a:pt x="10053" y="3785"/>
                    <a:pt x="9849" y="3622"/>
                    <a:pt x="9605" y="3622"/>
                  </a:cubicBezTo>
                  <a:close/>
                  <a:moveTo>
                    <a:pt x="10948" y="3622"/>
                  </a:moveTo>
                  <a:cubicBezTo>
                    <a:pt x="10704" y="3622"/>
                    <a:pt x="10500" y="3785"/>
                    <a:pt x="10500" y="4070"/>
                  </a:cubicBezTo>
                  <a:cubicBezTo>
                    <a:pt x="10500" y="4314"/>
                    <a:pt x="10704" y="4518"/>
                    <a:pt x="10948" y="4518"/>
                  </a:cubicBezTo>
                  <a:cubicBezTo>
                    <a:pt x="11192" y="4518"/>
                    <a:pt x="11396" y="4314"/>
                    <a:pt x="11396" y="4070"/>
                  </a:cubicBezTo>
                  <a:cubicBezTo>
                    <a:pt x="11396" y="3785"/>
                    <a:pt x="11192" y="3622"/>
                    <a:pt x="10948" y="3622"/>
                  </a:cubicBezTo>
                  <a:close/>
                  <a:moveTo>
                    <a:pt x="12291" y="3622"/>
                  </a:moveTo>
                  <a:cubicBezTo>
                    <a:pt x="12047" y="3622"/>
                    <a:pt x="11843" y="3785"/>
                    <a:pt x="11843" y="4070"/>
                  </a:cubicBezTo>
                  <a:cubicBezTo>
                    <a:pt x="11843" y="4314"/>
                    <a:pt x="12047" y="4518"/>
                    <a:pt x="12291" y="4518"/>
                  </a:cubicBezTo>
                  <a:cubicBezTo>
                    <a:pt x="12535" y="4518"/>
                    <a:pt x="12739" y="4314"/>
                    <a:pt x="12739" y="4070"/>
                  </a:cubicBezTo>
                  <a:cubicBezTo>
                    <a:pt x="12739" y="3785"/>
                    <a:pt x="12535" y="3622"/>
                    <a:pt x="12291" y="3622"/>
                  </a:cubicBezTo>
                  <a:close/>
                  <a:moveTo>
                    <a:pt x="13634" y="3622"/>
                  </a:moveTo>
                  <a:cubicBezTo>
                    <a:pt x="13390" y="3622"/>
                    <a:pt x="13186" y="3785"/>
                    <a:pt x="13186" y="4070"/>
                  </a:cubicBezTo>
                  <a:cubicBezTo>
                    <a:pt x="13186" y="4314"/>
                    <a:pt x="13390" y="4518"/>
                    <a:pt x="13634" y="4518"/>
                  </a:cubicBezTo>
                  <a:cubicBezTo>
                    <a:pt x="13878" y="4518"/>
                    <a:pt x="14082" y="4314"/>
                    <a:pt x="14082" y="4070"/>
                  </a:cubicBezTo>
                  <a:cubicBezTo>
                    <a:pt x="14082" y="3785"/>
                    <a:pt x="13878" y="3622"/>
                    <a:pt x="13634" y="3622"/>
                  </a:cubicBezTo>
                  <a:close/>
                  <a:moveTo>
                    <a:pt x="14977" y="3622"/>
                  </a:moveTo>
                  <a:cubicBezTo>
                    <a:pt x="14733" y="3622"/>
                    <a:pt x="14529" y="3785"/>
                    <a:pt x="14529" y="4070"/>
                  </a:cubicBezTo>
                  <a:cubicBezTo>
                    <a:pt x="14529" y="4314"/>
                    <a:pt x="14733" y="4518"/>
                    <a:pt x="14977" y="4518"/>
                  </a:cubicBezTo>
                  <a:cubicBezTo>
                    <a:pt x="15221" y="4518"/>
                    <a:pt x="15425" y="4314"/>
                    <a:pt x="15425" y="4070"/>
                  </a:cubicBezTo>
                  <a:cubicBezTo>
                    <a:pt x="15425" y="3785"/>
                    <a:pt x="15221" y="3622"/>
                    <a:pt x="14977" y="3622"/>
                  </a:cubicBezTo>
                  <a:close/>
                  <a:moveTo>
                    <a:pt x="16320" y="3622"/>
                  </a:moveTo>
                  <a:cubicBezTo>
                    <a:pt x="16076" y="3622"/>
                    <a:pt x="15872" y="3785"/>
                    <a:pt x="15872" y="4070"/>
                  </a:cubicBezTo>
                  <a:cubicBezTo>
                    <a:pt x="15872" y="4314"/>
                    <a:pt x="16076" y="4518"/>
                    <a:pt x="16320" y="4518"/>
                  </a:cubicBezTo>
                  <a:cubicBezTo>
                    <a:pt x="16564" y="4518"/>
                    <a:pt x="16768" y="4314"/>
                    <a:pt x="16768" y="4070"/>
                  </a:cubicBezTo>
                  <a:cubicBezTo>
                    <a:pt x="16768" y="3785"/>
                    <a:pt x="16564" y="3622"/>
                    <a:pt x="16320" y="3622"/>
                  </a:cubicBezTo>
                  <a:close/>
                  <a:moveTo>
                    <a:pt x="367" y="5454"/>
                  </a:moveTo>
                  <a:cubicBezTo>
                    <a:pt x="163" y="5454"/>
                    <a:pt x="0" y="5617"/>
                    <a:pt x="0" y="5861"/>
                  </a:cubicBezTo>
                  <a:cubicBezTo>
                    <a:pt x="0" y="6064"/>
                    <a:pt x="163" y="6227"/>
                    <a:pt x="367" y="6227"/>
                  </a:cubicBezTo>
                  <a:lnTo>
                    <a:pt x="1954" y="6227"/>
                  </a:lnTo>
                  <a:cubicBezTo>
                    <a:pt x="2157" y="6227"/>
                    <a:pt x="2361" y="6064"/>
                    <a:pt x="2361" y="5861"/>
                  </a:cubicBezTo>
                  <a:cubicBezTo>
                    <a:pt x="2361" y="5617"/>
                    <a:pt x="2157" y="5454"/>
                    <a:pt x="1954" y="5454"/>
                  </a:cubicBezTo>
                  <a:close/>
                  <a:moveTo>
                    <a:pt x="3704" y="5454"/>
                  </a:moveTo>
                  <a:cubicBezTo>
                    <a:pt x="3500" y="5454"/>
                    <a:pt x="3338" y="5617"/>
                    <a:pt x="3338" y="5861"/>
                  </a:cubicBezTo>
                  <a:cubicBezTo>
                    <a:pt x="3338" y="6064"/>
                    <a:pt x="3500" y="6227"/>
                    <a:pt x="3704" y="6227"/>
                  </a:cubicBezTo>
                  <a:lnTo>
                    <a:pt x="7814" y="6227"/>
                  </a:lnTo>
                  <a:cubicBezTo>
                    <a:pt x="8058" y="6227"/>
                    <a:pt x="8221" y="6064"/>
                    <a:pt x="8221" y="5861"/>
                  </a:cubicBezTo>
                  <a:cubicBezTo>
                    <a:pt x="8221" y="5617"/>
                    <a:pt x="8058" y="5454"/>
                    <a:pt x="7814" y="5454"/>
                  </a:cubicBezTo>
                  <a:close/>
                  <a:moveTo>
                    <a:pt x="367" y="7244"/>
                  </a:moveTo>
                  <a:cubicBezTo>
                    <a:pt x="163" y="7244"/>
                    <a:pt x="0" y="7448"/>
                    <a:pt x="0" y="7651"/>
                  </a:cubicBezTo>
                  <a:cubicBezTo>
                    <a:pt x="0" y="7855"/>
                    <a:pt x="163" y="8018"/>
                    <a:pt x="367" y="8018"/>
                  </a:cubicBezTo>
                  <a:lnTo>
                    <a:pt x="1954" y="8018"/>
                  </a:lnTo>
                  <a:cubicBezTo>
                    <a:pt x="2157" y="8018"/>
                    <a:pt x="2361" y="7855"/>
                    <a:pt x="2361" y="7651"/>
                  </a:cubicBezTo>
                  <a:cubicBezTo>
                    <a:pt x="2361" y="7448"/>
                    <a:pt x="2157" y="7244"/>
                    <a:pt x="1954" y="7244"/>
                  </a:cubicBezTo>
                  <a:close/>
                  <a:moveTo>
                    <a:pt x="3704" y="7244"/>
                  </a:moveTo>
                  <a:cubicBezTo>
                    <a:pt x="3500" y="7244"/>
                    <a:pt x="3338" y="7448"/>
                    <a:pt x="3338" y="7651"/>
                  </a:cubicBezTo>
                  <a:cubicBezTo>
                    <a:pt x="3338" y="7855"/>
                    <a:pt x="3500" y="8018"/>
                    <a:pt x="3704" y="8018"/>
                  </a:cubicBezTo>
                  <a:lnTo>
                    <a:pt x="7814" y="8018"/>
                  </a:lnTo>
                  <a:cubicBezTo>
                    <a:pt x="8058" y="8018"/>
                    <a:pt x="8221" y="7855"/>
                    <a:pt x="8221" y="7651"/>
                  </a:cubicBezTo>
                  <a:cubicBezTo>
                    <a:pt x="8221" y="7448"/>
                    <a:pt x="8058" y="7244"/>
                    <a:pt x="7814" y="7244"/>
                  </a:cubicBezTo>
                  <a:close/>
                  <a:moveTo>
                    <a:pt x="14204" y="8750"/>
                  </a:moveTo>
                  <a:cubicBezTo>
                    <a:pt x="13959" y="8750"/>
                    <a:pt x="13756" y="8954"/>
                    <a:pt x="13756" y="9198"/>
                  </a:cubicBezTo>
                  <a:cubicBezTo>
                    <a:pt x="13756" y="9483"/>
                    <a:pt x="13959" y="9686"/>
                    <a:pt x="14204" y="9686"/>
                  </a:cubicBezTo>
                  <a:cubicBezTo>
                    <a:pt x="14448" y="9686"/>
                    <a:pt x="14651" y="9483"/>
                    <a:pt x="14651" y="9198"/>
                  </a:cubicBezTo>
                  <a:cubicBezTo>
                    <a:pt x="14651" y="8954"/>
                    <a:pt x="14448" y="8750"/>
                    <a:pt x="14204" y="8750"/>
                  </a:cubicBezTo>
                  <a:close/>
                  <a:moveTo>
                    <a:pt x="15547" y="8750"/>
                  </a:moveTo>
                  <a:cubicBezTo>
                    <a:pt x="15302" y="8750"/>
                    <a:pt x="15099" y="8954"/>
                    <a:pt x="15099" y="9198"/>
                  </a:cubicBezTo>
                  <a:cubicBezTo>
                    <a:pt x="15099" y="9483"/>
                    <a:pt x="15302" y="9686"/>
                    <a:pt x="15547" y="9686"/>
                  </a:cubicBezTo>
                  <a:cubicBezTo>
                    <a:pt x="15791" y="9686"/>
                    <a:pt x="15994" y="9483"/>
                    <a:pt x="15994" y="9198"/>
                  </a:cubicBezTo>
                  <a:cubicBezTo>
                    <a:pt x="15994" y="8954"/>
                    <a:pt x="15791" y="8750"/>
                    <a:pt x="15547" y="8750"/>
                  </a:cubicBezTo>
                  <a:close/>
                  <a:moveTo>
                    <a:pt x="16890" y="8750"/>
                  </a:moveTo>
                  <a:cubicBezTo>
                    <a:pt x="16645" y="8750"/>
                    <a:pt x="16442" y="8954"/>
                    <a:pt x="16442" y="9198"/>
                  </a:cubicBezTo>
                  <a:cubicBezTo>
                    <a:pt x="16442" y="9483"/>
                    <a:pt x="16645" y="9686"/>
                    <a:pt x="16890" y="9686"/>
                  </a:cubicBezTo>
                  <a:cubicBezTo>
                    <a:pt x="17134" y="9686"/>
                    <a:pt x="17337" y="9483"/>
                    <a:pt x="17337" y="9198"/>
                  </a:cubicBezTo>
                  <a:cubicBezTo>
                    <a:pt x="17337" y="8954"/>
                    <a:pt x="17134" y="8750"/>
                    <a:pt x="16890" y="8750"/>
                  </a:cubicBezTo>
                  <a:close/>
                  <a:moveTo>
                    <a:pt x="18233" y="8750"/>
                  </a:moveTo>
                  <a:cubicBezTo>
                    <a:pt x="17988" y="8750"/>
                    <a:pt x="17785" y="8954"/>
                    <a:pt x="17785" y="9198"/>
                  </a:cubicBezTo>
                  <a:cubicBezTo>
                    <a:pt x="17785" y="9483"/>
                    <a:pt x="17988" y="9686"/>
                    <a:pt x="18233" y="9686"/>
                  </a:cubicBezTo>
                  <a:cubicBezTo>
                    <a:pt x="18477" y="9686"/>
                    <a:pt x="18680" y="9483"/>
                    <a:pt x="18680" y="9198"/>
                  </a:cubicBezTo>
                  <a:cubicBezTo>
                    <a:pt x="18680" y="8954"/>
                    <a:pt x="18477" y="8750"/>
                    <a:pt x="18233" y="8750"/>
                  </a:cubicBezTo>
                  <a:close/>
                  <a:moveTo>
                    <a:pt x="19576" y="8750"/>
                  </a:moveTo>
                  <a:cubicBezTo>
                    <a:pt x="19331" y="8750"/>
                    <a:pt x="19128" y="8954"/>
                    <a:pt x="19128" y="9198"/>
                  </a:cubicBezTo>
                  <a:cubicBezTo>
                    <a:pt x="19128" y="9483"/>
                    <a:pt x="19331" y="9686"/>
                    <a:pt x="19576" y="9686"/>
                  </a:cubicBezTo>
                  <a:cubicBezTo>
                    <a:pt x="19820" y="9686"/>
                    <a:pt x="20023" y="9483"/>
                    <a:pt x="20023" y="9198"/>
                  </a:cubicBezTo>
                  <a:cubicBezTo>
                    <a:pt x="20023" y="8954"/>
                    <a:pt x="19820" y="8750"/>
                    <a:pt x="19576" y="8750"/>
                  </a:cubicBezTo>
                  <a:close/>
                  <a:moveTo>
                    <a:pt x="20919" y="8750"/>
                  </a:moveTo>
                  <a:cubicBezTo>
                    <a:pt x="20674" y="8750"/>
                    <a:pt x="20471" y="8954"/>
                    <a:pt x="20471" y="9198"/>
                  </a:cubicBezTo>
                  <a:cubicBezTo>
                    <a:pt x="20471" y="9483"/>
                    <a:pt x="20674" y="9686"/>
                    <a:pt x="20919" y="9686"/>
                  </a:cubicBezTo>
                  <a:cubicBezTo>
                    <a:pt x="21163" y="9686"/>
                    <a:pt x="21366" y="9483"/>
                    <a:pt x="21366" y="9198"/>
                  </a:cubicBezTo>
                  <a:cubicBezTo>
                    <a:pt x="21366" y="8954"/>
                    <a:pt x="21163" y="8750"/>
                    <a:pt x="20919" y="8750"/>
                  </a:cubicBezTo>
                  <a:close/>
                  <a:moveTo>
                    <a:pt x="367" y="9035"/>
                  </a:moveTo>
                  <a:cubicBezTo>
                    <a:pt x="163" y="9035"/>
                    <a:pt x="0" y="9239"/>
                    <a:pt x="0" y="9442"/>
                  </a:cubicBezTo>
                  <a:cubicBezTo>
                    <a:pt x="0" y="9646"/>
                    <a:pt x="163" y="9849"/>
                    <a:pt x="367" y="9849"/>
                  </a:cubicBezTo>
                  <a:lnTo>
                    <a:pt x="1954" y="9849"/>
                  </a:lnTo>
                  <a:cubicBezTo>
                    <a:pt x="2157" y="9849"/>
                    <a:pt x="2361" y="9646"/>
                    <a:pt x="2361" y="9442"/>
                  </a:cubicBezTo>
                  <a:cubicBezTo>
                    <a:pt x="2361" y="9239"/>
                    <a:pt x="2157" y="9035"/>
                    <a:pt x="1954" y="9035"/>
                  </a:cubicBezTo>
                  <a:close/>
                  <a:moveTo>
                    <a:pt x="8628" y="9035"/>
                  </a:moveTo>
                  <a:cubicBezTo>
                    <a:pt x="8425" y="9035"/>
                    <a:pt x="8262" y="9239"/>
                    <a:pt x="8262" y="9442"/>
                  </a:cubicBezTo>
                  <a:cubicBezTo>
                    <a:pt x="8262" y="9646"/>
                    <a:pt x="8425" y="9849"/>
                    <a:pt x="8628" y="9849"/>
                  </a:cubicBezTo>
                  <a:lnTo>
                    <a:pt x="12779" y="9849"/>
                  </a:lnTo>
                  <a:cubicBezTo>
                    <a:pt x="12983" y="9849"/>
                    <a:pt x="13146" y="9646"/>
                    <a:pt x="13146" y="9442"/>
                  </a:cubicBezTo>
                  <a:cubicBezTo>
                    <a:pt x="13146" y="9239"/>
                    <a:pt x="12983" y="9035"/>
                    <a:pt x="12779" y="9035"/>
                  </a:cubicBezTo>
                  <a:close/>
                  <a:moveTo>
                    <a:pt x="367" y="10866"/>
                  </a:moveTo>
                  <a:cubicBezTo>
                    <a:pt x="163" y="10866"/>
                    <a:pt x="0" y="11029"/>
                    <a:pt x="0" y="11233"/>
                  </a:cubicBezTo>
                  <a:cubicBezTo>
                    <a:pt x="0" y="11436"/>
                    <a:pt x="163" y="11640"/>
                    <a:pt x="367" y="11640"/>
                  </a:cubicBezTo>
                  <a:lnTo>
                    <a:pt x="1954" y="11640"/>
                  </a:lnTo>
                  <a:cubicBezTo>
                    <a:pt x="2157" y="11640"/>
                    <a:pt x="2361" y="11436"/>
                    <a:pt x="2361" y="11233"/>
                  </a:cubicBezTo>
                  <a:cubicBezTo>
                    <a:pt x="2361" y="11029"/>
                    <a:pt x="2157" y="10866"/>
                    <a:pt x="1954" y="10866"/>
                  </a:cubicBezTo>
                  <a:close/>
                  <a:moveTo>
                    <a:pt x="8628" y="10866"/>
                  </a:moveTo>
                  <a:cubicBezTo>
                    <a:pt x="8425" y="10866"/>
                    <a:pt x="8262" y="11029"/>
                    <a:pt x="8262" y="11233"/>
                  </a:cubicBezTo>
                  <a:cubicBezTo>
                    <a:pt x="8262" y="11436"/>
                    <a:pt x="8425" y="11640"/>
                    <a:pt x="8628" y="11640"/>
                  </a:cubicBezTo>
                  <a:lnTo>
                    <a:pt x="12779" y="11640"/>
                  </a:lnTo>
                  <a:cubicBezTo>
                    <a:pt x="12983" y="11640"/>
                    <a:pt x="13146" y="11436"/>
                    <a:pt x="13146" y="11233"/>
                  </a:cubicBezTo>
                  <a:cubicBezTo>
                    <a:pt x="13146" y="11029"/>
                    <a:pt x="12983" y="10866"/>
                    <a:pt x="12779" y="10866"/>
                  </a:cubicBezTo>
                  <a:close/>
                  <a:moveTo>
                    <a:pt x="14204" y="12454"/>
                  </a:moveTo>
                  <a:cubicBezTo>
                    <a:pt x="13959" y="12454"/>
                    <a:pt x="13756" y="12657"/>
                    <a:pt x="13756" y="12942"/>
                  </a:cubicBezTo>
                  <a:cubicBezTo>
                    <a:pt x="13756" y="13186"/>
                    <a:pt x="13959" y="13390"/>
                    <a:pt x="14204" y="13390"/>
                  </a:cubicBezTo>
                  <a:cubicBezTo>
                    <a:pt x="14448" y="13390"/>
                    <a:pt x="14651" y="13186"/>
                    <a:pt x="14651" y="12942"/>
                  </a:cubicBezTo>
                  <a:cubicBezTo>
                    <a:pt x="14651" y="12657"/>
                    <a:pt x="14448" y="12454"/>
                    <a:pt x="14204" y="12454"/>
                  </a:cubicBezTo>
                  <a:close/>
                  <a:moveTo>
                    <a:pt x="15547" y="12454"/>
                  </a:moveTo>
                  <a:cubicBezTo>
                    <a:pt x="15302" y="12454"/>
                    <a:pt x="15099" y="12657"/>
                    <a:pt x="15099" y="12942"/>
                  </a:cubicBezTo>
                  <a:cubicBezTo>
                    <a:pt x="15099" y="13186"/>
                    <a:pt x="15302" y="13390"/>
                    <a:pt x="15547" y="13390"/>
                  </a:cubicBezTo>
                  <a:cubicBezTo>
                    <a:pt x="15791" y="13390"/>
                    <a:pt x="15994" y="13186"/>
                    <a:pt x="15994" y="12942"/>
                  </a:cubicBezTo>
                  <a:cubicBezTo>
                    <a:pt x="15994" y="12657"/>
                    <a:pt x="15791" y="12454"/>
                    <a:pt x="15547" y="12454"/>
                  </a:cubicBezTo>
                  <a:close/>
                  <a:moveTo>
                    <a:pt x="16890" y="12454"/>
                  </a:moveTo>
                  <a:cubicBezTo>
                    <a:pt x="16645" y="12454"/>
                    <a:pt x="16442" y="12657"/>
                    <a:pt x="16442" y="12942"/>
                  </a:cubicBezTo>
                  <a:cubicBezTo>
                    <a:pt x="16442" y="13186"/>
                    <a:pt x="16645" y="13390"/>
                    <a:pt x="16890" y="13390"/>
                  </a:cubicBezTo>
                  <a:cubicBezTo>
                    <a:pt x="17134" y="13390"/>
                    <a:pt x="17337" y="13186"/>
                    <a:pt x="17337" y="12942"/>
                  </a:cubicBezTo>
                  <a:cubicBezTo>
                    <a:pt x="17337" y="12657"/>
                    <a:pt x="17134" y="12454"/>
                    <a:pt x="16890" y="12454"/>
                  </a:cubicBezTo>
                  <a:close/>
                  <a:moveTo>
                    <a:pt x="18233" y="12454"/>
                  </a:moveTo>
                  <a:cubicBezTo>
                    <a:pt x="17988" y="12454"/>
                    <a:pt x="17785" y="12657"/>
                    <a:pt x="17785" y="12942"/>
                  </a:cubicBezTo>
                  <a:cubicBezTo>
                    <a:pt x="17785" y="13186"/>
                    <a:pt x="17988" y="13390"/>
                    <a:pt x="18233" y="13390"/>
                  </a:cubicBezTo>
                  <a:cubicBezTo>
                    <a:pt x="18477" y="13390"/>
                    <a:pt x="18680" y="13186"/>
                    <a:pt x="18680" y="12942"/>
                  </a:cubicBezTo>
                  <a:cubicBezTo>
                    <a:pt x="18680" y="12657"/>
                    <a:pt x="18477" y="12454"/>
                    <a:pt x="18233" y="12454"/>
                  </a:cubicBezTo>
                  <a:close/>
                  <a:moveTo>
                    <a:pt x="19576" y="12454"/>
                  </a:moveTo>
                  <a:cubicBezTo>
                    <a:pt x="19331" y="12454"/>
                    <a:pt x="19128" y="12657"/>
                    <a:pt x="19128" y="12942"/>
                  </a:cubicBezTo>
                  <a:cubicBezTo>
                    <a:pt x="19128" y="13186"/>
                    <a:pt x="19331" y="13390"/>
                    <a:pt x="19576" y="13390"/>
                  </a:cubicBezTo>
                  <a:cubicBezTo>
                    <a:pt x="19820" y="13390"/>
                    <a:pt x="20023" y="13186"/>
                    <a:pt x="20023" y="12942"/>
                  </a:cubicBezTo>
                  <a:cubicBezTo>
                    <a:pt x="20023" y="12657"/>
                    <a:pt x="19820" y="12454"/>
                    <a:pt x="19576" y="12454"/>
                  </a:cubicBezTo>
                  <a:close/>
                  <a:moveTo>
                    <a:pt x="20919" y="12454"/>
                  </a:moveTo>
                  <a:cubicBezTo>
                    <a:pt x="20674" y="12454"/>
                    <a:pt x="20471" y="12657"/>
                    <a:pt x="20471" y="12942"/>
                  </a:cubicBezTo>
                  <a:cubicBezTo>
                    <a:pt x="20471" y="13186"/>
                    <a:pt x="20674" y="13390"/>
                    <a:pt x="20919" y="13390"/>
                  </a:cubicBezTo>
                  <a:cubicBezTo>
                    <a:pt x="21163" y="13390"/>
                    <a:pt x="21366" y="13186"/>
                    <a:pt x="21366" y="12942"/>
                  </a:cubicBezTo>
                  <a:cubicBezTo>
                    <a:pt x="21366" y="12657"/>
                    <a:pt x="21163" y="12454"/>
                    <a:pt x="20919" y="12454"/>
                  </a:cubicBezTo>
                  <a:close/>
                  <a:moveTo>
                    <a:pt x="367" y="12657"/>
                  </a:moveTo>
                  <a:cubicBezTo>
                    <a:pt x="163" y="12657"/>
                    <a:pt x="0" y="12820"/>
                    <a:pt x="0" y="13023"/>
                  </a:cubicBezTo>
                  <a:cubicBezTo>
                    <a:pt x="0" y="13268"/>
                    <a:pt x="163" y="13430"/>
                    <a:pt x="367" y="13430"/>
                  </a:cubicBezTo>
                  <a:lnTo>
                    <a:pt x="1954" y="13430"/>
                  </a:lnTo>
                  <a:cubicBezTo>
                    <a:pt x="2157" y="13430"/>
                    <a:pt x="2361" y="13268"/>
                    <a:pt x="2361" y="13023"/>
                  </a:cubicBezTo>
                  <a:cubicBezTo>
                    <a:pt x="2361" y="12820"/>
                    <a:pt x="2157" y="12657"/>
                    <a:pt x="1954" y="12657"/>
                  </a:cubicBezTo>
                  <a:close/>
                  <a:moveTo>
                    <a:pt x="8628" y="12657"/>
                  </a:moveTo>
                  <a:cubicBezTo>
                    <a:pt x="8425" y="12657"/>
                    <a:pt x="8262" y="12820"/>
                    <a:pt x="8262" y="13023"/>
                  </a:cubicBezTo>
                  <a:cubicBezTo>
                    <a:pt x="8262" y="13268"/>
                    <a:pt x="8425" y="13430"/>
                    <a:pt x="8628" y="13430"/>
                  </a:cubicBezTo>
                  <a:lnTo>
                    <a:pt x="12779" y="13430"/>
                  </a:lnTo>
                  <a:cubicBezTo>
                    <a:pt x="12983" y="13430"/>
                    <a:pt x="13146" y="13268"/>
                    <a:pt x="13146" y="13023"/>
                  </a:cubicBezTo>
                  <a:cubicBezTo>
                    <a:pt x="13146" y="12820"/>
                    <a:pt x="12983"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3"/>
            <p:cNvSpPr/>
            <p:nvPr/>
          </p:nvSpPr>
          <p:spPr>
            <a:xfrm>
              <a:off x="3941225" y="2531400"/>
              <a:ext cx="657275" cy="73275"/>
            </a:xfrm>
            <a:custGeom>
              <a:rect b="b" l="l" r="r" t="t"/>
              <a:pathLst>
                <a:path extrusionOk="0" h="2931" w="26291">
                  <a:moveTo>
                    <a:pt x="5088" y="1"/>
                  </a:moveTo>
                  <a:lnTo>
                    <a:pt x="4965" y="41"/>
                  </a:lnTo>
                  <a:lnTo>
                    <a:pt x="326" y="2239"/>
                  </a:lnTo>
                  <a:cubicBezTo>
                    <a:pt x="0" y="2442"/>
                    <a:pt x="123" y="2931"/>
                    <a:pt x="489" y="2931"/>
                  </a:cubicBezTo>
                  <a:lnTo>
                    <a:pt x="22913" y="2931"/>
                  </a:lnTo>
                  <a:cubicBezTo>
                    <a:pt x="22994" y="2931"/>
                    <a:pt x="23076" y="2890"/>
                    <a:pt x="23157" y="2849"/>
                  </a:cubicBezTo>
                  <a:lnTo>
                    <a:pt x="26047" y="652"/>
                  </a:lnTo>
                  <a:cubicBezTo>
                    <a:pt x="26291" y="448"/>
                    <a:pt x="26169" y="1"/>
                    <a:pt x="25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3"/>
            <p:cNvSpPr/>
            <p:nvPr/>
          </p:nvSpPr>
          <p:spPr>
            <a:xfrm>
              <a:off x="3936125" y="2523250"/>
              <a:ext cx="668475" cy="89575"/>
            </a:xfrm>
            <a:custGeom>
              <a:rect b="b" l="l" r="r" t="t"/>
              <a:pathLst>
                <a:path extrusionOk="0" h="3583" w="26739">
                  <a:moveTo>
                    <a:pt x="26047" y="652"/>
                  </a:moveTo>
                  <a:lnTo>
                    <a:pt x="26047" y="693"/>
                  </a:lnTo>
                  <a:lnTo>
                    <a:pt x="23158" y="2931"/>
                  </a:lnTo>
                  <a:lnTo>
                    <a:pt x="693" y="2931"/>
                  </a:lnTo>
                  <a:lnTo>
                    <a:pt x="693" y="2890"/>
                  </a:lnTo>
                  <a:lnTo>
                    <a:pt x="5251" y="693"/>
                  </a:lnTo>
                  <a:lnTo>
                    <a:pt x="5332" y="652"/>
                  </a:lnTo>
                  <a:close/>
                  <a:moveTo>
                    <a:pt x="5251" y="1"/>
                  </a:moveTo>
                  <a:lnTo>
                    <a:pt x="5088" y="42"/>
                  </a:lnTo>
                  <a:lnTo>
                    <a:pt x="5007" y="42"/>
                  </a:lnTo>
                  <a:lnTo>
                    <a:pt x="408" y="2280"/>
                  </a:lnTo>
                  <a:cubicBezTo>
                    <a:pt x="123" y="2402"/>
                    <a:pt x="1" y="2646"/>
                    <a:pt x="1" y="2890"/>
                  </a:cubicBezTo>
                  <a:cubicBezTo>
                    <a:pt x="1" y="3053"/>
                    <a:pt x="82" y="3257"/>
                    <a:pt x="164" y="3379"/>
                  </a:cubicBezTo>
                  <a:cubicBezTo>
                    <a:pt x="286" y="3501"/>
                    <a:pt x="489" y="3582"/>
                    <a:pt x="693" y="3582"/>
                  </a:cubicBezTo>
                  <a:lnTo>
                    <a:pt x="23117" y="3582"/>
                  </a:lnTo>
                  <a:cubicBezTo>
                    <a:pt x="23280" y="3582"/>
                    <a:pt x="23442" y="3542"/>
                    <a:pt x="23565" y="3460"/>
                  </a:cubicBezTo>
                  <a:lnTo>
                    <a:pt x="26454" y="1222"/>
                  </a:lnTo>
                  <a:cubicBezTo>
                    <a:pt x="26617" y="1100"/>
                    <a:pt x="26739" y="896"/>
                    <a:pt x="26698" y="693"/>
                  </a:cubicBezTo>
                  <a:cubicBezTo>
                    <a:pt x="26698" y="489"/>
                    <a:pt x="26658" y="327"/>
                    <a:pt x="26535" y="204"/>
                  </a:cubicBezTo>
                  <a:cubicBezTo>
                    <a:pt x="26413" y="82"/>
                    <a:pt x="26210" y="1"/>
                    <a:pt x="260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3"/>
            <p:cNvSpPr/>
            <p:nvPr/>
          </p:nvSpPr>
          <p:spPr>
            <a:xfrm>
              <a:off x="4246450" y="2181400"/>
              <a:ext cx="103800" cy="392750"/>
            </a:xfrm>
            <a:custGeom>
              <a:rect b="b" l="l" r="r" t="t"/>
              <a:pathLst>
                <a:path extrusionOk="0" h="15710" w="4152">
                  <a:moveTo>
                    <a:pt x="1" y="1"/>
                  </a:moveTo>
                  <a:lnTo>
                    <a:pt x="1" y="15710"/>
                  </a:lnTo>
                  <a:lnTo>
                    <a:pt x="4152" y="15710"/>
                  </a:lnTo>
                  <a:lnTo>
                    <a:pt x="4152" y="1"/>
                  </a:lnTo>
                  <a:close/>
                </a:path>
              </a:pathLst>
            </a:cu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3"/>
            <p:cNvSpPr/>
            <p:nvPr/>
          </p:nvSpPr>
          <p:spPr>
            <a:xfrm>
              <a:off x="4238300" y="2172250"/>
              <a:ext cx="120100" cy="410050"/>
            </a:xfrm>
            <a:custGeom>
              <a:rect b="b" l="l" r="r" t="t"/>
              <a:pathLst>
                <a:path extrusionOk="0" h="16402" w="4804">
                  <a:moveTo>
                    <a:pt x="4111" y="692"/>
                  </a:moveTo>
                  <a:lnTo>
                    <a:pt x="4111" y="15750"/>
                  </a:lnTo>
                  <a:lnTo>
                    <a:pt x="693" y="15750"/>
                  </a:lnTo>
                  <a:lnTo>
                    <a:pt x="693" y="692"/>
                  </a:lnTo>
                  <a:close/>
                  <a:moveTo>
                    <a:pt x="327" y="0"/>
                  </a:moveTo>
                  <a:cubicBezTo>
                    <a:pt x="245" y="0"/>
                    <a:pt x="164" y="41"/>
                    <a:pt x="82" y="123"/>
                  </a:cubicBezTo>
                  <a:cubicBezTo>
                    <a:pt x="42" y="163"/>
                    <a:pt x="1" y="285"/>
                    <a:pt x="1" y="367"/>
                  </a:cubicBezTo>
                  <a:lnTo>
                    <a:pt x="1" y="16076"/>
                  </a:lnTo>
                  <a:cubicBezTo>
                    <a:pt x="1" y="16157"/>
                    <a:pt x="42" y="16239"/>
                    <a:pt x="82" y="16320"/>
                  </a:cubicBezTo>
                  <a:cubicBezTo>
                    <a:pt x="164" y="16361"/>
                    <a:pt x="245" y="16401"/>
                    <a:pt x="327" y="16401"/>
                  </a:cubicBezTo>
                  <a:lnTo>
                    <a:pt x="4478" y="16401"/>
                  </a:lnTo>
                  <a:cubicBezTo>
                    <a:pt x="4559" y="16401"/>
                    <a:pt x="4640" y="16361"/>
                    <a:pt x="4722" y="16320"/>
                  </a:cubicBezTo>
                  <a:cubicBezTo>
                    <a:pt x="4763" y="16239"/>
                    <a:pt x="4803" y="16157"/>
                    <a:pt x="4803" y="16076"/>
                  </a:cubicBezTo>
                  <a:lnTo>
                    <a:pt x="4803" y="367"/>
                  </a:lnTo>
                  <a:cubicBezTo>
                    <a:pt x="4803" y="285"/>
                    <a:pt x="4763" y="163"/>
                    <a:pt x="4722" y="123"/>
                  </a:cubicBezTo>
                  <a:cubicBezTo>
                    <a:pt x="4640" y="41"/>
                    <a:pt x="4559" y="0"/>
                    <a:pt x="44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3"/>
            <p:cNvSpPr/>
            <p:nvPr/>
          </p:nvSpPr>
          <p:spPr>
            <a:xfrm>
              <a:off x="4230175" y="2181400"/>
              <a:ext cx="136350" cy="284900"/>
            </a:xfrm>
            <a:custGeom>
              <a:rect b="b" l="l" r="r" t="t"/>
              <a:pathLst>
                <a:path extrusionOk="0" h="11396" w="5454">
                  <a:moveTo>
                    <a:pt x="0" y="1"/>
                  </a:moveTo>
                  <a:lnTo>
                    <a:pt x="0" y="11396"/>
                  </a:lnTo>
                  <a:lnTo>
                    <a:pt x="5454" y="11396"/>
                  </a:lnTo>
                  <a:lnTo>
                    <a:pt x="54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3"/>
            <p:cNvSpPr/>
            <p:nvPr/>
          </p:nvSpPr>
          <p:spPr>
            <a:xfrm>
              <a:off x="4222025" y="2172250"/>
              <a:ext cx="152650" cy="303225"/>
            </a:xfrm>
            <a:custGeom>
              <a:rect b="b" l="l" r="r" t="t"/>
              <a:pathLst>
                <a:path extrusionOk="0" h="12129" w="6106">
                  <a:moveTo>
                    <a:pt x="5414" y="692"/>
                  </a:moveTo>
                  <a:lnTo>
                    <a:pt x="5414" y="11436"/>
                  </a:lnTo>
                  <a:lnTo>
                    <a:pt x="693" y="11436"/>
                  </a:lnTo>
                  <a:lnTo>
                    <a:pt x="693" y="692"/>
                  </a:lnTo>
                  <a:close/>
                  <a:moveTo>
                    <a:pt x="326" y="0"/>
                  </a:moveTo>
                  <a:cubicBezTo>
                    <a:pt x="245" y="0"/>
                    <a:pt x="164" y="41"/>
                    <a:pt x="123" y="123"/>
                  </a:cubicBezTo>
                  <a:cubicBezTo>
                    <a:pt x="42" y="163"/>
                    <a:pt x="1" y="285"/>
                    <a:pt x="1" y="367"/>
                  </a:cubicBezTo>
                  <a:lnTo>
                    <a:pt x="1" y="11762"/>
                  </a:lnTo>
                  <a:cubicBezTo>
                    <a:pt x="1" y="11843"/>
                    <a:pt x="42" y="11965"/>
                    <a:pt x="123" y="12006"/>
                  </a:cubicBezTo>
                  <a:cubicBezTo>
                    <a:pt x="164" y="12087"/>
                    <a:pt x="245" y="12128"/>
                    <a:pt x="326" y="12128"/>
                  </a:cubicBezTo>
                  <a:lnTo>
                    <a:pt x="5780" y="12128"/>
                  </a:lnTo>
                  <a:cubicBezTo>
                    <a:pt x="5861" y="12128"/>
                    <a:pt x="5943" y="12087"/>
                    <a:pt x="5983" y="12006"/>
                  </a:cubicBezTo>
                  <a:cubicBezTo>
                    <a:pt x="6065" y="11925"/>
                    <a:pt x="6105" y="11843"/>
                    <a:pt x="6105" y="11762"/>
                  </a:cubicBezTo>
                  <a:lnTo>
                    <a:pt x="6105" y="367"/>
                  </a:lnTo>
                  <a:cubicBezTo>
                    <a:pt x="6105" y="285"/>
                    <a:pt x="6065" y="163"/>
                    <a:pt x="5983" y="123"/>
                  </a:cubicBezTo>
                  <a:cubicBezTo>
                    <a:pt x="5943" y="41"/>
                    <a:pt x="5861" y="0"/>
                    <a:pt x="57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3"/>
            <p:cNvSpPr/>
            <p:nvPr/>
          </p:nvSpPr>
          <p:spPr>
            <a:xfrm>
              <a:off x="3469125" y="874000"/>
              <a:ext cx="1707275" cy="1335925"/>
            </a:xfrm>
            <a:custGeom>
              <a:rect b="b" l="l" r="r" t="t"/>
              <a:pathLst>
                <a:path extrusionOk="0" h="53437" w="68291">
                  <a:moveTo>
                    <a:pt x="1" y="1"/>
                  </a:moveTo>
                  <a:lnTo>
                    <a:pt x="1" y="53436"/>
                  </a:lnTo>
                  <a:lnTo>
                    <a:pt x="68291" y="53436"/>
                  </a:lnTo>
                  <a:lnTo>
                    <a:pt x="6829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3"/>
            <p:cNvSpPr/>
            <p:nvPr/>
          </p:nvSpPr>
          <p:spPr>
            <a:xfrm>
              <a:off x="3461000" y="865875"/>
              <a:ext cx="1723550" cy="1352175"/>
            </a:xfrm>
            <a:custGeom>
              <a:rect b="b" l="l" r="r" t="t"/>
              <a:pathLst>
                <a:path extrusionOk="0" h="54087" w="68942">
                  <a:moveTo>
                    <a:pt x="68290" y="692"/>
                  </a:moveTo>
                  <a:lnTo>
                    <a:pt x="68290" y="53395"/>
                  </a:lnTo>
                  <a:lnTo>
                    <a:pt x="652" y="53395"/>
                  </a:lnTo>
                  <a:lnTo>
                    <a:pt x="652" y="692"/>
                  </a:lnTo>
                  <a:close/>
                  <a:moveTo>
                    <a:pt x="326" y="0"/>
                  </a:moveTo>
                  <a:cubicBezTo>
                    <a:pt x="245" y="0"/>
                    <a:pt x="163" y="41"/>
                    <a:pt x="82" y="82"/>
                  </a:cubicBezTo>
                  <a:cubicBezTo>
                    <a:pt x="0" y="163"/>
                    <a:pt x="0" y="244"/>
                    <a:pt x="0" y="326"/>
                  </a:cubicBezTo>
                  <a:lnTo>
                    <a:pt x="0" y="53761"/>
                  </a:lnTo>
                  <a:cubicBezTo>
                    <a:pt x="0" y="53843"/>
                    <a:pt x="0" y="53924"/>
                    <a:pt x="82" y="54005"/>
                  </a:cubicBezTo>
                  <a:cubicBezTo>
                    <a:pt x="163" y="54046"/>
                    <a:pt x="245" y="54087"/>
                    <a:pt x="326" y="54087"/>
                  </a:cubicBezTo>
                  <a:lnTo>
                    <a:pt x="68616" y="54087"/>
                  </a:lnTo>
                  <a:cubicBezTo>
                    <a:pt x="68697" y="54087"/>
                    <a:pt x="68778" y="54046"/>
                    <a:pt x="68860" y="54005"/>
                  </a:cubicBezTo>
                  <a:cubicBezTo>
                    <a:pt x="68901" y="53924"/>
                    <a:pt x="68941" y="53843"/>
                    <a:pt x="68941" y="53761"/>
                  </a:cubicBezTo>
                  <a:lnTo>
                    <a:pt x="68941" y="326"/>
                  </a:lnTo>
                  <a:cubicBezTo>
                    <a:pt x="68941" y="244"/>
                    <a:pt x="68901" y="163"/>
                    <a:pt x="68860" y="82"/>
                  </a:cubicBezTo>
                  <a:cubicBezTo>
                    <a:pt x="68778" y="41"/>
                    <a:pt x="68697" y="0"/>
                    <a:pt x="68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3"/>
            <p:cNvSpPr/>
            <p:nvPr/>
          </p:nvSpPr>
          <p:spPr>
            <a:xfrm>
              <a:off x="3560700" y="945225"/>
              <a:ext cx="1524125" cy="1193475"/>
            </a:xfrm>
            <a:custGeom>
              <a:rect b="b" l="l" r="r" t="t"/>
              <a:pathLst>
                <a:path extrusionOk="0" h="47739" w="60965">
                  <a:moveTo>
                    <a:pt x="1" y="1"/>
                  </a:moveTo>
                  <a:lnTo>
                    <a:pt x="1" y="47738"/>
                  </a:lnTo>
                  <a:lnTo>
                    <a:pt x="60965" y="47738"/>
                  </a:lnTo>
                  <a:lnTo>
                    <a:pt x="609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3"/>
            <p:cNvSpPr/>
            <p:nvPr/>
          </p:nvSpPr>
          <p:spPr>
            <a:xfrm>
              <a:off x="3551550" y="937075"/>
              <a:ext cx="1542450" cy="1209750"/>
            </a:xfrm>
            <a:custGeom>
              <a:rect b="b" l="l" r="r" t="t"/>
              <a:pathLst>
                <a:path extrusionOk="0" h="48390" w="61698">
                  <a:moveTo>
                    <a:pt x="61005" y="693"/>
                  </a:moveTo>
                  <a:lnTo>
                    <a:pt x="61005" y="47698"/>
                  </a:lnTo>
                  <a:lnTo>
                    <a:pt x="692" y="47698"/>
                  </a:lnTo>
                  <a:lnTo>
                    <a:pt x="692" y="693"/>
                  </a:lnTo>
                  <a:close/>
                  <a:moveTo>
                    <a:pt x="367" y="1"/>
                  </a:moveTo>
                  <a:cubicBezTo>
                    <a:pt x="245" y="1"/>
                    <a:pt x="163" y="42"/>
                    <a:pt x="123" y="123"/>
                  </a:cubicBezTo>
                  <a:cubicBezTo>
                    <a:pt x="41" y="164"/>
                    <a:pt x="0" y="245"/>
                    <a:pt x="0" y="327"/>
                  </a:cubicBezTo>
                  <a:lnTo>
                    <a:pt x="0" y="48064"/>
                  </a:lnTo>
                  <a:cubicBezTo>
                    <a:pt x="0" y="48146"/>
                    <a:pt x="41" y="48227"/>
                    <a:pt x="123" y="48268"/>
                  </a:cubicBezTo>
                  <a:cubicBezTo>
                    <a:pt x="163" y="48349"/>
                    <a:pt x="245" y="48390"/>
                    <a:pt x="367" y="48390"/>
                  </a:cubicBezTo>
                  <a:lnTo>
                    <a:pt x="61331" y="48390"/>
                  </a:lnTo>
                  <a:cubicBezTo>
                    <a:pt x="61412" y="48390"/>
                    <a:pt x="61494" y="48349"/>
                    <a:pt x="61575" y="48268"/>
                  </a:cubicBezTo>
                  <a:cubicBezTo>
                    <a:pt x="61657" y="48227"/>
                    <a:pt x="61697" y="48146"/>
                    <a:pt x="61697" y="48064"/>
                  </a:cubicBezTo>
                  <a:lnTo>
                    <a:pt x="61697" y="327"/>
                  </a:lnTo>
                  <a:cubicBezTo>
                    <a:pt x="61697" y="245"/>
                    <a:pt x="61657" y="164"/>
                    <a:pt x="61575" y="123"/>
                  </a:cubicBezTo>
                  <a:cubicBezTo>
                    <a:pt x="61494" y="42"/>
                    <a:pt x="61412" y="1"/>
                    <a:pt x="61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3"/>
            <p:cNvSpPr/>
            <p:nvPr/>
          </p:nvSpPr>
          <p:spPr>
            <a:xfrm>
              <a:off x="3671600" y="1070375"/>
              <a:ext cx="637950" cy="293050"/>
            </a:xfrm>
            <a:custGeom>
              <a:rect b="b" l="l" r="r" t="t"/>
              <a:pathLst>
                <a:path extrusionOk="0" h="11722" w="25518">
                  <a:moveTo>
                    <a:pt x="24826" y="692"/>
                  </a:moveTo>
                  <a:lnTo>
                    <a:pt x="24826" y="11070"/>
                  </a:lnTo>
                  <a:lnTo>
                    <a:pt x="652" y="11070"/>
                  </a:lnTo>
                  <a:lnTo>
                    <a:pt x="652" y="692"/>
                  </a:lnTo>
                  <a:close/>
                  <a:moveTo>
                    <a:pt x="1" y="0"/>
                  </a:moveTo>
                  <a:lnTo>
                    <a:pt x="1" y="11721"/>
                  </a:lnTo>
                  <a:lnTo>
                    <a:pt x="25518" y="11721"/>
                  </a:lnTo>
                  <a:lnTo>
                    <a:pt x="25518" y="11396"/>
                  </a:lnTo>
                  <a:lnTo>
                    <a:pt x="255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3"/>
            <p:cNvSpPr/>
            <p:nvPr/>
          </p:nvSpPr>
          <p:spPr>
            <a:xfrm>
              <a:off x="3760125" y="1538400"/>
              <a:ext cx="1047975" cy="116000"/>
            </a:xfrm>
            <a:custGeom>
              <a:rect b="b" l="l" r="r" t="t"/>
              <a:pathLst>
                <a:path extrusionOk="0" h="4640" w="41919">
                  <a:moveTo>
                    <a:pt x="0" y="0"/>
                  </a:moveTo>
                  <a:lnTo>
                    <a:pt x="0" y="692"/>
                  </a:lnTo>
                  <a:lnTo>
                    <a:pt x="5820" y="692"/>
                  </a:lnTo>
                  <a:cubicBezTo>
                    <a:pt x="8384" y="692"/>
                    <a:pt x="10907" y="1221"/>
                    <a:pt x="13227" y="2320"/>
                  </a:cubicBezTo>
                  <a:lnTo>
                    <a:pt x="15913" y="3581"/>
                  </a:lnTo>
                  <a:cubicBezTo>
                    <a:pt x="17419" y="4273"/>
                    <a:pt x="19006" y="4640"/>
                    <a:pt x="20593" y="4640"/>
                  </a:cubicBezTo>
                  <a:cubicBezTo>
                    <a:pt x="22384" y="4640"/>
                    <a:pt x="24215" y="4151"/>
                    <a:pt x="25843" y="3256"/>
                  </a:cubicBezTo>
                  <a:lnTo>
                    <a:pt x="26616" y="2849"/>
                  </a:lnTo>
                  <a:cubicBezTo>
                    <a:pt x="29221" y="1424"/>
                    <a:pt x="32110" y="692"/>
                    <a:pt x="35081" y="692"/>
                  </a:cubicBezTo>
                  <a:lnTo>
                    <a:pt x="41918" y="692"/>
                  </a:lnTo>
                  <a:lnTo>
                    <a:pt x="41918" y="0"/>
                  </a:lnTo>
                  <a:lnTo>
                    <a:pt x="35081" y="0"/>
                  </a:lnTo>
                  <a:cubicBezTo>
                    <a:pt x="31988" y="0"/>
                    <a:pt x="28977" y="773"/>
                    <a:pt x="26291" y="2238"/>
                  </a:cubicBezTo>
                  <a:lnTo>
                    <a:pt x="25517" y="2686"/>
                  </a:lnTo>
                  <a:cubicBezTo>
                    <a:pt x="23971" y="3500"/>
                    <a:pt x="22302" y="3948"/>
                    <a:pt x="20593" y="3948"/>
                  </a:cubicBezTo>
                  <a:cubicBezTo>
                    <a:pt x="19087" y="3948"/>
                    <a:pt x="17581" y="3622"/>
                    <a:pt x="16198" y="2971"/>
                  </a:cubicBezTo>
                  <a:lnTo>
                    <a:pt x="13512" y="1709"/>
                  </a:lnTo>
                  <a:cubicBezTo>
                    <a:pt x="11111" y="570"/>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3"/>
            <p:cNvSpPr/>
            <p:nvPr/>
          </p:nvSpPr>
          <p:spPr>
            <a:xfrm>
              <a:off x="3760125" y="1639125"/>
              <a:ext cx="1047975" cy="116000"/>
            </a:xfrm>
            <a:custGeom>
              <a:rect b="b" l="l" r="r" t="t"/>
              <a:pathLst>
                <a:path extrusionOk="0" h="4640" w="41919">
                  <a:moveTo>
                    <a:pt x="0" y="0"/>
                  </a:moveTo>
                  <a:lnTo>
                    <a:pt x="0" y="692"/>
                  </a:lnTo>
                  <a:lnTo>
                    <a:pt x="5820" y="692"/>
                  </a:lnTo>
                  <a:cubicBezTo>
                    <a:pt x="8384" y="692"/>
                    <a:pt x="10907" y="1262"/>
                    <a:pt x="13227" y="2320"/>
                  </a:cubicBezTo>
                  <a:lnTo>
                    <a:pt x="15913" y="3622"/>
                  </a:lnTo>
                  <a:cubicBezTo>
                    <a:pt x="17419" y="4314"/>
                    <a:pt x="19006" y="4640"/>
                    <a:pt x="20593" y="4640"/>
                  </a:cubicBezTo>
                  <a:cubicBezTo>
                    <a:pt x="22384" y="4640"/>
                    <a:pt x="24215" y="4192"/>
                    <a:pt x="25843" y="3297"/>
                  </a:cubicBezTo>
                  <a:lnTo>
                    <a:pt x="26616" y="2849"/>
                  </a:lnTo>
                  <a:cubicBezTo>
                    <a:pt x="29221" y="1424"/>
                    <a:pt x="32110" y="692"/>
                    <a:pt x="35081" y="692"/>
                  </a:cubicBezTo>
                  <a:lnTo>
                    <a:pt x="41918" y="692"/>
                  </a:lnTo>
                  <a:lnTo>
                    <a:pt x="41918" y="0"/>
                  </a:lnTo>
                  <a:lnTo>
                    <a:pt x="35081" y="0"/>
                  </a:lnTo>
                  <a:cubicBezTo>
                    <a:pt x="31988" y="0"/>
                    <a:pt x="28977" y="773"/>
                    <a:pt x="26291" y="2279"/>
                  </a:cubicBezTo>
                  <a:lnTo>
                    <a:pt x="25517" y="2686"/>
                  </a:lnTo>
                  <a:cubicBezTo>
                    <a:pt x="24012" y="3541"/>
                    <a:pt x="22302" y="3948"/>
                    <a:pt x="20593" y="3948"/>
                  </a:cubicBezTo>
                  <a:cubicBezTo>
                    <a:pt x="19087" y="3948"/>
                    <a:pt x="17581" y="3622"/>
                    <a:pt x="16198" y="2971"/>
                  </a:cubicBezTo>
                  <a:lnTo>
                    <a:pt x="13512" y="1709"/>
                  </a:lnTo>
                  <a:cubicBezTo>
                    <a:pt x="11111" y="611"/>
                    <a:pt x="8465" y="0"/>
                    <a:pt x="58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3"/>
            <p:cNvSpPr/>
            <p:nvPr/>
          </p:nvSpPr>
          <p:spPr>
            <a:xfrm>
              <a:off x="3760125" y="1866000"/>
              <a:ext cx="1047975" cy="115000"/>
            </a:xfrm>
            <a:custGeom>
              <a:rect b="b" l="l" r="r" t="t"/>
              <a:pathLst>
                <a:path extrusionOk="0" h="4600" w="41919">
                  <a:moveTo>
                    <a:pt x="20593" y="1"/>
                  </a:moveTo>
                  <a:cubicBezTo>
                    <a:pt x="19006" y="1"/>
                    <a:pt x="17419" y="326"/>
                    <a:pt x="15913" y="1018"/>
                  </a:cubicBezTo>
                  <a:lnTo>
                    <a:pt x="13227" y="2280"/>
                  </a:lnTo>
                  <a:cubicBezTo>
                    <a:pt x="10907" y="3378"/>
                    <a:pt x="8384" y="3948"/>
                    <a:pt x="5820" y="3948"/>
                  </a:cubicBezTo>
                  <a:lnTo>
                    <a:pt x="0" y="3948"/>
                  </a:lnTo>
                  <a:lnTo>
                    <a:pt x="0" y="4599"/>
                  </a:lnTo>
                  <a:lnTo>
                    <a:pt x="5820" y="4599"/>
                  </a:lnTo>
                  <a:cubicBezTo>
                    <a:pt x="8465" y="4599"/>
                    <a:pt x="11111" y="4030"/>
                    <a:pt x="13512" y="2890"/>
                  </a:cubicBezTo>
                  <a:lnTo>
                    <a:pt x="16198" y="1628"/>
                  </a:lnTo>
                  <a:cubicBezTo>
                    <a:pt x="17581" y="977"/>
                    <a:pt x="19087" y="652"/>
                    <a:pt x="20593" y="652"/>
                  </a:cubicBezTo>
                  <a:cubicBezTo>
                    <a:pt x="22302" y="652"/>
                    <a:pt x="23971" y="1099"/>
                    <a:pt x="25517" y="1913"/>
                  </a:cubicBezTo>
                  <a:lnTo>
                    <a:pt x="26291" y="2361"/>
                  </a:lnTo>
                  <a:cubicBezTo>
                    <a:pt x="28977" y="3826"/>
                    <a:pt x="31988" y="4599"/>
                    <a:pt x="35081" y="4599"/>
                  </a:cubicBezTo>
                  <a:lnTo>
                    <a:pt x="41918" y="4599"/>
                  </a:lnTo>
                  <a:lnTo>
                    <a:pt x="41918" y="3948"/>
                  </a:lnTo>
                  <a:lnTo>
                    <a:pt x="35081" y="3948"/>
                  </a:lnTo>
                  <a:cubicBezTo>
                    <a:pt x="32110" y="3948"/>
                    <a:pt x="29221" y="3175"/>
                    <a:pt x="26616" y="1751"/>
                  </a:cubicBezTo>
                  <a:lnTo>
                    <a:pt x="25843" y="1344"/>
                  </a:lnTo>
                  <a:cubicBezTo>
                    <a:pt x="24215" y="448"/>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3"/>
            <p:cNvSpPr/>
            <p:nvPr/>
          </p:nvSpPr>
          <p:spPr>
            <a:xfrm>
              <a:off x="3760125" y="1764250"/>
              <a:ext cx="1047975" cy="116025"/>
            </a:xfrm>
            <a:custGeom>
              <a:rect b="b" l="l" r="r" t="t"/>
              <a:pathLst>
                <a:path extrusionOk="0" h="4641" w="41919">
                  <a:moveTo>
                    <a:pt x="20593" y="1"/>
                  </a:moveTo>
                  <a:cubicBezTo>
                    <a:pt x="19006" y="1"/>
                    <a:pt x="17419" y="367"/>
                    <a:pt x="15913" y="1059"/>
                  </a:cubicBezTo>
                  <a:lnTo>
                    <a:pt x="13227" y="2321"/>
                  </a:lnTo>
                  <a:cubicBezTo>
                    <a:pt x="10907" y="3379"/>
                    <a:pt x="8384" y="3948"/>
                    <a:pt x="5820" y="3948"/>
                  </a:cubicBezTo>
                  <a:lnTo>
                    <a:pt x="0" y="3948"/>
                  </a:lnTo>
                  <a:lnTo>
                    <a:pt x="0" y="4640"/>
                  </a:lnTo>
                  <a:lnTo>
                    <a:pt x="5820" y="4640"/>
                  </a:lnTo>
                  <a:cubicBezTo>
                    <a:pt x="8465" y="4640"/>
                    <a:pt x="11111" y="4030"/>
                    <a:pt x="13512" y="2931"/>
                  </a:cubicBezTo>
                  <a:lnTo>
                    <a:pt x="16198" y="1669"/>
                  </a:lnTo>
                  <a:cubicBezTo>
                    <a:pt x="17581" y="1018"/>
                    <a:pt x="19087" y="693"/>
                    <a:pt x="20593" y="693"/>
                  </a:cubicBezTo>
                  <a:cubicBezTo>
                    <a:pt x="22302" y="693"/>
                    <a:pt x="24012" y="1100"/>
                    <a:pt x="25517" y="1954"/>
                  </a:cubicBezTo>
                  <a:lnTo>
                    <a:pt x="26291" y="2402"/>
                  </a:lnTo>
                  <a:cubicBezTo>
                    <a:pt x="28977" y="3867"/>
                    <a:pt x="31988" y="4640"/>
                    <a:pt x="35081" y="4640"/>
                  </a:cubicBezTo>
                  <a:lnTo>
                    <a:pt x="41918" y="4640"/>
                  </a:lnTo>
                  <a:lnTo>
                    <a:pt x="41918" y="3948"/>
                  </a:lnTo>
                  <a:lnTo>
                    <a:pt x="35081" y="3948"/>
                  </a:lnTo>
                  <a:cubicBezTo>
                    <a:pt x="32110" y="3948"/>
                    <a:pt x="29221" y="3216"/>
                    <a:pt x="26616" y="1792"/>
                  </a:cubicBezTo>
                  <a:lnTo>
                    <a:pt x="25843" y="1344"/>
                  </a:lnTo>
                  <a:cubicBezTo>
                    <a:pt x="24215" y="449"/>
                    <a:pt x="22384" y="1"/>
                    <a:pt x="205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3"/>
            <p:cNvSpPr/>
            <p:nvPr/>
          </p:nvSpPr>
          <p:spPr>
            <a:xfrm>
              <a:off x="4825375" y="1479375"/>
              <a:ext cx="96675" cy="97700"/>
            </a:xfrm>
            <a:custGeom>
              <a:rect b="b" l="l" r="r" t="t"/>
              <a:pathLst>
                <a:path extrusionOk="0" h="3908" w="3867">
                  <a:moveTo>
                    <a:pt x="0" y="1"/>
                  </a:moveTo>
                  <a:lnTo>
                    <a:pt x="0" y="3908"/>
                  </a:lnTo>
                  <a:lnTo>
                    <a:pt x="3866" y="3908"/>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3"/>
            <p:cNvSpPr/>
            <p:nvPr/>
          </p:nvSpPr>
          <p:spPr>
            <a:xfrm>
              <a:off x="4825375" y="1599425"/>
              <a:ext cx="96675" cy="96700"/>
            </a:xfrm>
            <a:custGeom>
              <a:rect b="b" l="l" r="r" t="t"/>
              <a:pathLst>
                <a:path extrusionOk="0" h="3868"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3"/>
            <p:cNvSpPr/>
            <p:nvPr/>
          </p:nvSpPr>
          <p:spPr>
            <a:xfrm>
              <a:off x="4825375" y="1804950"/>
              <a:ext cx="96675" cy="96675"/>
            </a:xfrm>
            <a:custGeom>
              <a:rect b="b" l="l" r="r" t="t"/>
              <a:pathLst>
                <a:path extrusionOk="0" h="3867" w="3867">
                  <a:moveTo>
                    <a:pt x="0" y="1"/>
                  </a:moveTo>
                  <a:lnTo>
                    <a:pt x="0" y="3867"/>
                  </a:lnTo>
                  <a:lnTo>
                    <a:pt x="3866" y="3867"/>
                  </a:lnTo>
                  <a:lnTo>
                    <a:pt x="38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3"/>
            <p:cNvSpPr/>
            <p:nvPr/>
          </p:nvSpPr>
          <p:spPr>
            <a:xfrm>
              <a:off x="4825375" y="1924000"/>
              <a:ext cx="96675" cy="97700"/>
            </a:xfrm>
            <a:custGeom>
              <a:rect b="b" l="l" r="r" t="t"/>
              <a:pathLst>
                <a:path extrusionOk="0" h="3908" w="3867">
                  <a:moveTo>
                    <a:pt x="0" y="0"/>
                  </a:moveTo>
                  <a:lnTo>
                    <a:pt x="0" y="3907"/>
                  </a:lnTo>
                  <a:lnTo>
                    <a:pt x="3866" y="3907"/>
                  </a:lnTo>
                  <a:lnTo>
                    <a:pt x="386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3"/>
            <p:cNvSpPr/>
            <p:nvPr/>
          </p:nvSpPr>
          <p:spPr>
            <a:xfrm>
              <a:off x="3644125" y="1479375"/>
              <a:ext cx="96700" cy="97700"/>
            </a:xfrm>
            <a:custGeom>
              <a:rect b="b" l="l" r="r" t="t"/>
              <a:pathLst>
                <a:path extrusionOk="0" h="3908" w="3868">
                  <a:moveTo>
                    <a:pt x="1" y="1"/>
                  </a:moveTo>
                  <a:lnTo>
                    <a:pt x="1" y="3908"/>
                  </a:lnTo>
                  <a:lnTo>
                    <a:pt x="3867" y="3908"/>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3"/>
            <p:cNvSpPr/>
            <p:nvPr/>
          </p:nvSpPr>
          <p:spPr>
            <a:xfrm>
              <a:off x="3644125" y="1599425"/>
              <a:ext cx="96700" cy="96700"/>
            </a:xfrm>
            <a:custGeom>
              <a:rect b="b" l="l" r="r" t="t"/>
              <a:pathLst>
                <a:path extrusionOk="0" h="3868"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3"/>
            <p:cNvSpPr/>
            <p:nvPr/>
          </p:nvSpPr>
          <p:spPr>
            <a:xfrm>
              <a:off x="3644125" y="1804950"/>
              <a:ext cx="96700" cy="96675"/>
            </a:xfrm>
            <a:custGeom>
              <a:rect b="b" l="l" r="r" t="t"/>
              <a:pathLst>
                <a:path extrusionOk="0" h="3867" w="3868">
                  <a:moveTo>
                    <a:pt x="1" y="1"/>
                  </a:moveTo>
                  <a:lnTo>
                    <a:pt x="1" y="3867"/>
                  </a:lnTo>
                  <a:lnTo>
                    <a:pt x="3867" y="3867"/>
                  </a:lnTo>
                  <a:lnTo>
                    <a:pt x="386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3"/>
            <p:cNvSpPr/>
            <p:nvPr/>
          </p:nvSpPr>
          <p:spPr>
            <a:xfrm>
              <a:off x="3644125" y="1924000"/>
              <a:ext cx="96700" cy="97700"/>
            </a:xfrm>
            <a:custGeom>
              <a:rect b="b" l="l" r="r" t="t"/>
              <a:pathLst>
                <a:path extrusionOk="0" h="3908" w="3868">
                  <a:moveTo>
                    <a:pt x="1" y="0"/>
                  </a:moveTo>
                  <a:lnTo>
                    <a:pt x="1" y="3907"/>
                  </a:lnTo>
                  <a:lnTo>
                    <a:pt x="3867" y="3907"/>
                  </a:lnTo>
                  <a:lnTo>
                    <a:pt x="386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3"/>
            <p:cNvSpPr/>
            <p:nvPr/>
          </p:nvSpPr>
          <p:spPr>
            <a:xfrm>
              <a:off x="4389900" y="1053075"/>
              <a:ext cx="534175" cy="335775"/>
            </a:xfrm>
            <a:custGeom>
              <a:rect b="b" l="l" r="r" t="t"/>
              <a:pathLst>
                <a:path extrusionOk="0" h="13431" w="21367">
                  <a:moveTo>
                    <a:pt x="367" y="82"/>
                  </a:moveTo>
                  <a:cubicBezTo>
                    <a:pt x="164" y="82"/>
                    <a:pt x="1" y="245"/>
                    <a:pt x="1" y="448"/>
                  </a:cubicBezTo>
                  <a:cubicBezTo>
                    <a:pt x="1" y="692"/>
                    <a:pt x="164" y="855"/>
                    <a:pt x="367" y="855"/>
                  </a:cubicBezTo>
                  <a:lnTo>
                    <a:pt x="1954" y="855"/>
                  </a:lnTo>
                  <a:cubicBezTo>
                    <a:pt x="2158" y="855"/>
                    <a:pt x="2321" y="692"/>
                    <a:pt x="2321" y="448"/>
                  </a:cubicBezTo>
                  <a:cubicBezTo>
                    <a:pt x="2321" y="245"/>
                    <a:pt x="2158" y="82"/>
                    <a:pt x="1954" y="82"/>
                  </a:cubicBezTo>
                  <a:close/>
                  <a:moveTo>
                    <a:pt x="3704" y="82"/>
                  </a:moveTo>
                  <a:cubicBezTo>
                    <a:pt x="3501" y="82"/>
                    <a:pt x="3297" y="245"/>
                    <a:pt x="3297" y="448"/>
                  </a:cubicBezTo>
                  <a:cubicBezTo>
                    <a:pt x="3297" y="692"/>
                    <a:pt x="3501" y="855"/>
                    <a:pt x="3704" y="855"/>
                  </a:cubicBezTo>
                  <a:lnTo>
                    <a:pt x="7815" y="855"/>
                  </a:lnTo>
                  <a:cubicBezTo>
                    <a:pt x="8059" y="855"/>
                    <a:pt x="8222" y="692"/>
                    <a:pt x="8222" y="448"/>
                  </a:cubicBezTo>
                  <a:cubicBezTo>
                    <a:pt x="8222" y="245"/>
                    <a:pt x="8059" y="82"/>
                    <a:pt x="7815" y="82"/>
                  </a:cubicBezTo>
                  <a:close/>
                  <a:moveTo>
                    <a:pt x="9565" y="0"/>
                  </a:moveTo>
                  <a:cubicBezTo>
                    <a:pt x="9320" y="0"/>
                    <a:pt x="9117" y="204"/>
                    <a:pt x="9117" y="448"/>
                  </a:cubicBezTo>
                  <a:cubicBezTo>
                    <a:pt x="9117" y="692"/>
                    <a:pt x="9320" y="896"/>
                    <a:pt x="9565" y="896"/>
                  </a:cubicBezTo>
                  <a:cubicBezTo>
                    <a:pt x="9850" y="896"/>
                    <a:pt x="10053" y="692"/>
                    <a:pt x="10053" y="448"/>
                  </a:cubicBezTo>
                  <a:cubicBezTo>
                    <a:pt x="10053" y="204"/>
                    <a:pt x="9850" y="0"/>
                    <a:pt x="9565" y="0"/>
                  </a:cubicBezTo>
                  <a:close/>
                  <a:moveTo>
                    <a:pt x="10948" y="0"/>
                  </a:moveTo>
                  <a:cubicBezTo>
                    <a:pt x="10704" y="0"/>
                    <a:pt x="10501" y="204"/>
                    <a:pt x="10501" y="448"/>
                  </a:cubicBezTo>
                  <a:cubicBezTo>
                    <a:pt x="10501" y="692"/>
                    <a:pt x="10704" y="896"/>
                    <a:pt x="10948" y="896"/>
                  </a:cubicBezTo>
                  <a:cubicBezTo>
                    <a:pt x="11193" y="896"/>
                    <a:pt x="11396" y="692"/>
                    <a:pt x="11396" y="448"/>
                  </a:cubicBezTo>
                  <a:cubicBezTo>
                    <a:pt x="11396" y="204"/>
                    <a:pt x="11193" y="0"/>
                    <a:pt x="10948" y="0"/>
                  </a:cubicBezTo>
                  <a:close/>
                  <a:moveTo>
                    <a:pt x="12291" y="0"/>
                  </a:moveTo>
                  <a:cubicBezTo>
                    <a:pt x="12047" y="0"/>
                    <a:pt x="11844" y="204"/>
                    <a:pt x="11844" y="448"/>
                  </a:cubicBezTo>
                  <a:cubicBezTo>
                    <a:pt x="11844" y="692"/>
                    <a:pt x="12047" y="896"/>
                    <a:pt x="12291" y="896"/>
                  </a:cubicBezTo>
                  <a:cubicBezTo>
                    <a:pt x="12536" y="896"/>
                    <a:pt x="12739" y="692"/>
                    <a:pt x="12739" y="448"/>
                  </a:cubicBezTo>
                  <a:cubicBezTo>
                    <a:pt x="12739" y="204"/>
                    <a:pt x="12536" y="0"/>
                    <a:pt x="12291" y="0"/>
                  </a:cubicBezTo>
                  <a:close/>
                  <a:moveTo>
                    <a:pt x="13634" y="0"/>
                  </a:moveTo>
                  <a:cubicBezTo>
                    <a:pt x="13390" y="0"/>
                    <a:pt x="13187" y="204"/>
                    <a:pt x="13187" y="448"/>
                  </a:cubicBezTo>
                  <a:cubicBezTo>
                    <a:pt x="13187" y="692"/>
                    <a:pt x="13390" y="896"/>
                    <a:pt x="13634" y="896"/>
                  </a:cubicBezTo>
                  <a:cubicBezTo>
                    <a:pt x="13879" y="896"/>
                    <a:pt x="14082" y="692"/>
                    <a:pt x="14082" y="448"/>
                  </a:cubicBezTo>
                  <a:cubicBezTo>
                    <a:pt x="14082" y="204"/>
                    <a:pt x="13879" y="0"/>
                    <a:pt x="13634" y="0"/>
                  </a:cubicBezTo>
                  <a:close/>
                  <a:moveTo>
                    <a:pt x="14977" y="0"/>
                  </a:moveTo>
                  <a:cubicBezTo>
                    <a:pt x="14733" y="0"/>
                    <a:pt x="14530" y="204"/>
                    <a:pt x="14530" y="448"/>
                  </a:cubicBezTo>
                  <a:cubicBezTo>
                    <a:pt x="14530" y="692"/>
                    <a:pt x="14733" y="896"/>
                    <a:pt x="14977" y="896"/>
                  </a:cubicBezTo>
                  <a:cubicBezTo>
                    <a:pt x="15222" y="896"/>
                    <a:pt x="15425" y="692"/>
                    <a:pt x="15425" y="448"/>
                  </a:cubicBezTo>
                  <a:cubicBezTo>
                    <a:pt x="15425" y="204"/>
                    <a:pt x="15222" y="0"/>
                    <a:pt x="14977" y="0"/>
                  </a:cubicBezTo>
                  <a:close/>
                  <a:moveTo>
                    <a:pt x="16320" y="0"/>
                  </a:moveTo>
                  <a:cubicBezTo>
                    <a:pt x="16076" y="0"/>
                    <a:pt x="15873" y="204"/>
                    <a:pt x="15873" y="448"/>
                  </a:cubicBezTo>
                  <a:cubicBezTo>
                    <a:pt x="15873" y="692"/>
                    <a:pt x="16076" y="896"/>
                    <a:pt x="16320" y="896"/>
                  </a:cubicBezTo>
                  <a:cubicBezTo>
                    <a:pt x="16565" y="896"/>
                    <a:pt x="16768" y="692"/>
                    <a:pt x="16768" y="448"/>
                  </a:cubicBezTo>
                  <a:cubicBezTo>
                    <a:pt x="16768" y="204"/>
                    <a:pt x="16565" y="0"/>
                    <a:pt x="16320" y="0"/>
                  </a:cubicBezTo>
                  <a:close/>
                  <a:moveTo>
                    <a:pt x="367" y="1873"/>
                  </a:moveTo>
                  <a:cubicBezTo>
                    <a:pt x="164" y="1873"/>
                    <a:pt x="1" y="2035"/>
                    <a:pt x="1" y="2239"/>
                  </a:cubicBezTo>
                  <a:cubicBezTo>
                    <a:pt x="1" y="2483"/>
                    <a:pt x="164" y="2646"/>
                    <a:pt x="367" y="2646"/>
                  </a:cubicBezTo>
                  <a:lnTo>
                    <a:pt x="1954" y="2646"/>
                  </a:lnTo>
                  <a:cubicBezTo>
                    <a:pt x="2158" y="2646"/>
                    <a:pt x="2321" y="2483"/>
                    <a:pt x="2321" y="2239"/>
                  </a:cubicBezTo>
                  <a:cubicBezTo>
                    <a:pt x="2321" y="2035"/>
                    <a:pt x="2158" y="1873"/>
                    <a:pt x="1954" y="1873"/>
                  </a:cubicBezTo>
                  <a:close/>
                  <a:moveTo>
                    <a:pt x="3704" y="1873"/>
                  </a:moveTo>
                  <a:cubicBezTo>
                    <a:pt x="3501" y="1873"/>
                    <a:pt x="3297" y="2035"/>
                    <a:pt x="3297" y="2239"/>
                  </a:cubicBezTo>
                  <a:cubicBezTo>
                    <a:pt x="3297" y="2483"/>
                    <a:pt x="3501" y="2646"/>
                    <a:pt x="3704" y="2646"/>
                  </a:cubicBezTo>
                  <a:lnTo>
                    <a:pt x="7815" y="2646"/>
                  </a:lnTo>
                  <a:cubicBezTo>
                    <a:pt x="8059" y="2646"/>
                    <a:pt x="8222" y="2483"/>
                    <a:pt x="8222" y="2239"/>
                  </a:cubicBezTo>
                  <a:cubicBezTo>
                    <a:pt x="8222" y="2035"/>
                    <a:pt x="8059" y="1873"/>
                    <a:pt x="7815" y="1873"/>
                  </a:cubicBezTo>
                  <a:close/>
                  <a:moveTo>
                    <a:pt x="367" y="3663"/>
                  </a:moveTo>
                  <a:cubicBezTo>
                    <a:pt x="164" y="3663"/>
                    <a:pt x="1" y="3826"/>
                    <a:pt x="1" y="4070"/>
                  </a:cubicBezTo>
                  <a:cubicBezTo>
                    <a:pt x="1" y="4274"/>
                    <a:pt x="164" y="4436"/>
                    <a:pt x="367" y="4436"/>
                  </a:cubicBezTo>
                  <a:lnTo>
                    <a:pt x="1954" y="4436"/>
                  </a:lnTo>
                  <a:cubicBezTo>
                    <a:pt x="2158" y="4436"/>
                    <a:pt x="2321" y="4274"/>
                    <a:pt x="2321" y="4070"/>
                  </a:cubicBezTo>
                  <a:cubicBezTo>
                    <a:pt x="2321" y="3826"/>
                    <a:pt x="2158" y="3663"/>
                    <a:pt x="1954" y="3663"/>
                  </a:cubicBezTo>
                  <a:close/>
                  <a:moveTo>
                    <a:pt x="3704" y="3663"/>
                  </a:moveTo>
                  <a:cubicBezTo>
                    <a:pt x="3501" y="3663"/>
                    <a:pt x="3297" y="3826"/>
                    <a:pt x="3297" y="4070"/>
                  </a:cubicBezTo>
                  <a:cubicBezTo>
                    <a:pt x="3297" y="4274"/>
                    <a:pt x="3501" y="4436"/>
                    <a:pt x="3704" y="4436"/>
                  </a:cubicBezTo>
                  <a:lnTo>
                    <a:pt x="7815" y="4436"/>
                  </a:lnTo>
                  <a:cubicBezTo>
                    <a:pt x="8059" y="4436"/>
                    <a:pt x="8222" y="4274"/>
                    <a:pt x="8222" y="4070"/>
                  </a:cubicBezTo>
                  <a:cubicBezTo>
                    <a:pt x="8222" y="3826"/>
                    <a:pt x="8059" y="3663"/>
                    <a:pt x="7815" y="3663"/>
                  </a:cubicBezTo>
                  <a:close/>
                  <a:moveTo>
                    <a:pt x="9565" y="3623"/>
                  </a:moveTo>
                  <a:cubicBezTo>
                    <a:pt x="9320" y="3623"/>
                    <a:pt x="9117" y="3826"/>
                    <a:pt x="9117" y="4070"/>
                  </a:cubicBezTo>
                  <a:cubicBezTo>
                    <a:pt x="9117" y="4314"/>
                    <a:pt x="9320" y="4518"/>
                    <a:pt x="9565" y="4518"/>
                  </a:cubicBezTo>
                  <a:cubicBezTo>
                    <a:pt x="9850" y="4518"/>
                    <a:pt x="10053" y="4314"/>
                    <a:pt x="10053" y="4070"/>
                  </a:cubicBezTo>
                  <a:cubicBezTo>
                    <a:pt x="10053" y="3826"/>
                    <a:pt x="9850" y="3623"/>
                    <a:pt x="9565" y="3623"/>
                  </a:cubicBezTo>
                  <a:close/>
                  <a:moveTo>
                    <a:pt x="10948" y="3623"/>
                  </a:moveTo>
                  <a:cubicBezTo>
                    <a:pt x="10704" y="3623"/>
                    <a:pt x="10501" y="3826"/>
                    <a:pt x="10501" y="4070"/>
                  </a:cubicBezTo>
                  <a:cubicBezTo>
                    <a:pt x="10501" y="4314"/>
                    <a:pt x="10704" y="4518"/>
                    <a:pt x="10948" y="4518"/>
                  </a:cubicBezTo>
                  <a:cubicBezTo>
                    <a:pt x="11193" y="4518"/>
                    <a:pt x="11396" y="4314"/>
                    <a:pt x="11396" y="4070"/>
                  </a:cubicBezTo>
                  <a:cubicBezTo>
                    <a:pt x="11396" y="3826"/>
                    <a:pt x="11193" y="3623"/>
                    <a:pt x="10948" y="3623"/>
                  </a:cubicBezTo>
                  <a:close/>
                  <a:moveTo>
                    <a:pt x="12291" y="3623"/>
                  </a:moveTo>
                  <a:cubicBezTo>
                    <a:pt x="12047" y="3623"/>
                    <a:pt x="11844" y="3826"/>
                    <a:pt x="11844" y="4070"/>
                  </a:cubicBezTo>
                  <a:cubicBezTo>
                    <a:pt x="11844" y="4314"/>
                    <a:pt x="12047" y="4518"/>
                    <a:pt x="12291" y="4518"/>
                  </a:cubicBezTo>
                  <a:cubicBezTo>
                    <a:pt x="12536" y="4518"/>
                    <a:pt x="12739" y="4314"/>
                    <a:pt x="12739" y="4070"/>
                  </a:cubicBezTo>
                  <a:cubicBezTo>
                    <a:pt x="12739" y="3826"/>
                    <a:pt x="12536" y="3623"/>
                    <a:pt x="12291" y="3623"/>
                  </a:cubicBezTo>
                  <a:close/>
                  <a:moveTo>
                    <a:pt x="13634" y="3623"/>
                  </a:moveTo>
                  <a:cubicBezTo>
                    <a:pt x="13390" y="3623"/>
                    <a:pt x="13187" y="3826"/>
                    <a:pt x="13187" y="4070"/>
                  </a:cubicBezTo>
                  <a:cubicBezTo>
                    <a:pt x="13187" y="4314"/>
                    <a:pt x="13390" y="4518"/>
                    <a:pt x="13634" y="4518"/>
                  </a:cubicBezTo>
                  <a:cubicBezTo>
                    <a:pt x="13879" y="4518"/>
                    <a:pt x="14082" y="4314"/>
                    <a:pt x="14082" y="4070"/>
                  </a:cubicBezTo>
                  <a:cubicBezTo>
                    <a:pt x="14082" y="3826"/>
                    <a:pt x="13879" y="3623"/>
                    <a:pt x="13634" y="3623"/>
                  </a:cubicBezTo>
                  <a:close/>
                  <a:moveTo>
                    <a:pt x="14977" y="3623"/>
                  </a:moveTo>
                  <a:cubicBezTo>
                    <a:pt x="14733" y="3623"/>
                    <a:pt x="14530" y="3826"/>
                    <a:pt x="14530" y="4070"/>
                  </a:cubicBezTo>
                  <a:cubicBezTo>
                    <a:pt x="14530" y="4314"/>
                    <a:pt x="14733" y="4518"/>
                    <a:pt x="14977" y="4518"/>
                  </a:cubicBezTo>
                  <a:cubicBezTo>
                    <a:pt x="15222" y="4518"/>
                    <a:pt x="15425" y="4314"/>
                    <a:pt x="15425" y="4070"/>
                  </a:cubicBezTo>
                  <a:cubicBezTo>
                    <a:pt x="15425" y="3826"/>
                    <a:pt x="15222" y="3623"/>
                    <a:pt x="14977" y="3623"/>
                  </a:cubicBezTo>
                  <a:close/>
                  <a:moveTo>
                    <a:pt x="16320" y="3623"/>
                  </a:moveTo>
                  <a:cubicBezTo>
                    <a:pt x="16076" y="3623"/>
                    <a:pt x="15873" y="3826"/>
                    <a:pt x="15873" y="4070"/>
                  </a:cubicBezTo>
                  <a:cubicBezTo>
                    <a:pt x="15873" y="4314"/>
                    <a:pt x="16076" y="4518"/>
                    <a:pt x="16320" y="4518"/>
                  </a:cubicBezTo>
                  <a:cubicBezTo>
                    <a:pt x="16565" y="4518"/>
                    <a:pt x="16768" y="4314"/>
                    <a:pt x="16768" y="4070"/>
                  </a:cubicBezTo>
                  <a:cubicBezTo>
                    <a:pt x="16768" y="3826"/>
                    <a:pt x="16565" y="3623"/>
                    <a:pt x="16320" y="3623"/>
                  </a:cubicBezTo>
                  <a:close/>
                  <a:moveTo>
                    <a:pt x="367" y="5454"/>
                  </a:moveTo>
                  <a:cubicBezTo>
                    <a:pt x="164" y="5454"/>
                    <a:pt x="1" y="5617"/>
                    <a:pt x="1" y="5861"/>
                  </a:cubicBezTo>
                  <a:cubicBezTo>
                    <a:pt x="1" y="6064"/>
                    <a:pt x="164" y="6227"/>
                    <a:pt x="367" y="6227"/>
                  </a:cubicBezTo>
                  <a:lnTo>
                    <a:pt x="1954" y="6227"/>
                  </a:lnTo>
                  <a:cubicBezTo>
                    <a:pt x="2158" y="6227"/>
                    <a:pt x="2321" y="6064"/>
                    <a:pt x="2321" y="5861"/>
                  </a:cubicBezTo>
                  <a:cubicBezTo>
                    <a:pt x="2321" y="5617"/>
                    <a:pt x="2158" y="5454"/>
                    <a:pt x="1954" y="5454"/>
                  </a:cubicBezTo>
                  <a:close/>
                  <a:moveTo>
                    <a:pt x="3704" y="5454"/>
                  </a:moveTo>
                  <a:cubicBezTo>
                    <a:pt x="3501" y="5454"/>
                    <a:pt x="3297" y="5617"/>
                    <a:pt x="3297" y="5861"/>
                  </a:cubicBezTo>
                  <a:cubicBezTo>
                    <a:pt x="3297" y="6064"/>
                    <a:pt x="3501" y="6227"/>
                    <a:pt x="3704" y="6227"/>
                  </a:cubicBezTo>
                  <a:lnTo>
                    <a:pt x="7815" y="6227"/>
                  </a:lnTo>
                  <a:cubicBezTo>
                    <a:pt x="8059" y="6227"/>
                    <a:pt x="8222" y="6064"/>
                    <a:pt x="8222" y="5861"/>
                  </a:cubicBezTo>
                  <a:cubicBezTo>
                    <a:pt x="8222" y="5617"/>
                    <a:pt x="8059" y="5454"/>
                    <a:pt x="7815" y="5454"/>
                  </a:cubicBezTo>
                  <a:close/>
                  <a:moveTo>
                    <a:pt x="367" y="7245"/>
                  </a:moveTo>
                  <a:cubicBezTo>
                    <a:pt x="164" y="7245"/>
                    <a:pt x="1" y="7448"/>
                    <a:pt x="1" y="7652"/>
                  </a:cubicBezTo>
                  <a:cubicBezTo>
                    <a:pt x="1" y="7855"/>
                    <a:pt x="164" y="8018"/>
                    <a:pt x="367" y="8018"/>
                  </a:cubicBezTo>
                  <a:lnTo>
                    <a:pt x="1954" y="8018"/>
                  </a:lnTo>
                  <a:cubicBezTo>
                    <a:pt x="2158" y="8018"/>
                    <a:pt x="2321" y="7855"/>
                    <a:pt x="2321" y="7652"/>
                  </a:cubicBezTo>
                  <a:cubicBezTo>
                    <a:pt x="2321" y="7448"/>
                    <a:pt x="2158" y="7245"/>
                    <a:pt x="1954" y="7245"/>
                  </a:cubicBezTo>
                  <a:close/>
                  <a:moveTo>
                    <a:pt x="3704" y="7245"/>
                  </a:moveTo>
                  <a:cubicBezTo>
                    <a:pt x="3501" y="7245"/>
                    <a:pt x="3297" y="7448"/>
                    <a:pt x="3297" y="7652"/>
                  </a:cubicBezTo>
                  <a:cubicBezTo>
                    <a:pt x="3297" y="7855"/>
                    <a:pt x="3501" y="8018"/>
                    <a:pt x="3704" y="8018"/>
                  </a:cubicBezTo>
                  <a:lnTo>
                    <a:pt x="7815" y="8018"/>
                  </a:lnTo>
                  <a:cubicBezTo>
                    <a:pt x="8059" y="8018"/>
                    <a:pt x="8222" y="7855"/>
                    <a:pt x="8222" y="7652"/>
                  </a:cubicBezTo>
                  <a:cubicBezTo>
                    <a:pt x="8222" y="7448"/>
                    <a:pt x="8059" y="7245"/>
                    <a:pt x="7815" y="7245"/>
                  </a:cubicBezTo>
                  <a:close/>
                  <a:moveTo>
                    <a:pt x="14204" y="8750"/>
                  </a:moveTo>
                  <a:cubicBezTo>
                    <a:pt x="13960" y="8750"/>
                    <a:pt x="13756" y="8954"/>
                    <a:pt x="13756" y="9239"/>
                  </a:cubicBezTo>
                  <a:cubicBezTo>
                    <a:pt x="13756" y="9483"/>
                    <a:pt x="13960" y="9686"/>
                    <a:pt x="14204" y="9686"/>
                  </a:cubicBezTo>
                  <a:cubicBezTo>
                    <a:pt x="14448" y="9686"/>
                    <a:pt x="14652" y="9483"/>
                    <a:pt x="14652" y="9239"/>
                  </a:cubicBezTo>
                  <a:cubicBezTo>
                    <a:pt x="14652" y="8954"/>
                    <a:pt x="14448" y="8750"/>
                    <a:pt x="14204" y="8750"/>
                  </a:cubicBezTo>
                  <a:close/>
                  <a:moveTo>
                    <a:pt x="15547" y="8750"/>
                  </a:moveTo>
                  <a:cubicBezTo>
                    <a:pt x="15303" y="8750"/>
                    <a:pt x="15099" y="8954"/>
                    <a:pt x="15099" y="9239"/>
                  </a:cubicBezTo>
                  <a:cubicBezTo>
                    <a:pt x="15099" y="9483"/>
                    <a:pt x="15303" y="9686"/>
                    <a:pt x="15547" y="9686"/>
                  </a:cubicBezTo>
                  <a:cubicBezTo>
                    <a:pt x="15791" y="9686"/>
                    <a:pt x="15995" y="9483"/>
                    <a:pt x="15995" y="9239"/>
                  </a:cubicBezTo>
                  <a:cubicBezTo>
                    <a:pt x="15995" y="8954"/>
                    <a:pt x="15791" y="8750"/>
                    <a:pt x="15547" y="8750"/>
                  </a:cubicBezTo>
                  <a:close/>
                  <a:moveTo>
                    <a:pt x="16890" y="8750"/>
                  </a:moveTo>
                  <a:cubicBezTo>
                    <a:pt x="16646" y="8750"/>
                    <a:pt x="16442" y="8954"/>
                    <a:pt x="16442" y="9239"/>
                  </a:cubicBezTo>
                  <a:cubicBezTo>
                    <a:pt x="16442" y="9483"/>
                    <a:pt x="16646" y="9686"/>
                    <a:pt x="16890" y="9686"/>
                  </a:cubicBezTo>
                  <a:cubicBezTo>
                    <a:pt x="17134" y="9686"/>
                    <a:pt x="17338" y="9483"/>
                    <a:pt x="17338" y="9239"/>
                  </a:cubicBezTo>
                  <a:cubicBezTo>
                    <a:pt x="17338" y="8954"/>
                    <a:pt x="17134" y="8750"/>
                    <a:pt x="16890" y="8750"/>
                  </a:cubicBezTo>
                  <a:close/>
                  <a:moveTo>
                    <a:pt x="18233" y="8750"/>
                  </a:moveTo>
                  <a:cubicBezTo>
                    <a:pt x="17989" y="8750"/>
                    <a:pt x="17785" y="8954"/>
                    <a:pt x="17785" y="9239"/>
                  </a:cubicBezTo>
                  <a:cubicBezTo>
                    <a:pt x="17785" y="9483"/>
                    <a:pt x="17989" y="9686"/>
                    <a:pt x="18233" y="9686"/>
                  </a:cubicBezTo>
                  <a:cubicBezTo>
                    <a:pt x="18477" y="9686"/>
                    <a:pt x="18681" y="9483"/>
                    <a:pt x="18681" y="9239"/>
                  </a:cubicBezTo>
                  <a:cubicBezTo>
                    <a:pt x="18681" y="8954"/>
                    <a:pt x="18477" y="8750"/>
                    <a:pt x="18233" y="8750"/>
                  </a:cubicBezTo>
                  <a:close/>
                  <a:moveTo>
                    <a:pt x="19576" y="8750"/>
                  </a:moveTo>
                  <a:cubicBezTo>
                    <a:pt x="19332" y="8750"/>
                    <a:pt x="19128" y="8954"/>
                    <a:pt x="19128" y="9239"/>
                  </a:cubicBezTo>
                  <a:cubicBezTo>
                    <a:pt x="19128" y="9483"/>
                    <a:pt x="19332" y="9686"/>
                    <a:pt x="19576" y="9686"/>
                  </a:cubicBezTo>
                  <a:cubicBezTo>
                    <a:pt x="19820" y="9686"/>
                    <a:pt x="20024" y="9483"/>
                    <a:pt x="20024" y="9239"/>
                  </a:cubicBezTo>
                  <a:cubicBezTo>
                    <a:pt x="20024" y="8954"/>
                    <a:pt x="19820" y="8750"/>
                    <a:pt x="19576" y="8750"/>
                  </a:cubicBezTo>
                  <a:close/>
                  <a:moveTo>
                    <a:pt x="20919" y="8750"/>
                  </a:moveTo>
                  <a:cubicBezTo>
                    <a:pt x="20675" y="8750"/>
                    <a:pt x="20471" y="8954"/>
                    <a:pt x="20471" y="9239"/>
                  </a:cubicBezTo>
                  <a:cubicBezTo>
                    <a:pt x="20471" y="9483"/>
                    <a:pt x="20675" y="9686"/>
                    <a:pt x="20919" y="9686"/>
                  </a:cubicBezTo>
                  <a:cubicBezTo>
                    <a:pt x="21163" y="9686"/>
                    <a:pt x="21367" y="9483"/>
                    <a:pt x="21367" y="9239"/>
                  </a:cubicBezTo>
                  <a:cubicBezTo>
                    <a:pt x="21367" y="8954"/>
                    <a:pt x="21163" y="8750"/>
                    <a:pt x="20919" y="8750"/>
                  </a:cubicBezTo>
                  <a:close/>
                  <a:moveTo>
                    <a:pt x="367" y="9076"/>
                  </a:moveTo>
                  <a:cubicBezTo>
                    <a:pt x="164" y="9076"/>
                    <a:pt x="1" y="9239"/>
                    <a:pt x="1" y="9442"/>
                  </a:cubicBezTo>
                  <a:cubicBezTo>
                    <a:pt x="1" y="9646"/>
                    <a:pt x="164" y="9849"/>
                    <a:pt x="367" y="9849"/>
                  </a:cubicBezTo>
                  <a:lnTo>
                    <a:pt x="1954" y="9849"/>
                  </a:lnTo>
                  <a:cubicBezTo>
                    <a:pt x="2158" y="9849"/>
                    <a:pt x="2321" y="9646"/>
                    <a:pt x="2321" y="9442"/>
                  </a:cubicBezTo>
                  <a:cubicBezTo>
                    <a:pt x="2321" y="9239"/>
                    <a:pt x="2158" y="9076"/>
                    <a:pt x="1954" y="9076"/>
                  </a:cubicBezTo>
                  <a:close/>
                  <a:moveTo>
                    <a:pt x="8629" y="9076"/>
                  </a:moveTo>
                  <a:cubicBezTo>
                    <a:pt x="8425" y="9076"/>
                    <a:pt x="8262" y="9239"/>
                    <a:pt x="8262" y="9442"/>
                  </a:cubicBezTo>
                  <a:cubicBezTo>
                    <a:pt x="8262" y="9646"/>
                    <a:pt x="8425" y="9849"/>
                    <a:pt x="8629" y="9849"/>
                  </a:cubicBezTo>
                  <a:lnTo>
                    <a:pt x="12780" y="9849"/>
                  </a:lnTo>
                  <a:cubicBezTo>
                    <a:pt x="12983" y="9849"/>
                    <a:pt x="13146" y="9646"/>
                    <a:pt x="13146" y="9442"/>
                  </a:cubicBezTo>
                  <a:cubicBezTo>
                    <a:pt x="13146" y="9239"/>
                    <a:pt x="12983" y="9076"/>
                    <a:pt x="12780" y="9076"/>
                  </a:cubicBezTo>
                  <a:close/>
                  <a:moveTo>
                    <a:pt x="367" y="10867"/>
                  </a:moveTo>
                  <a:cubicBezTo>
                    <a:pt x="164" y="10867"/>
                    <a:pt x="1" y="11029"/>
                    <a:pt x="1" y="11233"/>
                  </a:cubicBezTo>
                  <a:cubicBezTo>
                    <a:pt x="1" y="11436"/>
                    <a:pt x="164" y="11640"/>
                    <a:pt x="367" y="11640"/>
                  </a:cubicBezTo>
                  <a:lnTo>
                    <a:pt x="1954" y="11640"/>
                  </a:lnTo>
                  <a:cubicBezTo>
                    <a:pt x="2158" y="11640"/>
                    <a:pt x="2321" y="11436"/>
                    <a:pt x="2321" y="11233"/>
                  </a:cubicBezTo>
                  <a:cubicBezTo>
                    <a:pt x="2321" y="11029"/>
                    <a:pt x="2158" y="10867"/>
                    <a:pt x="1954" y="10867"/>
                  </a:cubicBezTo>
                  <a:close/>
                  <a:moveTo>
                    <a:pt x="8629" y="10867"/>
                  </a:moveTo>
                  <a:cubicBezTo>
                    <a:pt x="8425" y="10867"/>
                    <a:pt x="8262" y="11029"/>
                    <a:pt x="8262" y="11233"/>
                  </a:cubicBezTo>
                  <a:cubicBezTo>
                    <a:pt x="8262" y="11436"/>
                    <a:pt x="8425" y="11640"/>
                    <a:pt x="8629" y="11640"/>
                  </a:cubicBezTo>
                  <a:lnTo>
                    <a:pt x="12780" y="11640"/>
                  </a:lnTo>
                  <a:cubicBezTo>
                    <a:pt x="12983" y="11640"/>
                    <a:pt x="13146" y="11436"/>
                    <a:pt x="13146" y="11233"/>
                  </a:cubicBezTo>
                  <a:cubicBezTo>
                    <a:pt x="13146" y="11029"/>
                    <a:pt x="12983" y="10867"/>
                    <a:pt x="12780" y="10867"/>
                  </a:cubicBezTo>
                  <a:close/>
                  <a:moveTo>
                    <a:pt x="14204" y="12495"/>
                  </a:moveTo>
                  <a:cubicBezTo>
                    <a:pt x="13960" y="12495"/>
                    <a:pt x="13756" y="12657"/>
                    <a:pt x="13756" y="12942"/>
                  </a:cubicBezTo>
                  <a:cubicBezTo>
                    <a:pt x="13756" y="13186"/>
                    <a:pt x="13960" y="13390"/>
                    <a:pt x="14204" y="13390"/>
                  </a:cubicBezTo>
                  <a:cubicBezTo>
                    <a:pt x="14448" y="13390"/>
                    <a:pt x="14652" y="13186"/>
                    <a:pt x="14652" y="12942"/>
                  </a:cubicBezTo>
                  <a:cubicBezTo>
                    <a:pt x="14652" y="12657"/>
                    <a:pt x="14448" y="12495"/>
                    <a:pt x="14204" y="12495"/>
                  </a:cubicBezTo>
                  <a:close/>
                  <a:moveTo>
                    <a:pt x="15547" y="12495"/>
                  </a:moveTo>
                  <a:cubicBezTo>
                    <a:pt x="15303" y="12495"/>
                    <a:pt x="15099" y="12657"/>
                    <a:pt x="15099" y="12942"/>
                  </a:cubicBezTo>
                  <a:cubicBezTo>
                    <a:pt x="15099" y="13186"/>
                    <a:pt x="15303" y="13390"/>
                    <a:pt x="15547" y="13390"/>
                  </a:cubicBezTo>
                  <a:cubicBezTo>
                    <a:pt x="15791" y="13390"/>
                    <a:pt x="15995" y="13186"/>
                    <a:pt x="15995" y="12942"/>
                  </a:cubicBezTo>
                  <a:cubicBezTo>
                    <a:pt x="15995" y="12657"/>
                    <a:pt x="15791" y="12495"/>
                    <a:pt x="15547" y="12495"/>
                  </a:cubicBezTo>
                  <a:close/>
                  <a:moveTo>
                    <a:pt x="16890" y="12495"/>
                  </a:moveTo>
                  <a:cubicBezTo>
                    <a:pt x="16646" y="12495"/>
                    <a:pt x="16442" y="12657"/>
                    <a:pt x="16442" y="12942"/>
                  </a:cubicBezTo>
                  <a:cubicBezTo>
                    <a:pt x="16442" y="13186"/>
                    <a:pt x="16646" y="13390"/>
                    <a:pt x="16890" y="13390"/>
                  </a:cubicBezTo>
                  <a:cubicBezTo>
                    <a:pt x="17134" y="13390"/>
                    <a:pt x="17338" y="13186"/>
                    <a:pt x="17338" y="12942"/>
                  </a:cubicBezTo>
                  <a:cubicBezTo>
                    <a:pt x="17338" y="12657"/>
                    <a:pt x="17134" y="12495"/>
                    <a:pt x="16890" y="12495"/>
                  </a:cubicBezTo>
                  <a:close/>
                  <a:moveTo>
                    <a:pt x="18233" y="12495"/>
                  </a:moveTo>
                  <a:cubicBezTo>
                    <a:pt x="17989" y="12495"/>
                    <a:pt x="17785" y="12657"/>
                    <a:pt x="17785" y="12942"/>
                  </a:cubicBezTo>
                  <a:cubicBezTo>
                    <a:pt x="17785" y="13186"/>
                    <a:pt x="17989" y="13390"/>
                    <a:pt x="18233" y="13390"/>
                  </a:cubicBezTo>
                  <a:cubicBezTo>
                    <a:pt x="18477" y="13390"/>
                    <a:pt x="18681" y="13186"/>
                    <a:pt x="18681" y="12942"/>
                  </a:cubicBezTo>
                  <a:cubicBezTo>
                    <a:pt x="18681" y="12657"/>
                    <a:pt x="18477" y="12495"/>
                    <a:pt x="18233" y="12495"/>
                  </a:cubicBezTo>
                  <a:close/>
                  <a:moveTo>
                    <a:pt x="19576" y="12495"/>
                  </a:moveTo>
                  <a:cubicBezTo>
                    <a:pt x="19332" y="12495"/>
                    <a:pt x="19128" y="12657"/>
                    <a:pt x="19128" y="12942"/>
                  </a:cubicBezTo>
                  <a:cubicBezTo>
                    <a:pt x="19128" y="13186"/>
                    <a:pt x="19332" y="13390"/>
                    <a:pt x="19576" y="13390"/>
                  </a:cubicBezTo>
                  <a:cubicBezTo>
                    <a:pt x="19820" y="13390"/>
                    <a:pt x="20024" y="13186"/>
                    <a:pt x="20024" y="12942"/>
                  </a:cubicBezTo>
                  <a:cubicBezTo>
                    <a:pt x="20024" y="12657"/>
                    <a:pt x="19820" y="12495"/>
                    <a:pt x="19576" y="12495"/>
                  </a:cubicBezTo>
                  <a:close/>
                  <a:moveTo>
                    <a:pt x="20919" y="12495"/>
                  </a:moveTo>
                  <a:cubicBezTo>
                    <a:pt x="20675" y="12495"/>
                    <a:pt x="20471" y="12657"/>
                    <a:pt x="20471" y="12942"/>
                  </a:cubicBezTo>
                  <a:cubicBezTo>
                    <a:pt x="20471" y="13186"/>
                    <a:pt x="20675" y="13390"/>
                    <a:pt x="20919" y="13390"/>
                  </a:cubicBezTo>
                  <a:cubicBezTo>
                    <a:pt x="21163" y="13390"/>
                    <a:pt x="21367" y="13186"/>
                    <a:pt x="21367" y="12942"/>
                  </a:cubicBezTo>
                  <a:cubicBezTo>
                    <a:pt x="21367" y="12657"/>
                    <a:pt x="21163" y="12495"/>
                    <a:pt x="20919" y="12495"/>
                  </a:cubicBezTo>
                  <a:close/>
                  <a:moveTo>
                    <a:pt x="367" y="12657"/>
                  </a:moveTo>
                  <a:cubicBezTo>
                    <a:pt x="164" y="12657"/>
                    <a:pt x="1" y="12820"/>
                    <a:pt x="1" y="13024"/>
                  </a:cubicBezTo>
                  <a:cubicBezTo>
                    <a:pt x="1" y="13268"/>
                    <a:pt x="164" y="13431"/>
                    <a:pt x="367" y="13431"/>
                  </a:cubicBezTo>
                  <a:lnTo>
                    <a:pt x="1954" y="13431"/>
                  </a:lnTo>
                  <a:cubicBezTo>
                    <a:pt x="2158" y="13431"/>
                    <a:pt x="2321" y="13268"/>
                    <a:pt x="2321" y="13024"/>
                  </a:cubicBezTo>
                  <a:cubicBezTo>
                    <a:pt x="2321" y="12820"/>
                    <a:pt x="2158" y="12657"/>
                    <a:pt x="1954" y="12657"/>
                  </a:cubicBezTo>
                  <a:close/>
                  <a:moveTo>
                    <a:pt x="8629" y="12657"/>
                  </a:moveTo>
                  <a:cubicBezTo>
                    <a:pt x="8425" y="12657"/>
                    <a:pt x="8262" y="12820"/>
                    <a:pt x="8262" y="13024"/>
                  </a:cubicBezTo>
                  <a:cubicBezTo>
                    <a:pt x="8262" y="13268"/>
                    <a:pt x="8425" y="13431"/>
                    <a:pt x="8629" y="13431"/>
                  </a:cubicBezTo>
                  <a:lnTo>
                    <a:pt x="12780" y="13431"/>
                  </a:lnTo>
                  <a:cubicBezTo>
                    <a:pt x="12983" y="13431"/>
                    <a:pt x="13146" y="13268"/>
                    <a:pt x="13146" y="1302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3"/>
            <p:cNvSpPr/>
            <p:nvPr/>
          </p:nvSpPr>
          <p:spPr>
            <a:xfrm>
              <a:off x="2792550" y="4478775"/>
              <a:ext cx="657275" cy="73275"/>
            </a:xfrm>
            <a:custGeom>
              <a:rect b="b" l="l" r="r" t="t"/>
              <a:pathLst>
                <a:path extrusionOk="0" h="2931" w="26291">
                  <a:moveTo>
                    <a:pt x="5088" y="0"/>
                  </a:moveTo>
                  <a:lnTo>
                    <a:pt x="4925" y="41"/>
                  </a:lnTo>
                  <a:lnTo>
                    <a:pt x="326" y="2238"/>
                  </a:lnTo>
                  <a:cubicBezTo>
                    <a:pt x="0" y="2401"/>
                    <a:pt x="123" y="2930"/>
                    <a:pt x="489" y="2930"/>
                  </a:cubicBezTo>
                  <a:lnTo>
                    <a:pt x="22913" y="2930"/>
                  </a:lnTo>
                  <a:cubicBezTo>
                    <a:pt x="22994" y="2930"/>
                    <a:pt x="23076" y="2890"/>
                    <a:pt x="23157" y="2849"/>
                  </a:cubicBezTo>
                  <a:lnTo>
                    <a:pt x="26047" y="651"/>
                  </a:lnTo>
                  <a:cubicBezTo>
                    <a:pt x="26291" y="448"/>
                    <a:pt x="26169" y="0"/>
                    <a:pt x="258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3"/>
            <p:cNvSpPr/>
            <p:nvPr/>
          </p:nvSpPr>
          <p:spPr>
            <a:xfrm>
              <a:off x="2787450" y="4470625"/>
              <a:ext cx="667475" cy="89550"/>
            </a:xfrm>
            <a:custGeom>
              <a:rect b="b" l="l" r="r" t="t"/>
              <a:pathLst>
                <a:path extrusionOk="0" h="3582" w="26699">
                  <a:moveTo>
                    <a:pt x="26047" y="652"/>
                  </a:moveTo>
                  <a:lnTo>
                    <a:pt x="26047" y="692"/>
                  </a:lnTo>
                  <a:lnTo>
                    <a:pt x="26006" y="692"/>
                  </a:lnTo>
                  <a:lnTo>
                    <a:pt x="23117" y="2931"/>
                  </a:lnTo>
                  <a:lnTo>
                    <a:pt x="693" y="2931"/>
                  </a:lnTo>
                  <a:lnTo>
                    <a:pt x="652" y="2890"/>
                  </a:lnTo>
                  <a:lnTo>
                    <a:pt x="693" y="2890"/>
                  </a:lnTo>
                  <a:lnTo>
                    <a:pt x="5251" y="692"/>
                  </a:lnTo>
                  <a:lnTo>
                    <a:pt x="5332" y="652"/>
                  </a:lnTo>
                  <a:close/>
                  <a:moveTo>
                    <a:pt x="5210" y="0"/>
                  </a:moveTo>
                  <a:lnTo>
                    <a:pt x="5088" y="41"/>
                  </a:lnTo>
                  <a:lnTo>
                    <a:pt x="5007" y="41"/>
                  </a:lnTo>
                  <a:lnTo>
                    <a:pt x="367" y="2279"/>
                  </a:lnTo>
                  <a:cubicBezTo>
                    <a:pt x="123" y="2402"/>
                    <a:pt x="1" y="2646"/>
                    <a:pt x="1" y="2890"/>
                  </a:cubicBezTo>
                  <a:cubicBezTo>
                    <a:pt x="1" y="3053"/>
                    <a:pt x="42" y="3256"/>
                    <a:pt x="164" y="3378"/>
                  </a:cubicBezTo>
                  <a:cubicBezTo>
                    <a:pt x="286" y="3500"/>
                    <a:pt x="489" y="3582"/>
                    <a:pt x="693" y="3582"/>
                  </a:cubicBezTo>
                  <a:lnTo>
                    <a:pt x="23117" y="3582"/>
                  </a:lnTo>
                  <a:cubicBezTo>
                    <a:pt x="23280" y="3582"/>
                    <a:pt x="23442" y="3541"/>
                    <a:pt x="23565" y="3460"/>
                  </a:cubicBezTo>
                  <a:lnTo>
                    <a:pt x="26454" y="1221"/>
                  </a:lnTo>
                  <a:cubicBezTo>
                    <a:pt x="26617" y="1099"/>
                    <a:pt x="26698" y="896"/>
                    <a:pt x="26698" y="692"/>
                  </a:cubicBezTo>
                  <a:cubicBezTo>
                    <a:pt x="26698" y="489"/>
                    <a:pt x="26658" y="326"/>
                    <a:pt x="26535" y="204"/>
                  </a:cubicBezTo>
                  <a:cubicBezTo>
                    <a:pt x="26413" y="82"/>
                    <a:pt x="26210" y="0"/>
                    <a:pt x="260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3"/>
            <p:cNvSpPr/>
            <p:nvPr/>
          </p:nvSpPr>
          <p:spPr>
            <a:xfrm>
              <a:off x="3097775" y="4128775"/>
              <a:ext cx="102775" cy="392750"/>
            </a:xfrm>
            <a:custGeom>
              <a:rect b="b" l="l" r="r" t="t"/>
              <a:pathLst>
                <a:path extrusionOk="0" h="15710" w="4111">
                  <a:moveTo>
                    <a:pt x="1" y="0"/>
                  </a:moveTo>
                  <a:lnTo>
                    <a:pt x="1" y="15709"/>
                  </a:lnTo>
                  <a:lnTo>
                    <a:pt x="4111" y="15709"/>
                  </a:lnTo>
                  <a:lnTo>
                    <a:pt x="41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3"/>
            <p:cNvSpPr/>
            <p:nvPr/>
          </p:nvSpPr>
          <p:spPr>
            <a:xfrm>
              <a:off x="3089625" y="4119600"/>
              <a:ext cx="120100" cy="410050"/>
            </a:xfrm>
            <a:custGeom>
              <a:rect b="b" l="l" r="r" t="t"/>
              <a:pathLst>
                <a:path extrusionOk="0" h="16402" w="4804">
                  <a:moveTo>
                    <a:pt x="4111" y="693"/>
                  </a:moveTo>
                  <a:lnTo>
                    <a:pt x="4111" y="15751"/>
                  </a:lnTo>
                  <a:lnTo>
                    <a:pt x="652" y="15751"/>
                  </a:lnTo>
                  <a:lnTo>
                    <a:pt x="652" y="693"/>
                  </a:lnTo>
                  <a:close/>
                  <a:moveTo>
                    <a:pt x="327" y="1"/>
                  </a:moveTo>
                  <a:cubicBezTo>
                    <a:pt x="245" y="1"/>
                    <a:pt x="164" y="42"/>
                    <a:pt x="82" y="123"/>
                  </a:cubicBezTo>
                  <a:cubicBezTo>
                    <a:pt x="42" y="164"/>
                    <a:pt x="1" y="286"/>
                    <a:pt x="1" y="367"/>
                  </a:cubicBezTo>
                  <a:lnTo>
                    <a:pt x="1" y="16076"/>
                  </a:lnTo>
                  <a:cubicBezTo>
                    <a:pt x="1" y="16158"/>
                    <a:pt x="42" y="16239"/>
                    <a:pt x="82" y="16320"/>
                  </a:cubicBezTo>
                  <a:cubicBezTo>
                    <a:pt x="164" y="16361"/>
                    <a:pt x="245" y="16402"/>
                    <a:pt x="327" y="16402"/>
                  </a:cubicBezTo>
                  <a:lnTo>
                    <a:pt x="4437" y="16402"/>
                  </a:lnTo>
                  <a:cubicBezTo>
                    <a:pt x="4559" y="16402"/>
                    <a:pt x="4640" y="16361"/>
                    <a:pt x="4681" y="16320"/>
                  </a:cubicBezTo>
                  <a:cubicBezTo>
                    <a:pt x="4763" y="16239"/>
                    <a:pt x="4803" y="16158"/>
                    <a:pt x="4803" y="16076"/>
                  </a:cubicBezTo>
                  <a:lnTo>
                    <a:pt x="4803" y="367"/>
                  </a:lnTo>
                  <a:cubicBezTo>
                    <a:pt x="4803" y="286"/>
                    <a:pt x="4763" y="164"/>
                    <a:pt x="4681" y="123"/>
                  </a:cubicBezTo>
                  <a:cubicBezTo>
                    <a:pt x="4640" y="42"/>
                    <a:pt x="4559" y="1"/>
                    <a:pt x="44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3"/>
            <p:cNvSpPr/>
            <p:nvPr/>
          </p:nvSpPr>
          <p:spPr>
            <a:xfrm>
              <a:off x="3081500" y="4128775"/>
              <a:ext cx="135350" cy="284900"/>
            </a:xfrm>
            <a:custGeom>
              <a:rect b="b" l="l" r="r" t="t"/>
              <a:pathLst>
                <a:path extrusionOk="0" h="11396" w="5414">
                  <a:moveTo>
                    <a:pt x="0" y="0"/>
                  </a:moveTo>
                  <a:lnTo>
                    <a:pt x="0" y="11395"/>
                  </a:lnTo>
                  <a:lnTo>
                    <a:pt x="5413" y="11395"/>
                  </a:lnTo>
                  <a:lnTo>
                    <a:pt x="54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3"/>
            <p:cNvSpPr/>
            <p:nvPr/>
          </p:nvSpPr>
          <p:spPr>
            <a:xfrm>
              <a:off x="3073350" y="4119600"/>
              <a:ext cx="152650" cy="302200"/>
            </a:xfrm>
            <a:custGeom>
              <a:rect b="b" l="l" r="r" t="t"/>
              <a:pathLst>
                <a:path extrusionOk="0" h="12088" w="6106">
                  <a:moveTo>
                    <a:pt x="5414" y="693"/>
                  </a:moveTo>
                  <a:lnTo>
                    <a:pt x="5414" y="11437"/>
                  </a:lnTo>
                  <a:lnTo>
                    <a:pt x="693" y="11437"/>
                  </a:lnTo>
                  <a:lnTo>
                    <a:pt x="693" y="693"/>
                  </a:lnTo>
                  <a:close/>
                  <a:moveTo>
                    <a:pt x="326" y="1"/>
                  </a:moveTo>
                  <a:cubicBezTo>
                    <a:pt x="245" y="1"/>
                    <a:pt x="164" y="42"/>
                    <a:pt x="82" y="123"/>
                  </a:cubicBezTo>
                  <a:cubicBezTo>
                    <a:pt x="42" y="164"/>
                    <a:pt x="1" y="286"/>
                    <a:pt x="1" y="367"/>
                  </a:cubicBezTo>
                  <a:lnTo>
                    <a:pt x="1" y="11762"/>
                  </a:lnTo>
                  <a:cubicBezTo>
                    <a:pt x="1" y="11844"/>
                    <a:pt x="42" y="11925"/>
                    <a:pt x="82" y="12007"/>
                  </a:cubicBezTo>
                  <a:cubicBezTo>
                    <a:pt x="164" y="12088"/>
                    <a:pt x="245" y="12088"/>
                    <a:pt x="326" y="12088"/>
                  </a:cubicBezTo>
                  <a:lnTo>
                    <a:pt x="5739" y="12088"/>
                  </a:lnTo>
                  <a:cubicBezTo>
                    <a:pt x="5861" y="12088"/>
                    <a:pt x="5943" y="12088"/>
                    <a:pt x="5983" y="12007"/>
                  </a:cubicBezTo>
                  <a:cubicBezTo>
                    <a:pt x="6065" y="11925"/>
                    <a:pt x="6105" y="11844"/>
                    <a:pt x="6105" y="11762"/>
                  </a:cubicBezTo>
                  <a:lnTo>
                    <a:pt x="6105" y="367"/>
                  </a:lnTo>
                  <a:cubicBezTo>
                    <a:pt x="6105" y="286"/>
                    <a:pt x="6065" y="164"/>
                    <a:pt x="5983" y="123"/>
                  </a:cubicBezTo>
                  <a:cubicBezTo>
                    <a:pt x="5943" y="42"/>
                    <a:pt x="5861" y="1"/>
                    <a:pt x="57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3"/>
            <p:cNvSpPr/>
            <p:nvPr/>
          </p:nvSpPr>
          <p:spPr>
            <a:xfrm>
              <a:off x="2320450" y="2821375"/>
              <a:ext cx="1707275" cy="1335900"/>
            </a:xfrm>
            <a:custGeom>
              <a:rect b="b" l="l" r="r" t="t"/>
              <a:pathLst>
                <a:path extrusionOk="0" h="53436" w="68291">
                  <a:moveTo>
                    <a:pt x="1" y="0"/>
                  </a:moveTo>
                  <a:lnTo>
                    <a:pt x="1" y="53436"/>
                  </a:lnTo>
                  <a:lnTo>
                    <a:pt x="68291" y="53436"/>
                  </a:lnTo>
                  <a:lnTo>
                    <a:pt x="6829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3"/>
            <p:cNvSpPr/>
            <p:nvPr/>
          </p:nvSpPr>
          <p:spPr>
            <a:xfrm>
              <a:off x="2311300" y="2813225"/>
              <a:ext cx="1724575" cy="1352200"/>
            </a:xfrm>
            <a:custGeom>
              <a:rect b="b" l="l" r="r" t="t"/>
              <a:pathLst>
                <a:path extrusionOk="0" h="54088" w="68983">
                  <a:moveTo>
                    <a:pt x="68290" y="693"/>
                  </a:moveTo>
                  <a:lnTo>
                    <a:pt x="68290" y="53395"/>
                  </a:lnTo>
                  <a:lnTo>
                    <a:pt x="693" y="53395"/>
                  </a:lnTo>
                  <a:lnTo>
                    <a:pt x="693" y="693"/>
                  </a:lnTo>
                  <a:close/>
                  <a:moveTo>
                    <a:pt x="367" y="1"/>
                  </a:moveTo>
                  <a:cubicBezTo>
                    <a:pt x="286" y="1"/>
                    <a:pt x="163" y="41"/>
                    <a:pt x="123" y="82"/>
                  </a:cubicBezTo>
                  <a:cubicBezTo>
                    <a:pt x="41" y="163"/>
                    <a:pt x="1" y="245"/>
                    <a:pt x="1" y="326"/>
                  </a:cubicBezTo>
                  <a:lnTo>
                    <a:pt x="1" y="53762"/>
                  </a:lnTo>
                  <a:cubicBezTo>
                    <a:pt x="1" y="53843"/>
                    <a:pt x="41" y="53924"/>
                    <a:pt x="123" y="54006"/>
                  </a:cubicBezTo>
                  <a:cubicBezTo>
                    <a:pt x="163" y="54047"/>
                    <a:pt x="286" y="54087"/>
                    <a:pt x="367" y="54087"/>
                  </a:cubicBezTo>
                  <a:lnTo>
                    <a:pt x="68657" y="54087"/>
                  </a:lnTo>
                  <a:cubicBezTo>
                    <a:pt x="68738" y="54087"/>
                    <a:pt x="68819" y="54047"/>
                    <a:pt x="68901" y="54006"/>
                  </a:cubicBezTo>
                  <a:cubicBezTo>
                    <a:pt x="68942" y="53924"/>
                    <a:pt x="68982" y="53843"/>
                    <a:pt x="68982" y="53762"/>
                  </a:cubicBezTo>
                  <a:lnTo>
                    <a:pt x="68982" y="326"/>
                  </a:lnTo>
                  <a:cubicBezTo>
                    <a:pt x="68982" y="245"/>
                    <a:pt x="68942" y="163"/>
                    <a:pt x="68901" y="82"/>
                  </a:cubicBezTo>
                  <a:cubicBezTo>
                    <a:pt x="68819" y="41"/>
                    <a:pt x="68738" y="1"/>
                    <a:pt x="686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3"/>
            <p:cNvSpPr/>
            <p:nvPr/>
          </p:nvSpPr>
          <p:spPr>
            <a:xfrm>
              <a:off x="2411025" y="2892600"/>
              <a:ext cx="1525125" cy="1193450"/>
            </a:xfrm>
            <a:custGeom>
              <a:rect b="b" l="l" r="r" t="t"/>
              <a:pathLst>
                <a:path extrusionOk="0" h="47738" w="61005">
                  <a:moveTo>
                    <a:pt x="0" y="0"/>
                  </a:moveTo>
                  <a:lnTo>
                    <a:pt x="0" y="47738"/>
                  </a:lnTo>
                  <a:lnTo>
                    <a:pt x="61005" y="47738"/>
                  </a:lnTo>
                  <a:lnTo>
                    <a:pt x="610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3"/>
            <p:cNvSpPr/>
            <p:nvPr/>
          </p:nvSpPr>
          <p:spPr>
            <a:xfrm>
              <a:off x="2402875" y="2884450"/>
              <a:ext cx="1541425" cy="1209750"/>
            </a:xfrm>
            <a:custGeom>
              <a:rect b="b" l="l" r="r" t="t"/>
              <a:pathLst>
                <a:path extrusionOk="0" h="48390" w="61657">
                  <a:moveTo>
                    <a:pt x="61005" y="692"/>
                  </a:moveTo>
                  <a:lnTo>
                    <a:pt x="61005" y="47698"/>
                  </a:lnTo>
                  <a:lnTo>
                    <a:pt x="692" y="47698"/>
                  </a:lnTo>
                  <a:lnTo>
                    <a:pt x="692" y="692"/>
                  </a:lnTo>
                  <a:close/>
                  <a:moveTo>
                    <a:pt x="326" y="0"/>
                  </a:moveTo>
                  <a:cubicBezTo>
                    <a:pt x="245" y="0"/>
                    <a:pt x="163" y="41"/>
                    <a:pt x="123" y="123"/>
                  </a:cubicBezTo>
                  <a:cubicBezTo>
                    <a:pt x="41" y="163"/>
                    <a:pt x="0" y="245"/>
                    <a:pt x="0" y="326"/>
                  </a:cubicBezTo>
                  <a:lnTo>
                    <a:pt x="0" y="48064"/>
                  </a:lnTo>
                  <a:cubicBezTo>
                    <a:pt x="0" y="48145"/>
                    <a:pt x="41" y="48227"/>
                    <a:pt x="123" y="48267"/>
                  </a:cubicBezTo>
                  <a:cubicBezTo>
                    <a:pt x="163" y="48349"/>
                    <a:pt x="245" y="48389"/>
                    <a:pt x="326" y="48389"/>
                  </a:cubicBezTo>
                  <a:lnTo>
                    <a:pt x="61331" y="48389"/>
                  </a:lnTo>
                  <a:cubicBezTo>
                    <a:pt x="61412" y="48389"/>
                    <a:pt x="61494" y="48349"/>
                    <a:pt x="61575" y="48267"/>
                  </a:cubicBezTo>
                  <a:cubicBezTo>
                    <a:pt x="61616" y="48227"/>
                    <a:pt x="61657" y="48145"/>
                    <a:pt x="61657" y="48064"/>
                  </a:cubicBezTo>
                  <a:lnTo>
                    <a:pt x="61657" y="326"/>
                  </a:lnTo>
                  <a:cubicBezTo>
                    <a:pt x="61657" y="245"/>
                    <a:pt x="61616" y="163"/>
                    <a:pt x="61575" y="123"/>
                  </a:cubicBezTo>
                  <a:cubicBezTo>
                    <a:pt x="61494" y="41"/>
                    <a:pt x="61412" y="0"/>
                    <a:pt x="6133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3"/>
            <p:cNvSpPr/>
            <p:nvPr/>
          </p:nvSpPr>
          <p:spPr>
            <a:xfrm>
              <a:off x="2700975" y="2953625"/>
              <a:ext cx="534175" cy="335775"/>
            </a:xfrm>
            <a:custGeom>
              <a:rect b="b" l="l" r="r" t="t"/>
              <a:pathLst>
                <a:path extrusionOk="0" h="13431" w="21367">
                  <a:moveTo>
                    <a:pt x="367" y="82"/>
                  </a:moveTo>
                  <a:cubicBezTo>
                    <a:pt x="163" y="82"/>
                    <a:pt x="1" y="245"/>
                    <a:pt x="1" y="489"/>
                  </a:cubicBezTo>
                  <a:cubicBezTo>
                    <a:pt x="1" y="693"/>
                    <a:pt x="163" y="856"/>
                    <a:pt x="367" y="856"/>
                  </a:cubicBezTo>
                  <a:lnTo>
                    <a:pt x="1954" y="856"/>
                  </a:lnTo>
                  <a:cubicBezTo>
                    <a:pt x="2158" y="856"/>
                    <a:pt x="2361" y="693"/>
                    <a:pt x="2361" y="489"/>
                  </a:cubicBezTo>
                  <a:cubicBezTo>
                    <a:pt x="2361" y="245"/>
                    <a:pt x="2158" y="82"/>
                    <a:pt x="1954" y="82"/>
                  </a:cubicBezTo>
                  <a:close/>
                  <a:moveTo>
                    <a:pt x="3704" y="82"/>
                  </a:moveTo>
                  <a:cubicBezTo>
                    <a:pt x="3501" y="82"/>
                    <a:pt x="3338" y="245"/>
                    <a:pt x="3338" y="489"/>
                  </a:cubicBezTo>
                  <a:cubicBezTo>
                    <a:pt x="3338" y="693"/>
                    <a:pt x="3501" y="856"/>
                    <a:pt x="3704" y="856"/>
                  </a:cubicBezTo>
                  <a:lnTo>
                    <a:pt x="7855" y="856"/>
                  </a:lnTo>
                  <a:cubicBezTo>
                    <a:pt x="8059" y="856"/>
                    <a:pt x="8222" y="693"/>
                    <a:pt x="8222" y="489"/>
                  </a:cubicBezTo>
                  <a:cubicBezTo>
                    <a:pt x="8222" y="245"/>
                    <a:pt x="8059" y="82"/>
                    <a:pt x="7855" y="82"/>
                  </a:cubicBezTo>
                  <a:close/>
                  <a:moveTo>
                    <a:pt x="9605" y="1"/>
                  </a:moveTo>
                  <a:cubicBezTo>
                    <a:pt x="9361" y="1"/>
                    <a:pt x="9158" y="204"/>
                    <a:pt x="9158" y="489"/>
                  </a:cubicBezTo>
                  <a:cubicBezTo>
                    <a:pt x="9158" y="733"/>
                    <a:pt x="9361" y="937"/>
                    <a:pt x="9605" y="937"/>
                  </a:cubicBezTo>
                  <a:cubicBezTo>
                    <a:pt x="9849" y="937"/>
                    <a:pt x="10053" y="733"/>
                    <a:pt x="10053" y="489"/>
                  </a:cubicBezTo>
                  <a:cubicBezTo>
                    <a:pt x="10053" y="204"/>
                    <a:pt x="9849" y="1"/>
                    <a:pt x="9605" y="1"/>
                  </a:cubicBezTo>
                  <a:close/>
                  <a:moveTo>
                    <a:pt x="10948" y="1"/>
                  </a:moveTo>
                  <a:cubicBezTo>
                    <a:pt x="10704" y="1"/>
                    <a:pt x="10501" y="204"/>
                    <a:pt x="10501" y="489"/>
                  </a:cubicBezTo>
                  <a:cubicBezTo>
                    <a:pt x="10501" y="733"/>
                    <a:pt x="10704" y="937"/>
                    <a:pt x="10948" y="937"/>
                  </a:cubicBezTo>
                  <a:cubicBezTo>
                    <a:pt x="11192" y="937"/>
                    <a:pt x="11396" y="733"/>
                    <a:pt x="11396" y="489"/>
                  </a:cubicBezTo>
                  <a:cubicBezTo>
                    <a:pt x="11396" y="204"/>
                    <a:pt x="11192" y="1"/>
                    <a:pt x="10948" y="1"/>
                  </a:cubicBezTo>
                  <a:close/>
                  <a:moveTo>
                    <a:pt x="12291" y="1"/>
                  </a:moveTo>
                  <a:cubicBezTo>
                    <a:pt x="12047" y="1"/>
                    <a:pt x="11844" y="204"/>
                    <a:pt x="11844" y="489"/>
                  </a:cubicBezTo>
                  <a:cubicBezTo>
                    <a:pt x="11844" y="733"/>
                    <a:pt x="12047" y="937"/>
                    <a:pt x="12291" y="937"/>
                  </a:cubicBezTo>
                  <a:cubicBezTo>
                    <a:pt x="12535" y="937"/>
                    <a:pt x="12739" y="733"/>
                    <a:pt x="12739" y="489"/>
                  </a:cubicBezTo>
                  <a:cubicBezTo>
                    <a:pt x="12739" y="204"/>
                    <a:pt x="12535" y="1"/>
                    <a:pt x="12291" y="1"/>
                  </a:cubicBezTo>
                  <a:close/>
                  <a:moveTo>
                    <a:pt x="13634" y="1"/>
                  </a:moveTo>
                  <a:cubicBezTo>
                    <a:pt x="13390" y="1"/>
                    <a:pt x="13187" y="204"/>
                    <a:pt x="13187" y="489"/>
                  </a:cubicBezTo>
                  <a:cubicBezTo>
                    <a:pt x="13187" y="733"/>
                    <a:pt x="13390" y="937"/>
                    <a:pt x="13634" y="937"/>
                  </a:cubicBezTo>
                  <a:cubicBezTo>
                    <a:pt x="13878" y="937"/>
                    <a:pt x="14082" y="733"/>
                    <a:pt x="14082" y="489"/>
                  </a:cubicBezTo>
                  <a:cubicBezTo>
                    <a:pt x="14082" y="204"/>
                    <a:pt x="13878" y="1"/>
                    <a:pt x="13634" y="1"/>
                  </a:cubicBezTo>
                  <a:close/>
                  <a:moveTo>
                    <a:pt x="14977" y="1"/>
                  </a:moveTo>
                  <a:cubicBezTo>
                    <a:pt x="14733" y="1"/>
                    <a:pt x="14530" y="204"/>
                    <a:pt x="14530" y="489"/>
                  </a:cubicBezTo>
                  <a:cubicBezTo>
                    <a:pt x="14530" y="733"/>
                    <a:pt x="14733" y="937"/>
                    <a:pt x="14977" y="937"/>
                  </a:cubicBezTo>
                  <a:cubicBezTo>
                    <a:pt x="15221" y="937"/>
                    <a:pt x="15425" y="733"/>
                    <a:pt x="15425" y="489"/>
                  </a:cubicBezTo>
                  <a:cubicBezTo>
                    <a:pt x="15425" y="204"/>
                    <a:pt x="15221" y="1"/>
                    <a:pt x="14977" y="1"/>
                  </a:cubicBezTo>
                  <a:close/>
                  <a:moveTo>
                    <a:pt x="16320" y="1"/>
                  </a:moveTo>
                  <a:cubicBezTo>
                    <a:pt x="16076" y="1"/>
                    <a:pt x="15873" y="204"/>
                    <a:pt x="15873" y="489"/>
                  </a:cubicBezTo>
                  <a:cubicBezTo>
                    <a:pt x="15873" y="733"/>
                    <a:pt x="16076" y="937"/>
                    <a:pt x="16320" y="937"/>
                  </a:cubicBezTo>
                  <a:cubicBezTo>
                    <a:pt x="16564" y="937"/>
                    <a:pt x="16768" y="733"/>
                    <a:pt x="16768" y="489"/>
                  </a:cubicBezTo>
                  <a:cubicBezTo>
                    <a:pt x="16768" y="204"/>
                    <a:pt x="16564" y="1"/>
                    <a:pt x="16320" y="1"/>
                  </a:cubicBezTo>
                  <a:close/>
                  <a:moveTo>
                    <a:pt x="367" y="1873"/>
                  </a:moveTo>
                  <a:cubicBezTo>
                    <a:pt x="163" y="1873"/>
                    <a:pt x="1" y="2036"/>
                    <a:pt x="1" y="2280"/>
                  </a:cubicBezTo>
                  <a:cubicBezTo>
                    <a:pt x="1" y="2483"/>
                    <a:pt x="163" y="2646"/>
                    <a:pt x="367" y="2646"/>
                  </a:cubicBezTo>
                  <a:lnTo>
                    <a:pt x="1954" y="2646"/>
                  </a:lnTo>
                  <a:cubicBezTo>
                    <a:pt x="2158" y="2646"/>
                    <a:pt x="2361" y="2483"/>
                    <a:pt x="2361" y="2280"/>
                  </a:cubicBezTo>
                  <a:cubicBezTo>
                    <a:pt x="2361" y="2036"/>
                    <a:pt x="2158" y="1873"/>
                    <a:pt x="1954" y="1873"/>
                  </a:cubicBezTo>
                  <a:close/>
                  <a:moveTo>
                    <a:pt x="3704" y="1873"/>
                  </a:moveTo>
                  <a:cubicBezTo>
                    <a:pt x="3501" y="1873"/>
                    <a:pt x="3338" y="2036"/>
                    <a:pt x="3338" y="2280"/>
                  </a:cubicBezTo>
                  <a:cubicBezTo>
                    <a:pt x="3338" y="2483"/>
                    <a:pt x="3501" y="2646"/>
                    <a:pt x="3704" y="2646"/>
                  </a:cubicBezTo>
                  <a:lnTo>
                    <a:pt x="7855" y="2646"/>
                  </a:lnTo>
                  <a:cubicBezTo>
                    <a:pt x="8059" y="2646"/>
                    <a:pt x="8222" y="2483"/>
                    <a:pt x="8222" y="2280"/>
                  </a:cubicBezTo>
                  <a:cubicBezTo>
                    <a:pt x="8222" y="2036"/>
                    <a:pt x="8059" y="1873"/>
                    <a:pt x="7855" y="1873"/>
                  </a:cubicBezTo>
                  <a:close/>
                  <a:moveTo>
                    <a:pt x="367" y="3664"/>
                  </a:moveTo>
                  <a:cubicBezTo>
                    <a:pt x="163" y="3664"/>
                    <a:pt x="1" y="3867"/>
                    <a:pt x="1" y="4071"/>
                  </a:cubicBezTo>
                  <a:cubicBezTo>
                    <a:pt x="1" y="4274"/>
                    <a:pt x="163" y="4437"/>
                    <a:pt x="367" y="4437"/>
                  </a:cubicBezTo>
                  <a:lnTo>
                    <a:pt x="1954" y="4437"/>
                  </a:lnTo>
                  <a:cubicBezTo>
                    <a:pt x="2158" y="4437"/>
                    <a:pt x="2361" y="4274"/>
                    <a:pt x="2361" y="4071"/>
                  </a:cubicBezTo>
                  <a:cubicBezTo>
                    <a:pt x="2361" y="3867"/>
                    <a:pt x="2158" y="3664"/>
                    <a:pt x="1954" y="3664"/>
                  </a:cubicBezTo>
                  <a:close/>
                  <a:moveTo>
                    <a:pt x="3704" y="3664"/>
                  </a:moveTo>
                  <a:cubicBezTo>
                    <a:pt x="3501" y="3664"/>
                    <a:pt x="3338" y="3867"/>
                    <a:pt x="3338" y="4071"/>
                  </a:cubicBezTo>
                  <a:cubicBezTo>
                    <a:pt x="3338" y="4274"/>
                    <a:pt x="3501" y="4437"/>
                    <a:pt x="3704" y="4437"/>
                  </a:cubicBezTo>
                  <a:lnTo>
                    <a:pt x="7855" y="4437"/>
                  </a:lnTo>
                  <a:cubicBezTo>
                    <a:pt x="8059" y="4437"/>
                    <a:pt x="8222" y="4274"/>
                    <a:pt x="8222" y="4071"/>
                  </a:cubicBezTo>
                  <a:cubicBezTo>
                    <a:pt x="8222" y="3867"/>
                    <a:pt x="8059" y="3664"/>
                    <a:pt x="7855" y="3664"/>
                  </a:cubicBezTo>
                  <a:close/>
                  <a:moveTo>
                    <a:pt x="9605" y="3623"/>
                  </a:moveTo>
                  <a:cubicBezTo>
                    <a:pt x="9361" y="3623"/>
                    <a:pt x="9158" y="3826"/>
                    <a:pt x="9158" y="4071"/>
                  </a:cubicBezTo>
                  <a:cubicBezTo>
                    <a:pt x="9158" y="4315"/>
                    <a:pt x="9361" y="4518"/>
                    <a:pt x="9605" y="4518"/>
                  </a:cubicBezTo>
                  <a:cubicBezTo>
                    <a:pt x="9849" y="4518"/>
                    <a:pt x="10053" y="4315"/>
                    <a:pt x="10053" y="4071"/>
                  </a:cubicBezTo>
                  <a:cubicBezTo>
                    <a:pt x="10053" y="3826"/>
                    <a:pt x="9849" y="3623"/>
                    <a:pt x="9605" y="3623"/>
                  </a:cubicBezTo>
                  <a:close/>
                  <a:moveTo>
                    <a:pt x="10948" y="3623"/>
                  </a:moveTo>
                  <a:cubicBezTo>
                    <a:pt x="10704" y="3623"/>
                    <a:pt x="10501" y="3826"/>
                    <a:pt x="10501" y="4071"/>
                  </a:cubicBezTo>
                  <a:cubicBezTo>
                    <a:pt x="10501" y="4315"/>
                    <a:pt x="10704" y="4518"/>
                    <a:pt x="10948" y="4518"/>
                  </a:cubicBezTo>
                  <a:cubicBezTo>
                    <a:pt x="11192" y="4518"/>
                    <a:pt x="11396" y="4315"/>
                    <a:pt x="11396" y="4071"/>
                  </a:cubicBezTo>
                  <a:cubicBezTo>
                    <a:pt x="11396" y="3826"/>
                    <a:pt x="11192" y="3623"/>
                    <a:pt x="10948" y="3623"/>
                  </a:cubicBezTo>
                  <a:close/>
                  <a:moveTo>
                    <a:pt x="12291" y="3623"/>
                  </a:moveTo>
                  <a:cubicBezTo>
                    <a:pt x="12047" y="3623"/>
                    <a:pt x="11844" y="3826"/>
                    <a:pt x="11844" y="4071"/>
                  </a:cubicBezTo>
                  <a:cubicBezTo>
                    <a:pt x="11844" y="4315"/>
                    <a:pt x="12047" y="4518"/>
                    <a:pt x="12291" y="4518"/>
                  </a:cubicBezTo>
                  <a:cubicBezTo>
                    <a:pt x="12535" y="4518"/>
                    <a:pt x="12739" y="4315"/>
                    <a:pt x="12739" y="4071"/>
                  </a:cubicBezTo>
                  <a:cubicBezTo>
                    <a:pt x="12739" y="3826"/>
                    <a:pt x="12535" y="3623"/>
                    <a:pt x="12291" y="3623"/>
                  </a:cubicBezTo>
                  <a:close/>
                  <a:moveTo>
                    <a:pt x="13634" y="3623"/>
                  </a:moveTo>
                  <a:cubicBezTo>
                    <a:pt x="13390" y="3623"/>
                    <a:pt x="13187" y="3826"/>
                    <a:pt x="13187" y="4071"/>
                  </a:cubicBezTo>
                  <a:cubicBezTo>
                    <a:pt x="13187" y="4315"/>
                    <a:pt x="13390" y="4518"/>
                    <a:pt x="13634" y="4518"/>
                  </a:cubicBezTo>
                  <a:cubicBezTo>
                    <a:pt x="13878" y="4518"/>
                    <a:pt x="14082" y="4315"/>
                    <a:pt x="14082" y="4071"/>
                  </a:cubicBezTo>
                  <a:cubicBezTo>
                    <a:pt x="14082" y="3826"/>
                    <a:pt x="13878" y="3623"/>
                    <a:pt x="13634" y="3623"/>
                  </a:cubicBezTo>
                  <a:close/>
                  <a:moveTo>
                    <a:pt x="14977" y="3623"/>
                  </a:moveTo>
                  <a:cubicBezTo>
                    <a:pt x="14733" y="3623"/>
                    <a:pt x="14530" y="3826"/>
                    <a:pt x="14530" y="4071"/>
                  </a:cubicBezTo>
                  <a:cubicBezTo>
                    <a:pt x="14530" y="4315"/>
                    <a:pt x="14733" y="4518"/>
                    <a:pt x="14977" y="4518"/>
                  </a:cubicBezTo>
                  <a:cubicBezTo>
                    <a:pt x="15221" y="4518"/>
                    <a:pt x="15425" y="4315"/>
                    <a:pt x="15425" y="4071"/>
                  </a:cubicBezTo>
                  <a:cubicBezTo>
                    <a:pt x="15425" y="3826"/>
                    <a:pt x="15221" y="3623"/>
                    <a:pt x="14977" y="3623"/>
                  </a:cubicBezTo>
                  <a:close/>
                  <a:moveTo>
                    <a:pt x="16320" y="3623"/>
                  </a:moveTo>
                  <a:cubicBezTo>
                    <a:pt x="16076" y="3623"/>
                    <a:pt x="15873" y="3826"/>
                    <a:pt x="15873" y="4071"/>
                  </a:cubicBezTo>
                  <a:cubicBezTo>
                    <a:pt x="15873" y="4315"/>
                    <a:pt x="16076" y="4518"/>
                    <a:pt x="16320" y="4518"/>
                  </a:cubicBezTo>
                  <a:cubicBezTo>
                    <a:pt x="16564" y="4518"/>
                    <a:pt x="16768" y="4315"/>
                    <a:pt x="16768" y="4071"/>
                  </a:cubicBezTo>
                  <a:cubicBezTo>
                    <a:pt x="16768" y="3826"/>
                    <a:pt x="16564" y="3623"/>
                    <a:pt x="16320" y="3623"/>
                  </a:cubicBezTo>
                  <a:close/>
                  <a:moveTo>
                    <a:pt x="367" y="5454"/>
                  </a:moveTo>
                  <a:cubicBezTo>
                    <a:pt x="163" y="5454"/>
                    <a:pt x="1" y="5658"/>
                    <a:pt x="1" y="5861"/>
                  </a:cubicBezTo>
                  <a:cubicBezTo>
                    <a:pt x="1" y="6065"/>
                    <a:pt x="163" y="6228"/>
                    <a:pt x="367" y="6228"/>
                  </a:cubicBezTo>
                  <a:lnTo>
                    <a:pt x="1954" y="6228"/>
                  </a:lnTo>
                  <a:cubicBezTo>
                    <a:pt x="2158" y="6228"/>
                    <a:pt x="2361" y="6065"/>
                    <a:pt x="2361" y="5861"/>
                  </a:cubicBezTo>
                  <a:cubicBezTo>
                    <a:pt x="2361" y="5658"/>
                    <a:pt x="2158" y="5454"/>
                    <a:pt x="1954" y="5454"/>
                  </a:cubicBezTo>
                  <a:close/>
                  <a:moveTo>
                    <a:pt x="3704" y="5454"/>
                  </a:moveTo>
                  <a:cubicBezTo>
                    <a:pt x="3501" y="5454"/>
                    <a:pt x="3338" y="5658"/>
                    <a:pt x="3338" y="5861"/>
                  </a:cubicBezTo>
                  <a:cubicBezTo>
                    <a:pt x="3338" y="6065"/>
                    <a:pt x="3501" y="6228"/>
                    <a:pt x="3704" y="6228"/>
                  </a:cubicBezTo>
                  <a:lnTo>
                    <a:pt x="7855" y="6228"/>
                  </a:lnTo>
                  <a:cubicBezTo>
                    <a:pt x="8059" y="6228"/>
                    <a:pt x="8222" y="6065"/>
                    <a:pt x="8222" y="5861"/>
                  </a:cubicBezTo>
                  <a:cubicBezTo>
                    <a:pt x="8222" y="5658"/>
                    <a:pt x="8059" y="5454"/>
                    <a:pt x="7855" y="5454"/>
                  </a:cubicBezTo>
                  <a:close/>
                  <a:moveTo>
                    <a:pt x="367" y="7286"/>
                  </a:moveTo>
                  <a:cubicBezTo>
                    <a:pt x="163" y="7286"/>
                    <a:pt x="1" y="7448"/>
                    <a:pt x="1" y="7652"/>
                  </a:cubicBezTo>
                  <a:cubicBezTo>
                    <a:pt x="1" y="7855"/>
                    <a:pt x="163" y="8059"/>
                    <a:pt x="367" y="8059"/>
                  </a:cubicBezTo>
                  <a:lnTo>
                    <a:pt x="1954" y="8059"/>
                  </a:lnTo>
                  <a:cubicBezTo>
                    <a:pt x="2158" y="8059"/>
                    <a:pt x="2361" y="7855"/>
                    <a:pt x="2361" y="7652"/>
                  </a:cubicBezTo>
                  <a:cubicBezTo>
                    <a:pt x="2361" y="7448"/>
                    <a:pt x="2158" y="7286"/>
                    <a:pt x="1954" y="7286"/>
                  </a:cubicBezTo>
                  <a:close/>
                  <a:moveTo>
                    <a:pt x="3704" y="7286"/>
                  </a:moveTo>
                  <a:cubicBezTo>
                    <a:pt x="3501" y="7286"/>
                    <a:pt x="3338" y="7448"/>
                    <a:pt x="3338" y="7652"/>
                  </a:cubicBezTo>
                  <a:cubicBezTo>
                    <a:pt x="3338" y="7855"/>
                    <a:pt x="3501" y="8059"/>
                    <a:pt x="3704" y="8059"/>
                  </a:cubicBezTo>
                  <a:lnTo>
                    <a:pt x="7855" y="8059"/>
                  </a:lnTo>
                  <a:cubicBezTo>
                    <a:pt x="8059" y="8059"/>
                    <a:pt x="8222" y="7855"/>
                    <a:pt x="8222" y="7652"/>
                  </a:cubicBezTo>
                  <a:cubicBezTo>
                    <a:pt x="8222" y="7448"/>
                    <a:pt x="8059" y="7286"/>
                    <a:pt x="7855" y="7286"/>
                  </a:cubicBezTo>
                  <a:close/>
                  <a:moveTo>
                    <a:pt x="14204" y="8791"/>
                  </a:moveTo>
                  <a:cubicBezTo>
                    <a:pt x="13960" y="8791"/>
                    <a:pt x="13756" y="8995"/>
                    <a:pt x="13756" y="9239"/>
                  </a:cubicBezTo>
                  <a:cubicBezTo>
                    <a:pt x="13756" y="9483"/>
                    <a:pt x="13960" y="9687"/>
                    <a:pt x="14204" y="9687"/>
                  </a:cubicBezTo>
                  <a:cubicBezTo>
                    <a:pt x="14448" y="9687"/>
                    <a:pt x="14652" y="9483"/>
                    <a:pt x="14652" y="9239"/>
                  </a:cubicBezTo>
                  <a:cubicBezTo>
                    <a:pt x="14652" y="8995"/>
                    <a:pt x="14448" y="8791"/>
                    <a:pt x="14204" y="8791"/>
                  </a:cubicBezTo>
                  <a:close/>
                  <a:moveTo>
                    <a:pt x="15547" y="8791"/>
                  </a:moveTo>
                  <a:cubicBezTo>
                    <a:pt x="15303" y="8791"/>
                    <a:pt x="15099" y="8995"/>
                    <a:pt x="15099" y="9239"/>
                  </a:cubicBezTo>
                  <a:cubicBezTo>
                    <a:pt x="15099" y="9483"/>
                    <a:pt x="15303" y="9687"/>
                    <a:pt x="15547" y="9687"/>
                  </a:cubicBezTo>
                  <a:cubicBezTo>
                    <a:pt x="15791" y="9687"/>
                    <a:pt x="15995" y="9483"/>
                    <a:pt x="15995" y="9239"/>
                  </a:cubicBezTo>
                  <a:cubicBezTo>
                    <a:pt x="15995" y="8995"/>
                    <a:pt x="15791" y="8791"/>
                    <a:pt x="15547" y="8791"/>
                  </a:cubicBezTo>
                  <a:close/>
                  <a:moveTo>
                    <a:pt x="16890" y="8791"/>
                  </a:moveTo>
                  <a:cubicBezTo>
                    <a:pt x="16646" y="8791"/>
                    <a:pt x="16442" y="8995"/>
                    <a:pt x="16442" y="9239"/>
                  </a:cubicBezTo>
                  <a:cubicBezTo>
                    <a:pt x="16442" y="9483"/>
                    <a:pt x="16646" y="9687"/>
                    <a:pt x="16890" y="9687"/>
                  </a:cubicBezTo>
                  <a:cubicBezTo>
                    <a:pt x="17134" y="9687"/>
                    <a:pt x="17338" y="9483"/>
                    <a:pt x="17338" y="9239"/>
                  </a:cubicBezTo>
                  <a:cubicBezTo>
                    <a:pt x="17338" y="8995"/>
                    <a:pt x="17134" y="8791"/>
                    <a:pt x="16890" y="8791"/>
                  </a:cubicBezTo>
                  <a:close/>
                  <a:moveTo>
                    <a:pt x="18233" y="8791"/>
                  </a:moveTo>
                  <a:cubicBezTo>
                    <a:pt x="17989" y="8791"/>
                    <a:pt x="17785" y="8995"/>
                    <a:pt x="17785" y="9239"/>
                  </a:cubicBezTo>
                  <a:cubicBezTo>
                    <a:pt x="17785" y="9483"/>
                    <a:pt x="17989" y="9687"/>
                    <a:pt x="18233" y="9687"/>
                  </a:cubicBezTo>
                  <a:cubicBezTo>
                    <a:pt x="18477" y="9687"/>
                    <a:pt x="18681" y="9483"/>
                    <a:pt x="18681" y="9239"/>
                  </a:cubicBezTo>
                  <a:cubicBezTo>
                    <a:pt x="18681" y="8995"/>
                    <a:pt x="18477" y="8791"/>
                    <a:pt x="18233" y="8791"/>
                  </a:cubicBezTo>
                  <a:close/>
                  <a:moveTo>
                    <a:pt x="19576" y="8791"/>
                  </a:moveTo>
                  <a:cubicBezTo>
                    <a:pt x="19332" y="8791"/>
                    <a:pt x="19128" y="8995"/>
                    <a:pt x="19128" y="9239"/>
                  </a:cubicBezTo>
                  <a:cubicBezTo>
                    <a:pt x="19128" y="9483"/>
                    <a:pt x="19332" y="9687"/>
                    <a:pt x="19576" y="9687"/>
                  </a:cubicBezTo>
                  <a:cubicBezTo>
                    <a:pt x="19820" y="9687"/>
                    <a:pt x="20024" y="9483"/>
                    <a:pt x="20024" y="9239"/>
                  </a:cubicBezTo>
                  <a:cubicBezTo>
                    <a:pt x="20024" y="8995"/>
                    <a:pt x="19820" y="8791"/>
                    <a:pt x="19576" y="8791"/>
                  </a:cubicBezTo>
                  <a:close/>
                  <a:moveTo>
                    <a:pt x="20919" y="8791"/>
                  </a:moveTo>
                  <a:cubicBezTo>
                    <a:pt x="20675" y="8791"/>
                    <a:pt x="20471" y="8995"/>
                    <a:pt x="20471" y="9239"/>
                  </a:cubicBezTo>
                  <a:cubicBezTo>
                    <a:pt x="20471" y="9483"/>
                    <a:pt x="20675" y="9687"/>
                    <a:pt x="20919" y="9687"/>
                  </a:cubicBezTo>
                  <a:cubicBezTo>
                    <a:pt x="21163" y="9687"/>
                    <a:pt x="21367" y="9483"/>
                    <a:pt x="21367" y="9239"/>
                  </a:cubicBezTo>
                  <a:cubicBezTo>
                    <a:pt x="21367" y="8995"/>
                    <a:pt x="21163" y="8791"/>
                    <a:pt x="20919" y="8791"/>
                  </a:cubicBezTo>
                  <a:close/>
                  <a:moveTo>
                    <a:pt x="367" y="9076"/>
                  </a:moveTo>
                  <a:cubicBezTo>
                    <a:pt x="163" y="9076"/>
                    <a:pt x="1" y="9239"/>
                    <a:pt x="1" y="9443"/>
                  </a:cubicBezTo>
                  <a:cubicBezTo>
                    <a:pt x="1" y="9646"/>
                    <a:pt x="163" y="9850"/>
                    <a:pt x="367" y="9850"/>
                  </a:cubicBezTo>
                  <a:lnTo>
                    <a:pt x="1954" y="9850"/>
                  </a:lnTo>
                  <a:cubicBezTo>
                    <a:pt x="2158" y="9850"/>
                    <a:pt x="2361" y="9646"/>
                    <a:pt x="2361" y="9443"/>
                  </a:cubicBezTo>
                  <a:cubicBezTo>
                    <a:pt x="2361" y="9239"/>
                    <a:pt x="2158" y="9076"/>
                    <a:pt x="1954" y="9076"/>
                  </a:cubicBezTo>
                  <a:close/>
                  <a:moveTo>
                    <a:pt x="8669" y="9076"/>
                  </a:moveTo>
                  <a:cubicBezTo>
                    <a:pt x="8425" y="9076"/>
                    <a:pt x="8262" y="9239"/>
                    <a:pt x="8262" y="9443"/>
                  </a:cubicBezTo>
                  <a:cubicBezTo>
                    <a:pt x="8262" y="9646"/>
                    <a:pt x="8425" y="9850"/>
                    <a:pt x="8669" y="9850"/>
                  </a:cubicBezTo>
                  <a:lnTo>
                    <a:pt x="12780" y="9850"/>
                  </a:lnTo>
                  <a:cubicBezTo>
                    <a:pt x="12983" y="9850"/>
                    <a:pt x="13146" y="9646"/>
                    <a:pt x="13146" y="9443"/>
                  </a:cubicBezTo>
                  <a:cubicBezTo>
                    <a:pt x="13146" y="9239"/>
                    <a:pt x="12983" y="9076"/>
                    <a:pt x="12780" y="9076"/>
                  </a:cubicBezTo>
                  <a:close/>
                  <a:moveTo>
                    <a:pt x="367" y="10867"/>
                  </a:moveTo>
                  <a:cubicBezTo>
                    <a:pt x="163" y="10867"/>
                    <a:pt x="1" y="11030"/>
                    <a:pt x="1" y="11233"/>
                  </a:cubicBezTo>
                  <a:cubicBezTo>
                    <a:pt x="1" y="11478"/>
                    <a:pt x="163" y="11640"/>
                    <a:pt x="367" y="11640"/>
                  </a:cubicBezTo>
                  <a:lnTo>
                    <a:pt x="1954" y="11640"/>
                  </a:lnTo>
                  <a:cubicBezTo>
                    <a:pt x="2158" y="11640"/>
                    <a:pt x="2361" y="11478"/>
                    <a:pt x="2361" y="11233"/>
                  </a:cubicBezTo>
                  <a:cubicBezTo>
                    <a:pt x="2361" y="11030"/>
                    <a:pt x="2158" y="10867"/>
                    <a:pt x="1954" y="10867"/>
                  </a:cubicBezTo>
                  <a:close/>
                  <a:moveTo>
                    <a:pt x="8669" y="10867"/>
                  </a:moveTo>
                  <a:cubicBezTo>
                    <a:pt x="8425" y="10867"/>
                    <a:pt x="8262" y="11030"/>
                    <a:pt x="8262" y="11233"/>
                  </a:cubicBezTo>
                  <a:cubicBezTo>
                    <a:pt x="8262" y="11478"/>
                    <a:pt x="8425" y="11640"/>
                    <a:pt x="8669" y="11640"/>
                  </a:cubicBezTo>
                  <a:lnTo>
                    <a:pt x="12780" y="11640"/>
                  </a:lnTo>
                  <a:cubicBezTo>
                    <a:pt x="12983" y="11640"/>
                    <a:pt x="13146" y="11478"/>
                    <a:pt x="13146" y="11233"/>
                  </a:cubicBezTo>
                  <a:cubicBezTo>
                    <a:pt x="13146" y="11030"/>
                    <a:pt x="12983" y="10867"/>
                    <a:pt x="12780" y="10867"/>
                  </a:cubicBezTo>
                  <a:close/>
                  <a:moveTo>
                    <a:pt x="14204" y="12495"/>
                  </a:moveTo>
                  <a:cubicBezTo>
                    <a:pt x="13960" y="12495"/>
                    <a:pt x="13756" y="12698"/>
                    <a:pt x="13756" y="12943"/>
                  </a:cubicBezTo>
                  <a:cubicBezTo>
                    <a:pt x="13756" y="13187"/>
                    <a:pt x="13960" y="13390"/>
                    <a:pt x="14204" y="13390"/>
                  </a:cubicBezTo>
                  <a:cubicBezTo>
                    <a:pt x="14448" y="13390"/>
                    <a:pt x="14652" y="13187"/>
                    <a:pt x="14652" y="12943"/>
                  </a:cubicBezTo>
                  <a:cubicBezTo>
                    <a:pt x="14652" y="12698"/>
                    <a:pt x="14448" y="12495"/>
                    <a:pt x="14204" y="12495"/>
                  </a:cubicBezTo>
                  <a:close/>
                  <a:moveTo>
                    <a:pt x="15547" y="12495"/>
                  </a:moveTo>
                  <a:cubicBezTo>
                    <a:pt x="15303" y="12495"/>
                    <a:pt x="15099" y="12698"/>
                    <a:pt x="15099" y="12943"/>
                  </a:cubicBezTo>
                  <a:cubicBezTo>
                    <a:pt x="15099" y="13187"/>
                    <a:pt x="15303" y="13390"/>
                    <a:pt x="15547" y="13390"/>
                  </a:cubicBezTo>
                  <a:cubicBezTo>
                    <a:pt x="15791" y="13390"/>
                    <a:pt x="15995" y="13187"/>
                    <a:pt x="15995" y="12943"/>
                  </a:cubicBezTo>
                  <a:cubicBezTo>
                    <a:pt x="15995" y="12698"/>
                    <a:pt x="15791" y="12495"/>
                    <a:pt x="15547" y="12495"/>
                  </a:cubicBezTo>
                  <a:close/>
                  <a:moveTo>
                    <a:pt x="16890" y="12495"/>
                  </a:moveTo>
                  <a:cubicBezTo>
                    <a:pt x="16646" y="12495"/>
                    <a:pt x="16442" y="12698"/>
                    <a:pt x="16442" y="12943"/>
                  </a:cubicBezTo>
                  <a:cubicBezTo>
                    <a:pt x="16442" y="13187"/>
                    <a:pt x="16646" y="13390"/>
                    <a:pt x="16890" y="13390"/>
                  </a:cubicBezTo>
                  <a:cubicBezTo>
                    <a:pt x="17134" y="13390"/>
                    <a:pt x="17338" y="13187"/>
                    <a:pt x="17338" y="12943"/>
                  </a:cubicBezTo>
                  <a:cubicBezTo>
                    <a:pt x="17338" y="12698"/>
                    <a:pt x="17134" y="12495"/>
                    <a:pt x="16890" y="12495"/>
                  </a:cubicBezTo>
                  <a:close/>
                  <a:moveTo>
                    <a:pt x="18233" y="12495"/>
                  </a:moveTo>
                  <a:cubicBezTo>
                    <a:pt x="17989" y="12495"/>
                    <a:pt x="17785" y="12698"/>
                    <a:pt x="17785" y="12943"/>
                  </a:cubicBezTo>
                  <a:cubicBezTo>
                    <a:pt x="17785" y="13187"/>
                    <a:pt x="17989" y="13390"/>
                    <a:pt x="18233" y="13390"/>
                  </a:cubicBezTo>
                  <a:cubicBezTo>
                    <a:pt x="18477" y="13390"/>
                    <a:pt x="18681" y="13187"/>
                    <a:pt x="18681" y="12943"/>
                  </a:cubicBezTo>
                  <a:cubicBezTo>
                    <a:pt x="18681" y="12698"/>
                    <a:pt x="18477" y="12495"/>
                    <a:pt x="18233" y="12495"/>
                  </a:cubicBezTo>
                  <a:close/>
                  <a:moveTo>
                    <a:pt x="19576" y="12495"/>
                  </a:moveTo>
                  <a:cubicBezTo>
                    <a:pt x="19332" y="12495"/>
                    <a:pt x="19128" y="12698"/>
                    <a:pt x="19128" y="12943"/>
                  </a:cubicBezTo>
                  <a:cubicBezTo>
                    <a:pt x="19128" y="13187"/>
                    <a:pt x="19332" y="13390"/>
                    <a:pt x="19576" y="13390"/>
                  </a:cubicBezTo>
                  <a:cubicBezTo>
                    <a:pt x="19820" y="13390"/>
                    <a:pt x="20024" y="13187"/>
                    <a:pt x="20024" y="12943"/>
                  </a:cubicBezTo>
                  <a:cubicBezTo>
                    <a:pt x="20024" y="12698"/>
                    <a:pt x="19820" y="12495"/>
                    <a:pt x="19576" y="12495"/>
                  </a:cubicBezTo>
                  <a:close/>
                  <a:moveTo>
                    <a:pt x="20919" y="12495"/>
                  </a:moveTo>
                  <a:cubicBezTo>
                    <a:pt x="20675" y="12495"/>
                    <a:pt x="20471" y="12698"/>
                    <a:pt x="20471" y="12943"/>
                  </a:cubicBezTo>
                  <a:cubicBezTo>
                    <a:pt x="20471" y="13187"/>
                    <a:pt x="20675" y="13390"/>
                    <a:pt x="20919" y="13390"/>
                  </a:cubicBezTo>
                  <a:cubicBezTo>
                    <a:pt x="21163" y="13390"/>
                    <a:pt x="21367" y="13187"/>
                    <a:pt x="21367" y="12943"/>
                  </a:cubicBezTo>
                  <a:cubicBezTo>
                    <a:pt x="21367" y="12698"/>
                    <a:pt x="21163" y="12495"/>
                    <a:pt x="20919" y="12495"/>
                  </a:cubicBezTo>
                  <a:close/>
                  <a:moveTo>
                    <a:pt x="367" y="12658"/>
                  </a:moveTo>
                  <a:cubicBezTo>
                    <a:pt x="163" y="12658"/>
                    <a:pt x="1" y="12821"/>
                    <a:pt x="1" y="13065"/>
                  </a:cubicBezTo>
                  <a:cubicBezTo>
                    <a:pt x="1" y="13268"/>
                    <a:pt x="163" y="13431"/>
                    <a:pt x="367" y="13431"/>
                  </a:cubicBezTo>
                  <a:lnTo>
                    <a:pt x="1954" y="13431"/>
                  </a:lnTo>
                  <a:cubicBezTo>
                    <a:pt x="2158" y="13431"/>
                    <a:pt x="2361" y="13268"/>
                    <a:pt x="2361" y="13065"/>
                  </a:cubicBezTo>
                  <a:cubicBezTo>
                    <a:pt x="2361" y="12821"/>
                    <a:pt x="2158" y="12658"/>
                    <a:pt x="1954" y="12658"/>
                  </a:cubicBezTo>
                  <a:close/>
                  <a:moveTo>
                    <a:pt x="8669" y="12658"/>
                  </a:moveTo>
                  <a:cubicBezTo>
                    <a:pt x="8425" y="12658"/>
                    <a:pt x="8262" y="12821"/>
                    <a:pt x="8262" y="13065"/>
                  </a:cubicBezTo>
                  <a:cubicBezTo>
                    <a:pt x="8262" y="13268"/>
                    <a:pt x="8425" y="13431"/>
                    <a:pt x="8669" y="13431"/>
                  </a:cubicBezTo>
                  <a:lnTo>
                    <a:pt x="12780" y="13431"/>
                  </a:lnTo>
                  <a:cubicBezTo>
                    <a:pt x="12983" y="13431"/>
                    <a:pt x="13146" y="13268"/>
                    <a:pt x="13146" y="13065"/>
                  </a:cubicBezTo>
                  <a:cubicBezTo>
                    <a:pt x="13146" y="12821"/>
                    <a:pt x="12983" y="12658"/>
                    <a:pt x="12780"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3"/>
            <p:cNvSpPr/>
            <p:nvPr/>
          </p:nvSpPr>
          <p:spPr>
            <a:xfrm>
              <a:off x="2700975" y="3313800"/>
              <a:ext cx="534175" cy="334775"/>
            </a:xfrm>
            <a:custGeom>
              <a:rect b="b" l="l" r="r" t="t"/>
              <a:pathLst>
                <a:path extrusionOk="0" h="13391" w="21367">
                  <a:moveTo>
                    <a:pt x="367" y="41"/>
                  </a:moveTo>
                  <a:cubicBezTo>
                    <a:pt x="163" y="41"/>
                    <a:pt x="1" y="204"/>
                    <a:pt x="1" y="448"/>
                  </a:cubicBezTo>
                  <a:cubicBezTo>
                    <a:pt x="1" y="652"/>
                    <a:pt x="163" y="815"/>
                    <a:pt x="367" y="815"/>
                  </a:cubicBezTo>
                  <a:lnTo>
                    <a:pt x="1954" y="815"/>
                  </a:lnTo>
                  <a:cubicBezTo>
                    <a:pt x="2158" y="815"/>
                    <a:pt x="2361" y="652"/>
                    <a:pt x="2361" y="448"/>
                  </a:cubicBezTo>
                  <a:cubicBezTo>
                    <a:pt x="2361" y="204"/>
                    <a:pt x="2158" y="41"/>
                    <a:pt x="1954" y="41"/>
                  </a:cubicBezTo>
                  <a:close/>
                  <a:moveTo>
                    <a:pt x="3704" y="41"/>
                  </a:moveTo>
                  <a:cubicBezTo>
                    <a:pt x="3501" y="41"/>
                    <a:pt x="3338" y="204"/>
                    <a:pt x="3338" y="448"/>
                  </a:cubicBezTo>
                  <a:cubicBezTo>
                    <a:pt x="3338" y="652"/>
                    <a:pt x="3501" y="815"/>
                    <a:pt x="3704" y="815"/>
                  </a:cubicBezTo>
                  <a:lnTo>
                    <a:pt x="7855" y="815"/>
                  </a:lnTo>
                  <a:cubicBezTo>
                    <a:pt x="8059" y="815"/>
                    <a:pt x="8222" y="652"/>
                    <a:pt x="8222" y="448"/>
                  </a:cubicBezTo>
                  <a:cubicBezTo>
                    <a:pt x="8222" y="204"/>
                    <a:pt x="8059" y="41"/>
                    <a:pt x="7855" y="41"/>
                  </a:cubicBezTo>
                  <a:close/>
                  <a:moveTo>
                    <a:pt x="9605" y="1"/>
                  </a:moveTo>
                  <a:cubicBezTo>
                    <a:pt x="9361" y="1"/>
                    <a:pt x="9158" y="204"/>
                    <a:pt x="9158" y="448"/>
                  </a:cubicBezTo>
                  <a:cubicBezTo>
                    <a:pt x="9158" y="693"/>
                    <a:pt x="9361" y="896"/>
                    <a:pt x="9605" y="896"/>
                  </a:cubicBezTo>
                  <a:cubicBezTo>
                    <a:pt x="9849" y="896"/>
                    <a:pt x="10053" y="693"/>
                    <a:pt x="10053" y="448"/>
                  </a:cubicBezTo>
                  <a:cubicBezTo>
                    <a:pt x="10053" y="204"/>
                    <a:pt x="9849" y="1"/>
                    <a:pt x="9605" y="1"/>
                  </a:cubicBezTo>
                  <a:close/>
                  <a:moveTo>
                    <a:pt x="10948" y="1"/>
                  </a:moveTo>
                  <a:cubicBezTo>
                    <a:pt x="10704" y="1"/>
                    <a:pt x="10501" y="204"/>
                    <a:pt x="10501" y="448"/>
                  </a:cubicBezTo>
                  <a:cubicBezTo>
                    <a:pt x="10501" y="693"/>
                    <a:pt x="10704" y="896"/>
                    <a:pt x="10948" y="896"/>
                  </a:cubicBezTo>
                  <a:cubicBezTo>
                    <a:pt x="11192" y="896"/>
                    <a:pt x="11396" y="693"/>
                    <a:pt x="11396" y="448"/>
                  </a:cubicBezTo>
                  <a:cubicBezTo>
                    <a:pt x="11396" y="204"/>
                    <a:pt x="11192" y="1"/>
                    <a:pt x="10948" y="1"/>
                  </a:cubicBezTo>
                  <a:close/>
                  <a:moveTo>
                    <a:pt x="12291" y="1"/>
                  </a:moveTo>
                  <a:cubicBezTo>
                    <a:pt x="12047" y="1"/>
                    <a:pt x="11844" y="204"/>
                    <a:pt x="11844" y="448"/>
                  </a:cubicBezTo>
                  <a:cubicBezTo>
                    <a:pt x="11844" y="693"/>
                    <a:pt x="12047" y="896"/>
                    <a:pt x="12291" y="896"/>
                  </a:cubicBezTo>
                  <a:cubicBezTo>
                    <a:pt x="12535" y="896"/>
                    <a:pt x="12739" y="693"/>
                    <a:pt x="12739" y="448"/>
                  </a:cubicBezTo>
                  <a:cubicBezTo>
                    <a:pt x="12739" y="204"/>
                    <a:pt x="12535" y="1"/>
                    <a:pt x="12291" y="1"/>
                  </a:cubicBezTo>
                  <a:close/>
                  <a:moveTo>
                    <a:pt x="13634" y="1"/>
                  </a:moveTo>
                  <a:cubicBezTo>
                    <a:pt x="13390" y="1"/>
                    <a:pt x="13187" y="204"/>
                    <a:pt x="13187" y="448"/>
                  </a:cubicBezTo>
                  <a:cubicBezTo>
                    <a:pt x="13187" y="693"/>
                    <a:pt x="13390" y="896"/>
                    <a:pt x="13634" y="896"/>
                  </a:cubicBezTo>
                  <a:cubicBezTo>
                    <a:pt x="13878" y="896"/>
                    <a:pt x="14082" y="693"/>
                    <a:pt x="14082" y="448"/>
                  </a:cubicBezTo>
                  <a:cubicBezTo>
                    <a:pt x="14082" y="204"/>
                    <a:pt x="13878" y="1"/>
                    <a:pt x="13634" y="1"/>
                  </a:cubicBezTo>
                  <a:close/>
                  <a:moveTo>
                    <a:pt x="14977" y="1"/>
                  </a:moveTo>
                  <a:cubicBezTo>
                    <a:pt x="14733" y="1"/>
                    <a:pt x="14530" y="204"/>
                    <a:pt x="14530" y="448"/>
                  </a:cubicBezTo>
                  <a:cubicBezTo>
                    <a:pt x="14530" y="693"/>
                    <a:pt x="14733" y="896"/>
                    <a:pt x="14977" y="896"/>
                  </a:cubicBezTo>
                  <a:cubicBezTo>
                    <a:pt x="15221" y="896"/>
                    <a:pt x="15425" y="693"/>
                    <a:pt x="15425" y="448"/>
                  </a:cubicBezTo>
                  <a:cubicBezTo>
                    <a:pt x="15425" y="204"/>
                    <a:pt x="15221" y="1"/>
                    <a:pt x="14977" y="1"/>
                  </a:cubicBezTo>
                  <a:close/>
                  <a:moveTo>
                    <a:pt x="16320" y="1"/>
                  </a:moveTo>
                  <a:cubicBezTo>
                    <a:pt x="16076" y="1"/>
                    <a:pt x="15873" y="204"/>
                    <a:pt x="15873" y="448"/>
                  </a:cubicBezTo>
                  <a:cubicBezTo>
                    <a:pt x="15873" y="693"/>
                    <a:pt x="16076" y="896"/>
                    <a:pt x="16320" y="896"/>
                  </a:cubicBezTo>
                  <a:cubicBezTo>
                    <a:pt x="16564" y="896"/>
                    <a:pt x="16768" y="693"/>
                    <a:pt x="16768" y="448"/>
                  </a:cubicBezTo>
                  <a:cubicBezTo>
                    <a:pt x="16768" y="204"/>
                    <a:pt x="16564" y="1"/>
                    <a:pt x="16320" y="1"/>
                  </a:cubicBezTo>
                  <a:close/>
                  <a:moveTo>
                    <a:pt x="367" y="1832"/>
                  </a:moveTo>
                  <a:cubicBezTo>
                    <a:pt x="163" y="1832"/>
                    <a:pt x="1" y="2036"/>
                    <a:pt x="1" y="2239"/>
                  </a:cubicBezTo>
                  <a:cubicBezTo>
                    <a:pt x="1" y="2443"/>
                    <a:pt x="163" y="2605"/>
                    <a:pt x="367" y="2605"/>
                  </a:cubicBezTo>
                  <a:lnTo>
                    <a:pt x="1954" y="2605"/>
                  </a:lnTo>
                  <a:cubicBezTo>
                    <a:pt x="2158" y="2605"/>
                    <a:pt x="2361" y="2443"/>
                    <a:pt x="2361" y="2239"/>
                  </a:cubicBezTo>
                  <a:cubicBezTo>
                    <a:pt x="2361" y="2036"/>
                    <a:pt x="2158" y="1832"/>
                    <a:pt x="1954" y="1832"/>
                  </a:cubicBezTo>
                  <a:close/>
                  <a:moveTo>
                    <a:pt x="3704" y="1832"/>
                  </a:moveTo>
                  <a:cubicBezTo>
                    <a:pt x="3501" y="1832"/>
                    <a:pt x="3338" y="2036"/>
                    <a:pt x="3338" y="2239"/>
                  </a:cubicBezTo>
                  <a:cubicBezTo>
                    <a:pt x="3338" y="2443"/>
                    <a:pt x="3501" y="2605"/>
                    <a:pt x="3704" y="2605"/>
                  </a:cubicBezTo>
                  <a:lnTo>
                    <a:pt x="7855" y="2605"/>
                  </a:lnTo>
                  <a:cubicBezTo>
                    <a:pt x="8059" y="2605"/>
                    <a:pt x="8222" y="2443"/>
                    <a:pt x="8222" y="2239"/>
                  </a:cubicBezTo>
                  <a:cubicBezTo>
                    <a:pt x="8222" y="2036"/>
                    <a:pt x="8059" y="1832"/>
                    <a:pt x="7855" y="1832"/>
                  </a:cubicBezTo>
                  <a:close/>
                  <a:moveTo>
                    <a:pt x="367" y="3663"/>
                  </a:moveTo>
                  <a:cubicBezTo>
                    <a:pt x="163" y="3663"/>
                    <a:pt x="1" y="3826"/>
                    <a:pt x="1" y="4030"/>
                  </a:cubicBezTo>
                  <a:cubicBezTo>
                    <a:pt x="1" y="4233"/>
                    <a:pt x="163" y="4437"/>
                    <a:pt x="367" y="4437"/>
                  </a:cubicBezTo>
                  <a:lnTo>
                    <a:pt x="1954" y="4437"/>
                  </a:lnTo>
                  <a:cubicBezTo>
                    <a:pt x="2158" y="4437"/>
                    <a:pt x="2361" y="4233"/>
                    <a:pt x="2361" y="4030"/>
                  </a:cubicBezTo>
                  <a:cubicBezTo>
                    <a:pt x="2361" y="3826"/>
                    <a:pt x="2158" y="3663"/>
                    <a:pt x="1954" y="3663"/>
                  </a:cubicBezTo>
                  <a:close/>
                  <a:moveTo>
                    <a:pt x="3704" y="3663"/>
                  </a:moveTo>
                  <a:cubicBezTo>
                    <a:pt x="3501" y="3663"/>
                    <a:pt x="3338" y="3826"/>
                    <a:pt x="3338" y="4030"/>
                  </a:cubicBezTo>
                  <a:cubicBezTo>
                    <a:pt x="3338" y="4233"/>
                    <a:pt x="3501" y="4437"/>
                    <a:pt x="3704" y="4437"/>
                  </a:cubicBezTo>
                  <a:lnTo>
                    <a:pt x="7855" y="4437"/>
                  </a:lnTo>
                  <a:cubicBezTo>
                    <a:pt x="8059" y="4437"/>
                    <a:pt x="8222" y="4233"/>
                    <a:pt x="8222" y="4030"/>
                  </a:cubicBezTo>
                  <a:cubicBezTo>
                    <a:pt x="8222" y="3826"/>
                    <a:pt x="8059" y="3663"/>
                    <a:pt x="7855" y="3663"/>
                  </a:cubicBezTo>
                  <a:close/>
                  <a:moveTo>
                    <a:pt x="9605" y="3582"/>
                  </a:moveTo>
                  <a:cubicBezTo>
                    <a:pt x="9361" y="3582"/>
                    <a:pt x="9158" y="3786"/>
                    <a:pt x="9158" y="4030"/>
                  </a:cubicBezTo>
                  <a:cubicBezTo>
                    <a:pt x="9158" y="4274"/>
                    <a:pt x="9361" y="4477"/>
                    <a:pt x="9605" y="4477"/>
                  </a:cubicBezTo>
                  <a:cubicBezTo>
                    <a:pt x="9849" y="4477"/>
                    <a:pt x="10053" y="4274"/>
                    <a:pt x="10053" y="4030"/>
                  </a:cubicBezTo>
                  <a:cubicBezTo>
                    <a:pt x="10053" y="3786"/>
                    <a:pt x="9849" y="3582"/>
                    <a:pt x="9605" y="3582"/>
                  </a:cubicBezTo>
                  <a:close/>
                  <a:moveTo>
                    <a:pt x="10948" y="3582"/>
                  </a:moveTo>
                  <a:cubicBezTo>
                    <a:pt x="10704" y="3582"/>
                    <a:pt x="10501" y="3786"/>
                    <a:pt x="10501" y="4030"/>
                  </a:cubicBezTo>
                  <a:cubicBezTo>
                    <a:pt x="10501" y="4274"/>
                    <a:pt x="10704" y="4477"/>
                    <a:pt x="10948" y="4477"/>
                  </a:cubicBezTo>
                  <a:cubicBezTo>
                    <a:pt x="11192" y="4477"/>
                    <a:pt x="11396" y="4274"/>
                    <a:pt x="11396" y="4030"/>
                  </a:cubicBezTo>
                  <a:cubicBezTo>
                    <a:pt x="11396" y="3786"/>
                    <a:pt x="11192" y="3582"/>
                    <a:pt x="10948" y="3582"/>
                  </a:cubicBezTo>
                  <a:close/>
                  <a:moveTo>
                    <a:pt x="12291" y="3582"/>
                  </a:moveTo>
                  <a:cubicBezTo>
                    <a:pt x="12047" y="3582"/>
                    <a:pt x="11844" y="3786"/>
                    <a:pt x="11844" y="4030"/>
                  </a:cubicBezTo>
                  <a:cubicBezTo>
                    <a:pt x="11844" y="4274"/>
                    <a:pt x="12047" y="4477"/>
                    <a:pt x="12291" y="4477"/>
                  </a:cubicBezTo>
                  <a:cubicBezTo>
                    <a:pt x="12535" y="4477"/>
                    <a:pt x="12739" y="4274"/>
                    <a:pt x="12739" y="4030"/>
                  </a:cubicBezTo>
                  <a:cubicBezTo>
                    <a:pt x="12739" y="3786"/>
                    <a:pt x="12535" y="3582"/>
                    <a:pt x="12291" y="3582"/>
                  </a:cubicBezTo>
                  <a:close/>
                  <a:moveTo>
                    <a:pt x="13634" y="3582"/>
                  </a:moveTo>
                  <a:cubicBezTo>
                    <a:pt x="13390" y="3582"/>
                    <a:pt x="13187" y="3786"/>
                    <a:pt x="13187" y="4030"/>
                  </a:cubicBezTo>
                  <a:cubicBezTo>
                    <a:pt x="13187" y="4274"/>
                    <a:pt x="13390" y="4477"/>
                    <a:pt x="13634" y="4477"/>
                  </a:cubicBezTo>
                  <a:cubicBezTo>
                    <a:pt x="13878" y="4477"/>
                    <a:pt x="14082" y="4274"/>
                    <a:pt x="14082" y="4030"/>
                  </a:cubicBezTo>
                  <a:cubicBezTo>
                    <a:pt x="14082" y="3786"/>
                    <a:pt x="13878" y="3582"/>
                    <a:pt x="13634" y="3582"/>
                  </a:cubicBezTo>
                  <a:close/>
                  <a:moveTo>
                    <a:pt x="14977" y="3582"/>
                  </a:moveTo>
                  <a:cubicBezTo>
                    <a:pt x="14733" y="3582"/>
                    <a:pt x="14530" y="3786"/>
                    <a:pt x="14530" y="4030"/>
                  </a:cubicBezTo>
                  <a:cubicBezTo>
                    <a:pt x="14530" y="4274"/>
                    <a:pt x="14733" y="4477"/>
                    <a:pt x="14977" y="4477"/>
                  </a:cubicBezTo>
                  <a:cubicBezTo>
                    <a:pt x="15221" y="4477"/>
                    <a:pt x="15425" y="4274"/>
                    <a:pt x="15425" y="4030"/>
                  </a:cubicBezTo>
                  <a:cubicBezTo>
                    <a:pt x="15425" y="3786"/>
                    <a:pt x="15221" y="3582"/>
                    <a:pt x="14977" y="3582"/>
                  </a:cubicBezTo>
                  <a:close/>
                  <a:moveTo>
                    <a:pt x="16320" y="3582"/>
                  </a:moveTo>
                  <a:cubicBezTo>
                    <a:pt x="16076" y="3582"/>
                    <a:pt x="15873" y="3786"/>
                    <a:pt x="15873" y="4030"/>
                  </a:cubicBezTo>
                  <a:cubicBezTo>
                    <a:pt x="15873" y="4274"/>
                    <a:pt x="16076" y="4477"/>
                    <a:pt x="16320" y="4477"/>
                  </a:cubicBezTo>
                  <a:cubicBezTo>
                    <a:pt x="16564" y="4477"/>
                    <a:pt x="16768" y="4274"/>
                    <a:pt x="16768" y="4030"/>
                  </a:cubicBezTo>
                  <a:cubicBezTo>
                    <a:pt x="16768" y="3786"/>
                    <a:pt x="16564" y="3582"/>
                    <a:pt x="16320" y="3582"/>
                  </a:cubicBezTo>
                  <a:close/>
                  <a:moveTo>
                    <a:pt x="367" y="5454"/>
                  </a:moveTo>
                  <a:cubicBezTo>
                    <a:pt x="163" y="5454"/>
                    <a:pt x="1" y="5617"/>
                    <a:pt x="1" y="5820"/>
                  </a:cubicBezTo>
                  <a:cubicBezTo>
                    <a:pt x="1" y="6024"/>
                    <a:pt x="163" y="6227"/>
                    <a:pt x="367" y="6227"/>
                  </a:cubicBezTo>
                  <a:lnTo>
                    <a:pt x="1954" y="6227"/>
                  </a:lnTo>
                  <a:cubicBezTo>
                    <a:pt x="2158" y="6227"/>
                    <a:pt x="2361" y="6024"/>
                    <a:pt x="2361" y="5820"/>
                  </a:cubicBezTo>
                  <a:cubicBezTo>
                    <a:pt x="2361" y="5617"/>
                    <a:pt x="2158" y="5454"/>
                    <a:pt x="1954" y="5454"/>
                  </a:cubicBezTo>
                  <a:close/>
                  <a:moveTo>
                    <a:pt x="3704" y="5454"/>
                  </a:moveTo>
                  <a:cubicBezTo>
                    <a:pt x="3501" y="5454"/>
                    <a:pt x="3338" y="5617"/>
                    <a:pt x="3338" y="5820"/>
                  </a:cubicBezTo>
                  <a:cubicBezTo>
                    <a:pt x="3338" y="6024"/>
                    <a:pt x="3501" y="6227"/>
                    <a:pt x="3704" y="6227"/>
                  </a:cubicBezTo>
                  <a:lnTo>
                    <a:pt x="7855" y="6227"/>
                  </a:lnTo>
                  <a:cubicBezTo>
                    <a:pt x="8059" y="6227"/>
                    <a:pt x="8222" y="6024"/>
                    <a:pt x="8222" y="5820"/>
                  </a:cubicBezTo>
                  <a:cubicBezTo>
                    <a:pt x="8222" y="5617"/>
                    <a:pt x="8059" y="5454"/>
                    <a:pt x="7855" y="5454"/>
                  </a:cubicBezTo>
                  <a:close/>
                  <a:moveTo>
                    <a:pt x="367" y="7245"/>
                  </a:moveTo>
                  <a:cubicBezTo>
                    <a:pt x="163" y="7245"/>
                    <a:pt x="1" y="7408"/>
                    <a:pt x="1" y="7611"/>
                  </a:cubicBezTo>
                  <a:cubicBezTo>
                    <a:pt x="1" y="7855"/>
                    <a:pt x="163" y="8018"/>
                    <a:pt x="367" y="8018"/>
                  </a:cubicBezTo>
                  <a:lnTo>
                    <a:pt x="1954" y="8018"/>
                  </a:lnTo>
                  <a:cubicBezTo>
                    <a:pt x="2158" y="8018"/>
                    <a:pt x="2361" y="7855"/>
                    <a:pt x="2361" y="7611"/>
                  </a:cubicBezTo>
                  <a:cubicBezTo>
                    <a:pt x="2361" y="7408"/>
                    <a:pt x="2158" y="7245"/>
                    <a:pt x="1954" y="7245"/>
                  </a:cubicBezTo>
                  <a:close/>
                  <a:moveTo>
                    <a:pt x="3704" y="7245"/>
                  </a:moveTo>
                  <a:cubicBezTo>
                    <a:pt x="3501" y="7245"/>
                    <a:pt x="3338" y="7408"/>
                    <a:pt x="3338" y="7611"/>
                  </a:cubicBezTo>
                  <a:cubicBezTo>
                    <a:pt x="3338" y="7855"/>
                    <a:pt x="3501" y="8018"/>
                    <a:pt x="3704" y="8018"/>
                  </a:cubicBezTo>
                  <a:lnTo>
                    <a:pt x="7855" y="8018"/>
                  </a:lnTo>
                  <a:cubicBezTo>
                    <a:pt x="8059" y="8018"/>
                    <a:pt x="8222" y="7855"/>
                    <a:pt x="8222" y="7611"/>
                  </a:cubicBezTo>
                  <a:cubicBezTo>
                    <a:pt x="8222" y="7408"/>
                    <a:pt x="8059" y="7245"/>
                    <a:pt x="7855" y="7245"/>
                  </a:cubicBezTo>
                  <a:close/>
                  <a:moveTo>
                    <a:pt x="14204" y="8751"/>
                  </a:moveTo>
                  <a:cubicBezTo>
                    <a:pt x="13960" y="8751"/>
                    <a:pt x="13756" y="8954"/>
                    <a:pt x="13756" y="9198"/>
                  </a:cubicBezTo>
                  <a:cubicBezTo>
                    <a:pt x="13756" y="9442"/>
                    <a:pt x="13960" y="9646"/>
                    <a:pt x="14204" y="9646"/>
                  </a:cubicBezTo>
                  <a:cubicBezTo>
                    <a:pt x="14448" y="9646"/>
                    <a:pt x="14652" y="9442"/>
                    <a:pt x="14652" y="9198"/>
                  </a:cubicBezTo>
                  <a:cubicBezTo>
                    <a:pt x="14652" y="8954"/>
                    <a:pt x="14448" y="8751"/>
                    <a:pt x="14204" y="8751"/>
                  </a:cubicBezTo>
                  <a:close/>
                  <a:moveTo>
                    <a:pt x="15547" y="8751"/>
                  </a:moveTo>
                  <a:cubicBezTo>
                    <a:pt x="15303" y="8751"/>
                    <a:pt x="15099" y="8954"/>
                    <a:pt x="15099" y="9198"/>
                  </a:cubicBezTo>
                  <a:cubicBezTo>
                    <a:pt x="15099" y="9442"/>
                    <a:pt x="15303" y="9646"/>
                    <a:pt x="15547" y="9646"/>
                  </a:cubicBezTo>
                  <a:cubicBezTo>
                    <a:pt x="15791" y="9646"/>
                    <a:pt x="15995" y="9442"/>
                    <a:pt x="15995" y="9198"/>
                  </a:cubicBezTo>
                  <a:cubicBezTo>
                    <a:pt x="15995" y="8954"/>
                    <a:pt x="15791" y="8751"/>
                    <a:pt x="15547" y="8751"/>
                  </a:cubicBezTo>
                  <a:close/>
                  <a:moveTo>
                    <a:pt x="16890" y="8751"/>
                  </a:moveTo>
                  <a:cubicBezTo>
                    <a:pt x="16646" y="8751"/>
                    <a:pt x="16442" y="8954"/>
                    <a:pt x="16442" y="9198"/>
                  </a:cubicBezTo>
                  <a:cubicBezTo>
                    <a:pt x="16442" y="9442"/>
                    <a:pt x="16646" y="9646"/>
                    <a:pt x="16890" y="9646"/>
                  </a:cubicBezTo>
                  <a:cubicBezTo>
                    <a:pt x="17134" y="9646"/>
                    <a:pt x="17338" y="9442"/>
                    <a:pt x="17338" y="9198"/>
                  </a:cubicBezTo>
                  <a:cubicBezTo>
                    <a:pt x="17338" y="8954"/>
                    <a:pt x="17134" y="8751"/>
                    <a:pt x="16890" y="8751"/>
                  </a:cubicBezTo>
                  <a:close/>
                  <a:moveTo>
                    <a:pt x="18233" y="8751"/>
                  </a:moveTo>
                  <a:cubicBezTo>
                    <a:pt x="17989" y="8751"/>
                    <a:pt x="17785" y="8954"/>
                    <a:pt x="17785" y="9198"/>
                  </a:cubicBezTo>
                  <a:cubicBezTo>
                    <a:pt x="17785" y="9442"/>
                    <a:pt x="17989" y="9646"/>
                    <a:pt x="18233" y="9646"/>
                  </a:cubicBezTo>
                  <a:cubicBezTo>
                    <a:pt x="18477" y="9646"/>
                    <a:pt x="18681" y="9442"/>
                    <a:pt x="18681" y="9198"/>
                  </a:cubicBezTo>
                  <a:cubicBezTo>
                    <a:pt x="18681" y="8954"/>
                    <a:pt x="18477" y="8751"/>
                    <a:pt x="18233" y="8751"/>
                  </a:cubicBezTo>
                  <a:close/>
                  <a:moveTo>
                    <a:pt x="19576" y="8751"/>
                  </a:moveTo>
                  <a:cubicBezTo>
                    <a:pt x="19332" y="8751"/>
                    <a:pt x="19128" y="8954"/>
                    <a:pt x="19128" y="9198"/>
                  </a:cubicBezTo>
                  <a:cubicBezTo>
                    <a:pt x="19128" y="9442"/>
                    <a:pt x="19332" y="9646"/>
                    <a:pt x="19576" y="9646"/>
                  </a:cubicBezTo>
                  <a:cubicBezTo>
                    <a:pt x="19820" y="9646"/>
                    <a:pt x="20024" y="9442"/>
                    <a:pt x="20024" y="9198"/>
                  </a:cubicBezTo>
                  <a:cubicBezTo>
                    <a:pt x="20024" y="8954"/>
                    <a:pt x="19820" y="8751"/>
                    <a:pt x="19576" y="8751"/>
                  </a:cubicBezTo>
                  <a:close/>
                  <a:moveTo>
                    <a:pt x="20919" y="8751"/>
                  </a:moveTo>
                  <a:cubicBezTo>
                    <a:pt x="20675" y="8751"/>
                    <a:pt x="20471" y="8954"/>
                    <a:pt x="20471" y="9198"/>
                  </a:cubicBezTo>
                  <a:cubicBezTo>
                    <a:pt x="20471" y="9442"/>
                    <a:pt x="20675" y="9646"/>
                    <a:pt x="20919" y="9646"/>
                  </a:cubicBezTo>
                  <a:cubicBezTo>
                    <a:pt x="21163" y="9646"/>
                    <a:pt x="21367" y="9442"/>
                    <a:pt x="21367" y="9198"/>
                  </a:cubicBezTo>
                  <a:cubicBezTo>
                    <a:pt x="21367" y="8954"/>
                    <a:pt x="21163" y="8751"/>
                    <a:pt x="20919" y="8751"/>
                  </a:cubicBezTo>
                  <a:close/>
                  <a:moveTo>
                    <a:pt x="367" y="9035"/>
                  </a:moveTo>
                  <a:cubicBezTo>
                    <a:pt x="163" y="9035"/>
                    <a:pt x="1" y="9198"/>
                    <a:pt x="1" y="9402"/>
                  </a:cubicBezTo>
                  <a:cubicBezTo>
                    <a:pt x="1" y="9646"/>
                    <a:pt x="163" y="9809"/>
                    <a:pt x="367" y="9809"/>
                  </a:cubicBezTo>
                  <a:lnTo>
                    <a:pt x="1954" y="9809"/>
                  </a:lnTo>
                  <a:cubicBezTo>
                    <a:pt x="2158" y="9809"/>
                    <a:pt x="2361" y="9646"/>
                    <a:pt x="2361" y="9402"/>
                  </a:cubicBezTo>
                  <a:cubicBezTo>
                    <a:pt x="2361" y="9198"/>
                    <a:pt x="2158" y="9035"/>
                    <a:pt x="1954" y="9035"/>
                  </a:cubicBezTo>
                  <a:close/>
                  <a:moveTo>
                    <a:pt x="8669" y="9035"/>
                  </a:moveTo>
                  <a:cubicBezTo>
                    <a:pt x="8425" y="9035"/>
                    <a:pt x="8262" y="9198"/>
                    <a:pt x="8262" y="9402"/>
                  </a:cubicBezTo>
                  <a:cubicBezTo>
                    <a:pt x="8262" y="9646"/>
                    <a:pt x="8425" y="9809"/>
                    <a:pt x="8669" y="9809"/>
                  </a:cubicBezTo>
                  <a:lnTo>
                    <a:pt x="12780" y="9809"/>
                  </a:lnTo>
                  <a:cubicBezTo>
                    <a:pt x="12983" y="9809"/>
                    <a:pt x="13146" y="9646"/>
                    <a:pt x="13146" y="9402"/>
                  </a:cubicBezTo>
                  <a:cubicBezTo>
                    <a:pt x="13146" y="9198"/>
                    <a:pt x="12983" y="9035"/>
                    <a:pt x="12780" y="9035"/>
                  </a:cubicBezTo>
                  <a:close/>
                  <a:moveTo>
                    <a:pt x="367" y="10826"/>
                  </a:moveTo>
                  <a:cubicBezTo>
                    <a:pt x="163" y="10826"/>
                    <a:pt x="1" y="10989"/>
                    <a:pt x="1" y="11233"/>
                  </a:cubicBezTo>
                  <a:cubicBezTo>
                    <a:pt x="1" y="11437"/>
                    <a:pt x="163" y="11599"/>
                    <a:pt x="367" y="11599"/>
                  </a:cubicBezTo>
                  <a:lnTo>
                    <a:pt x="1954" y="11599"/>
                  </a:lnTo>
                  <a:cubicBezTo>
                    <a:pt x="2158" y="11599"/>
                    <a:pt x="2361" y="11437"/>
                    <a:pt x="2361" y="11233"/>
                  </a:cubicBezTo>
                  <a:cubicBezTo>
                    <a:pt x="2361" y="10989"/>
                    <a:pt x="2158" y="10826"/>
                    <a:pt x="1954" y="10826"/>
                  </a:cubicBezTo>
                  <a:close/>
                  <a:moveTo>
                    <a:pt x="8669" y="10826"/>
                  </a:moveTo>
                  <a:cubicBezTo>
                    <a:pt x="8425" y="10826"/>
                    <a:pt x="8262" y="10989"/>
                    <a:pt x="8262" y="11233"/>
                  </a:cubicBezTo>
                  <a:cubicBezTo>
                    <a:pt x="8262" y="11437"/>
                    <a:pt x="8425" y="11599"/>
                    <a:pt x="8669" y="11599"/>
                  </a:cubicBezTo>
                  <a:lnTo>
                    <a:pt x="12780" y="11599"/>
                  </a:lnTo>
                  <a:cubicBezTo>
                    <a:pt x="12983" y="11599"/>
                    <a:pt x="13146" y="11437"/>
                    <a:pt x="13146" y="11233"/>
                  </a:cubicBezTo>
                  <a:cubicBezTo>
                    <a:pt x="13146" y="10989"/>
                    <a:pt x="12983" y="10826"/>
                    <a:pt x="12780" y="10826"/>
                  </a:cubicBezTo>
                  <a:close/>
                  <a:moveTo>
                    <a:pt x="14204" y="12454"/>
                  </a:moveTo>
                  <a:cubicBezTo>
                    <a:pt x="13960" y="12454"/>
                    <a:pt x="13756" y="12658"/>
                    <a:pt x="13756" y="12902"/>
                  </a:cubicBezTo>
                  <a:cubicBezTo>
                    <a:pt x="13756" y="13146"/>
                    <a:pt x="13960" y="13349"/>
                    <a:pt x="14204" y="13349"/>
                  </a:cubicBezTo>
                  <a:cubicBezTo>
                    <a:pt x="14448" y="13349"/>
                    <a:pt x="14652" y="13146"/>
                    <a:pt x="14652" y="12902"/>
                  </a:cubicBezTo>
                  <a:cubicBezTo>
                    <a:pt x="14652" y="12658"/>
                    <a:pt x="14448" y="12454"/>
                    <a:pt x="14204" y="12454"/>
                  </a:cubicBezTo>
                  <a:close/>
                  <a:moveTo>
                    <a:pt x="15547" y="12454"/>
                  </a:moveTo>
                  <a:cubicBezTo>
                    <a:pt x="15303" y="12454"/>
                    <a:pt x="15099" y="12658"/>
                    <a:pt x="15099" y="12902"/>
                  </a:cubicBezTo>
                  <a:cubicBezTo>
                    <a:pt x="15099" y="13146"/>
                    <a:pt x="15303" y="13349"/>
                    <a:pt x="15547" y="13349"/>
                  </a:cubicBezTo>
                  <a:cubicBezTo>
                    <a:pt x="15791" y="13349"/>
                    <a:pt x="15995" y="13146"/>
                    <a:pt x="15995" y="12902"/>
                  </a:cubicBezTo>
                  <a:cubicBezTo>
                    <a:pt x="15995" y="12658"/>
                    <a:pt x="15791" y="12454"/>
                    <a:pt x="15547" y="12454"/>
                  </a:cubicBezTo>
                  <a:close/>
                  <a:moveTo>
                    <a:pt x="16890" y="12454"/>
                  </a:moveTo>
                  <a:cubicBezTo>
                    <a:pt x="16646" y="12454"/>
                    <a:pt x="16442" y="12658"/>
                    <a:pt x="16442" y="12902"/>
                  </a:cubicBezTo>
                  <a:cubicBezTo>
                    <a:pt x="16442" y="13146"/>
                    <a:pt x="16646" y="13349"/>
                    <a:pt x="16890" y="13349"/>
                  </a:cubicBezTo>
                  <a:cubicBezTo>
                    <a:pt x="17134" y="13349"/>
                    <a:pt x="17338" y="13146"/>
                    <a:pt x="17338" y="12902"/>
                  </a:cubicBezTo>
                  <a:cubicBezTo>
                    <a:pt x="17338" y="12658"/>
                    <a:pt x="17134" y="12454"/>
                    <a:pt x="16890" y="12454"/>
                  </a:cubicBezTo>
                  <a:close/>
                  <a:moveTo>
                    <a:pt x="18233" y="12454"/>
                  </a:moveTo>
                  <a:cubicBezTo>
                    <a:pt x="17989" y="12454"/>
                    <a:pt x="17785" y="12658"/>
                    <a:pt x="17785" y="12902"/>
                  </a:cubicBezTo>
                  <a:cubicBezTo>
                    <a:pt x="17785" y="13146"/>
                    <a:pt x="17989" y="13349"/>
                    <a:pt x="18233" y="13349"/>
                  </a:cubicBezTo>
                  <a:cubicBezTo>
                    <a:pt x="18477" y="13349"/>
                    <a:pt x="18681" y="13146"/>
                    <a:pt x="18681" y="12902"/>
                  </a:cubicBezTo>
                  <a:cubicBezTo>
                    <a:pt x="18681" y="12658"/>
                    <a:pt x="18477" y="12454"/>
                    <a:pt x="18233" y="12454"/>
                  </a:cubicBezTo>
                  <a:close/>
                  <a:moveTo>
                    <a:pt x="19576" y="12454"/>
                  </a:moveTo>
                  <a:cubicBezTo>
                    <a:pt x="19332" y="12454"/>
                    <a:pt x="19128" y="12658"/>
                    <a:pt x="19128" y="12902"/>
                  </a:cubicBezTo>
                  <a:cubicBezTo>
                    <a:pt x="19128" y="13146"/>
                    <a:pt x="19332" y="13349"/>
                    <a:pt x="19576" y="13349"/>
                  </a:cubicBezTo>
                  <a:cubicBezTo>
                    <a:pt x="19820" y="13349"/>
                    <a:pt x="20024" y="13146"/>
                    <a:pt x="20024" y="12902"/>
                  </a:cubicBezTo>
                  <a:cubicBezTo>
                    <a:pt x="20024" y="12658"/>
                    <a:pt x="19820" y="12454"/>
                    <a:pt x="19576" y="12454"/>
                  </a:cubicBezTo>
                  <a:close/>
                  <a:moveTo>
                    <a:pt x="20919" y="12454"/>
                  </a:moveTo>
                  <a:cubicBezTo>
                    <a:pt x="20675" y="12454"/>
                    <a:pt x="20471" y="12658"/>
                    <a:pt x="20471" y="12902"/>
                  </a:cubicBezTo>
                  <a:cubicBezTo>
                    <a:pt x="20471" y="13146"/>
                    <a:pt x="20675" y="13349"/>
                    <a:pt x="20919" y="13349"/>
                  </a:cubicBezTo>
                  <a:cubicBezTo>
                    <a:pt x="21163" y="13349"/>
                    <a:pt x="21367" y="13146"/>
                    <a:pt x="21367" y="12902"/>
                  </a:cubicBezTo>
                  <a:cubicBezTo>
                    <a:pt x="21367" y="12658"/>
                    <a:pt x="21163" y="12454"/>
                    <a:pt x="20919" y="12454"/>
                  </a:cubicBezTo>
                  <a:close/>
                  <a:moveTo>
                    <a:pt x="367" y="12617"/>
                  </a:moveTo>
                  <a:cubicBezTo>
                    <a:pt x="163" y="12617"/>
                    <a:pt x="1" y="12780"/>
                    <a:pt x="1" y="13024"/>
                  </a:cubicBezTo>
                  <a:cubicBezTo>
                    <a:pt x="1" y="13227"/>
                    <a:pt x="163" y="13390"/>
                    <a:pt x="367" y="13390"/>
                  </a:cubicBezTo>
                  <a:lnTo>
                    <a:pt x="1954" y="13390"/>
                  </a:lnTo>
                  <a:cubicBezTo>
                    <a:pt x="2158" y="13390"/>
                    <a:pt x="2361" y="13227"/>
                    <a:pt x="2361" y="13024"/>
                  </a:cubicBezTo>
                  <a:cubicBezTo>
                    <a:pt x="2361" y="12780"/>
                    <a:pt x="2158" y="12617"/>
                    <a:pt x="1954" y="12617"/>
                  </a:cubicBezTo>
                  <a:close/>
                  <a:moveTo>
                    <a:pt x="8669" y="12617"/>
                  </a:moveTo>
                  <a:cubicBezTo>
                    <a:pt x="8425" y="12617"/>
                    <a:pt x="8262" y="12780"/>
                    <a:pt x="8262" y="13024"/>
                  </a:cubicBezTo>
                  <a:cubicBezTo>
                    <a:pt x="8262" y="13227"/>
                    <a:pt x="8425" y="13390"/>
                    <a:pt x="8669" y="13390"/>
                  </a:cubicBezTo>
                  <a:lnTo>
                    <a:pt x="12780" y="13390"/>
                  </a:lnTo>
                  <a:cubicBezTo>
                    <a:pt x="12983" y="13390"/>
                    <a:pt x="13146" y="13227"/>
                    <a:pt x="13146" y="13024"/>
                  </a:cubicBezTo>
                  <a:cubicBezTo>
                    <a:pt x="13146" y="12780"/>
                    <a:pt x="12983" y="12617"/>
                    <a:pt x="12780" y="1261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3"/>
            <p:cNvSpPr/>
            <p:nvPr/>
          </p:nvSpPr>
          <p:spPr>
            <a:xfrm>
              <a:off x="2700975" y="3681100"/>
              <a:ext cx="534175" cy="335775"/>
            </a:xfrm>
            <a:custGeom>
              <a:rect b="b" l="l" r="r" t="t"/>
              <a:pathLst>
                <a:path extrusionOk="0" h="13431" w="21367">
                  <a:moveTo>
                    <a:pt x="367" y="82"/>
                  </a:moveTo>
                  <a:cubicBezTo>
                    <a:pt x="163" y="82"/>
                    <a:pt x="1" y="245"/>
                    <a:pt x="1" y="489"/>
                  </a:cubicBezTo>
                  <a:cubicBezTo>
                    <a:pt x="1" y="692"/>
                    <a:pt x="163" y="855"/>
                    <a:pt x="367" y="855"/>
                  </a:cubicBezTo>
                  <a:lnTo>
                    <a:pt x="1954" y="855"/>
                  </a:lnTo>
                  <a:cubicBezTo>
                    <a:pt x="2158" y="855"/>
                    <a:pt x="2361" y="692"/>
                    <a:pt x="2361" y="489"/>
                  </a:cubicBezTo>
                  <a:cubicBezTo>
                    <a:pt x="2361" y="245"/>
                    <a:pt x="2158" y="82"/>
                    <a:pt x="1954" y="82"/>
                  </a:cubicBezTo>
                  <a:close/>
                  <a:moveTo>
                    <a:pt x="3704" y="82"/>
                  </a:moveTo>
                  <a:cubicBezTo>
                    <a:pt x="3501" y="82"/>
                    <a:pt x="3338" y="245"/>
                    <a:pt x="3338" y="489"/>
                  </a:cubicBezTo>
                  <a:cubicBezTo>
                    <a:pt x="3338" y="692"/>
                    <a:pt x="3501" y="855"/>
                    <a:pt x="3704" y="855"/>
                  </a:cubicBezTo>
                  <a:lnTo>
                    <a:pt x="7855" y="855"/>
                  </a:lnTo>
                  <a:cubicBezTo>
                    <a:pt x="8059" y="855"/>
                    <a:pt x="8222" y="692"/>
                    <a:pt x="8222" y="489"/>
                  </a:cubicBezTo>
                  <a:cubicBezTo>
                    <a:pt x="8222" y="245"/>
                    <a:pt x="8059" y="82"/>
                    <a:pt x="7855" y="82"/>
                  </a:cubicBezTo>
                  <a:close/>
                  <a:moveTo>
                    <a:pt x="9605" y="0"/>
                  </a:moveTo>
                  <a:cubicBezTo>
                    <a:pt x="9361" y="0"/>
                    <a:pt x="9158" y="204"/>
                    <a:pt x="9158" y="489"/>
                  </a:cubicBezTo>
                  <a:cubicBezTo>
                    <a:pt x="9158" y="733"/>
                    <a:pt x="9361" y="936"/>
                    <a:pt x="9605" y="936"/>
                  </a:cubicBezTo>
                  <a:cubicBezTo>
                    <a:pt x="9849" y="936"/>
                    <a:pt x="10053" y="733"/>
                    <a:pt x="10053" y="489"/>
                  </a:cubicBezTo>
                  <a:cubicBezTo>
                    <a:pt x="10053" y="204"/>
                    <a:pt x="9849" y="0"/>
                    <a:pt x="9605" y="0"/>
                  </a:cubicBezTo>
                  <a:close/>
                  <a:moveTo>
                    <a:pt x="10948" y="0"/>
                  </a:moveTo>
                  <a:cubicBezTo>
                    <a:pt x="10704" y="0"/>
                    <a:pt x="10501" y="204"/>
                    <a:pt x="10501" y="489"/>
                  </a:cubicBezTo>
                  <a:cubicBezTo>
                    <a:pt x="10501" y="733"/>
                    <a:pt x="10704" y="936"/>
                    <a:pt x="10948" y="936"/>
                  </a:cubicBezTo>
                  <a:cubicBezTo>
                    <a:pt x="11192" y="936"/>
                    <a:pt x="11396" y="733"/>
                    <a:pt x="11396" y="489"/>
                  </a:cubicBezTo>
                  <a:cubicBezTo>
                    <a:pt x="11396" y="204"/>
                    <a:pt x="11192" y="0"/>
                    <a:pt x="10948" y="0"/>
                  </a:cubicBezTo>
                  <a:close/>
                  <a:moveTo>
                    <a:pt x="12291" y="0"/>
                  </a:moveTo>
                  <a:cubicBezTo>
                    <a:pt x="12047" y="0"/>
                    <a:pt x="11844" y="204"/>
                    <a:pt x="11844" y="489"/>
                  </a:cubicBezTo>
                  <a:cubicBezTo>
                    <a:pt x="11844" y="733"/>
                    <a:pt x="12047" y="936"/>
                    <a:pt x="12291" y="936"/>
                  </a:cubicBezTo>
                  <a:cubicBezTo>
                    <a:pt x="12535" y="936"/>
                    <a:pt x="12739" y="733"/>
                    <a:pt x="12739" y="489"/>
                  </a:cubicBezTo>
                  <a:cubicBezTo>
                    <a:pt x="12739" y="204"/>
                    <a:pt x="12535" y="0"/>
                    <a:pt x="12291" y="0"/>
                  </a:cubicBezTo>
                  <a:close/>
                  <a:moveTo>
                    <a:pt x="13634" y="0"/>
                  </a:moveTo>
                  <a:cubicBezTo>
                    <a:pt x="13390" y="0"/>
                    <a:pt x="13187" y="204"/>
                    <a:pt x="13187" y="489"/>
                  </a:cubicBezTo>
                  <a:cubicBezTo>
                    <a:pt x="13187" y="733"/>
                    <a:pt x="13390" y="936"/>
                    <a:pt x="13634" y="936"/>
                  </a:cubicBezTo>
                  <a:cubicBezTo>
                    <a:pt x="13878" y="936"/>
                    <a:pt x="14082" y="733"/>
                    <a:pt x="14082" y="489"/>
                  </a:cubicBezTo>
                  <a:cubicBezTo>
                    <a:pt x="14082" y="204"/>
                    <a:pt x="13878" y="0"/>
                    <a:pt x="13634" y="0"/>
                  </a:cubicBezTo>
                  <a:close/>
                  <a:moveTo>
                    <a:pt x="14977" y="0"/>
                  </a:moveTo>
                  <a:cubicBezTo>
                    <a:pt x="14733" y="0"/>
                    <a:pt x="14530" y="204"/>
                    <a:pt x="14530" y="489"/>
                  </a:cubicBezTo>
                  <a:cubicBezTo>
                    <a:pt x="14530" y="733"/>
                    <a:pt x="14733" y="936"/>
                    <a:pt x="14977" y="936"/>
                  </a:cubicBezTo>
                  <a:cubicBezTo>
                    <a:pt x="15221" y="936"/>
                    <a:pt x="15425" y="733"/>
                    <a:pt x="15425" y="489"/>
                  </a:cubicBezTo>
                  <a:cubicBezTo>
                    <a:pt x="15425" y="204"/>
                    <a:pt x="15221" y="0"/>
                    <a:pt x="14977" y="0"/>
                  </a:cubicBezTo>
                  <a:close/>
                  <a:moveTo>
                    <a:pt x="16320" y="0"/>
                  </a:moveTo>
                  <a:cubicBezTo>
                    <a:pt x="16076" y="0"/>
                    <a:pt x="15873" y="204"/>
                    <a:pt x="15873" y="489"/>
                  </a:cubicBezTo>
                  <a:cubicBezTo>
                    <a:pt x="15873" y="733"/>
                    <a:pt x="16076" y="936"/>
                    <a:pt x="16320" y="936"/>
                  </a:cubicBezTo>
                  <a:cubicBezTo>
                    <a:pt x="16564" y="936"/>
                    <a:pt x="16768" y="733"/>
                    <a:pt x="16768" y="489"/>
                  </a:cubicBezTo>
                  <a:cubicBezTo>
                    <a:pt x="16768" y="204"/>
                    <a:pt x="16564" y="0"/>
                    <a:pt x="16320" y="0"/>
                  </a:cubicBezTo>
                  <a:close/>
                  <a:moveTo>
                    <a:pt x="367" y="1872"/>
                  </a:moveTo>
                  <a:cubicBezTo>
                    <a:pt x="163" y="1872"/>
                    <a:pt x="1" y="2035"/>
                    <a:pt x="1" y="2279"/>
                  </a:cubicBezTo>
                  <a:cubicBezTo>
                    <a:pt x="1" y="2483"/>
                    <a:pt x="163" y="2646"/>
                    <a:pt x="367" y="2646"/>
                  </a:cubicBezTo>
                  <a:lnTo>
                    <a:pt x="1954" y="2646"/>
                  </a:lnTo>
                  <a:cubicBezTo>
                    <a:pt x="2158" y="2646"/>
                    <a:pt x="2361" y="2483"/>
                    <a:pt x="2361" y="2279"/>
                  </a:cubicBezTo>
                  <a:cubicBezTo>
                    <a:pt x="2361" y="2035"/>
                    <a:pt x="2158" y="1872"/>
                    <a:pt x="1954" y="1872"/>
                  </a:cubicBezTo>
                  <a:close/>
                  <a:moveTo>
                    <a:pt x="3704" y="1872"/>
                  </a:moveTo>
                  <a:cubicBezTo>
                    <a:pt x="3501" y="1872"/>
                    <a:pt x="3338" y="2035"/>
                    <a:pt x="3338" y="2279"/>
                  </a:cubicBezTo>
                  <a:cubicBezTo>
                    <a:pt x="3338" y="2483"/>
                    <a:pt x="3501" y="2646"/>
                    <a:pt x="3704" y="2646"/>
                  </a:cubicBezTo>
                  <a:lnTo>
                    <a:pt x="7855" y="2646"/>
                  </a:lnTo>
                  <a:cubicBezTo>
                    <a:pt x="8059" y="2646"/>
                    <a:pt x="8222" y="2483"/>
                    <a:pt x="8222" y="2279"/>
                  </a:cubicBezTo>
                  <a:cubicBezTo>
                    <a:pt x="8222" y="2035"/>
                    <a:pt x="8059" y="1872"/>
                    <a:pt x="7855" y="1872"/>
                  </a:cubicBezTo>
                  <a:close/>
                  <a:moveTo>
                    <a:pt x="367" y="3663"/>
                  </a:moveTo>
                  <a:cubicBezTo>
                    <a:pt x="163" y="3663"/>
                    <a:pt x="1" y="3867"/>
                    <a:pt x="1" y="4070"/>
                  </a:cubicBezTo>
                  <a:cubicBezTo>
                    <a:pt x="1" y="4274"/>
                    <a:pt x="163" y="4436"/>
                    <a:pt x="367" y="4436"/>
                  </a:cubicBezTo>
                  <a:lnTo>
                    <a:pt x="1954" y="4436"/>
                  </a:lnTo>
                  <a:cubicBezTo>
                    <a:pt x="2158" y="4436"/>
                    <a:pt x="2361" y="4274"/>
                    <a:pt x="2361" y="4070"/>
                  </a:cubicBezTo>
                  <a:cubicBezTo>
                    <a:pt x="2361" y="3867"/>
                    <a:pt x="2158" y="3663"/>
                    <a:pt x="1954" y="3663"/>
                  </a:cubicBezTo>
                  <a:close/>
                  <a:moveTo>
                    <a:pt x="3704" y="3663"/>
                  </a:moveTo>
                  <a:cubicBezTo>
                    <a:pt x="3501" y="3663"/>
                    <a:pt x="3338" y="3867"/>
                    <a:pt x="3338" y="4070"/>
                  </a:cubicBezTo>
                  <a:cubicBezTo>
                    <a:pt x="3338" y="4274"/>
                    <a:pt x="3501" y="4436"/>
                    <a:pt x="3704" y="4436"/>
                  </a:cubicBezTo>
                  <a:lnTo>
                    <a:pt x="7855" y="4436"/>
                  </a:lnTo>
                  <a:cubicBezTo>
                    <a:pt x="8059" y="4436"/>
                    <a:pt x="8222" y="4274"/>
                    <a:pt x="8222" y="4070"/>
                  </a:cubicBezTo>
                  <a:cubicBezTo>
                    <a:pt x="8222" y="3867"/>
                    <a:pt x="8059" y="3663"/>
                    <a:pt x="7855" y="3663"/>
                  </a:cubicBezTo>
                  <a:close/>
                  <a:moveTo>
                    <a:pt x="9605" y="3622"/>
                  </a:moveTo>
                  <a:cubicBezTo>
                    <a:pt x="9361" y="3622"/>
                    <a:pt x="9158" y="3826"/>
                    <a:pt x="9158" y="4070"/>
                  </a:cubicBezTo>
                  <a:cubicBezTo>
                    <a:pt x="9158" y="4314"/>
                    <a:pt x="9361" y="4518"/>
                    <a:pt x="9605" y="4518"/>
                  </a:cubicBezTo>
                  <a:cubicBezTo>
                    <a:pt x="9849" y="4518"/>
                    <a:pt x="10053" y="4314"/>
                    <a:pt x="10053" y="4070"/>
                  </a:cubicBezTo>
                  <a:cubicBezTo>
                    <a:pt x="10053" y="3826"/>
                    <a:pt x="9849" y="3622"/>
                    <a:pt x="9605" y="3622"/>
                  </a:cubicBezTo>
                  <a:close/>
                  <a:moveTo>
                    <a:pt x="10948" y="3622"/>
                  </a:moveTo>
                  <a:cubicBezTo>
                    <a:pt x="10704" y="3622"/>
                    <a:pt x="10501" y="3826"/>
                    <a:pt x="10501" y="4070"/>
                  </a:cubicBezTo>
                  <a:cubicBezTo>
                    <a:pt x="10501" y="4314"/>
                    <a:pt x="10704" y="4518"/>
                    <a:pt x="10948" y="4518"/>
                  </a:cubicBezTo>
                  <a:cubicBezTo>
                    <a:pt x="11192" y="4518"/>
                    <a:pt x="11396" y="4314"/>
                    <a:pt x="11396" y="4070"/>
                  </a:cubicBezTo>
                  <a:cubicBezTo>
                    <a:pt x="11396" y="3826"/>
                    <a:pt x="11192" y="3622"/>
                    <a:pt x="10948" y="3622"/>
                  </a:cubicBezTo>
                  <a:close/>
                  <a:moveTo>
                    <a:pt x="12291" y="3622"/>
                  </a:moveTo>
                  <a:cubicBezTo>
                    <a:pt x="12047" y="3622"/>
                    <a:pt x="11844" y="3826"/>
                    <a:pt x="11844" y="4070"/>
                  </a:cubicBezTo>
                  <a:cubicBezTo>
                    <a:pt x="11844" y="4314"/>
                    <a:pt x="12047" y="4518"/>
                    <a:pt x="12291" y="4518"/>
                  </a:cubicBezTo>
                  <a:cubicBezTo>
                    <a:pt x="12535" y="4518"/>
                    <a:pt x="12739" y="4314"/>
                    <a:pt x="12739" y="4070"/>
                  </a:cubicBezTo>
                  <a:cubicBezTo>
                    <a:pt x="12739" y="3826"/>
                    <a:pt x="12535" y="3622"/>
                    <a:pt x="12291" y="3622"/>
                  </a:cubicBezTo>
                  <a:close/>
                  <a:moveTo>
                    <a:pt x="13634" y="3622"/>
                  </a:moveTo>
                  <a:cubicBezTo>
                    <a:pt x="13390" y="3622"/>
                    <a:pt x="13187" y="3826"/>
                    <a:pt x="13187" y="4070"/>
                  </a:cubicBezTo>
                  <a:cubicBezTo>
                    <a:pt x="13187" y="4314"/>
                    <a:pt x="13390" y="4518"/>
                    <a:pt x="13634" y="4518"/>
                  </a:cubicBezTo>
                  <a:cubicBezTo>
                    <a:pt x="13878" y="4518"/>
                    <a:pt x="14082" y="4314"/>
                    <a:pt x="14082" y="4070"/>
                  </a:cubicBezTo>
                  <a:cubicBezTo>
                    <a:pt x="14082" y="3826"/>
                    <a:pt x="13878" y="3622"/>
                    <a:pt x="13634" y="3622"/>
                  </a:cubicBezTo>
                  <a:close/>
                  <a:moveTo>
                    <a:pt x="14977" y="3622"/>
                  </a:moveTo>
                  <a:cubicBezTo>
                    <a:pt x="14733" y="3622"/>
                    <a:pt x="14530" y="3826"/>
                    <a:pt x="14530" y="4070"/>
                  </a:cubicBezTo>
                  <a:cubicBezTo>
                    <a:pt x="14530" y="4314"/>
                    <a:pt x="14733" y="4518"/>
                    <a:pt x="14977" y="4518"/>
                  </a:cubicBezTo>
                  <a:cubicBezTo>
                    <a:pt x="15221" y="4518"/>
                    <a:pt x="15425" y="4314"/>
                    <a:pt x="15425" y="4070"/>
                  </a:cubicBezTo>
                  <a:cubicBezTo>
                    <a:pt x="15425" y="3826"/>
                    <a:pt x="15221" y="3622"/>
                    <a:pt x="14977" y="3622"/>
                  </a:cubicBezTo>
                  <a:close/>
                  <a:moveTo>
                    <a:pt x="16320" y="3622"/>
                  </a:moveTo>
                  <a:cubicBezTo>
                    <a:pt x="16076" y="3622"/>
                    <a:pt x="15873" y="3826"/>
                    <a:pt x="15873" y="4070"/>
                  </a:cubicBezTo>
                  <a:cubicBezTo>
                    <a:pt x="15873" y="4314"/>
                    <a:pt x="16076" y="4518"/>
                    <a:pt x="16320" y="4518"/>
                  </a:cubicBezTo>
                  <a:cubicBezTo>
                    <a:pt x="16564" y="4518"/>
                    <a:pt x="16768" y="4314"/>
                    <a:pt x="16768" y="4070"/>
                  </a:cubicBezTo>
                  <a:cubicBezTo>
                    <a:pt x="16768" y="3826"/>
                    <a:pt x="16564" y="3622"/>
                    <a:pt x="16320" y="3622"/>
                  </a:cubicBezTo>
                  <a:close/>
                  <a:moveTo>
                    <a:pt x="367" y="5454"/>
                  </a:moveTo>
                  <a:cubicBezTo>
                    <a:pt x="163" y="5454"/>
                    <a:pt x="1" y="5657"/>
                    <a:pt x="1" y="5861"/>
                  </a:cubicBezTo>
                  <a:cubicBezTo>
                    <a:pt x="1" y="6064"/>
                    <a:pt x="163" y="6227"/>
                    <a:pt x="367" y="6227"/>
                  </a:cubicBezTo>
                  <a:lnTo>
                    <a:pt x="1954" y="6227"/>
                  </a:lnTo>
                  <a:cubicBezTo>
                    <a:pt x="2158" y="6227"/>
                    <a:pt x="2361" y="6064"/>
                    <a:pt x="2361" y="5861"/>
                  </a:cubicBezTo>
                  <a:cubicBezTo>
                    <a:pt x="2361" y="5657"/>
                    <a:pt x="2158" y="5454"/>
                    <a:pt x="1954" y="5454"/>
                  </a:cubicBezTo>
                  <a:close/>
                  <a:moveTo>
                    <a:pt x="3704" y="5454"/>
                  </a:moveTo>
                  <a:cubicBezTo>
                    <a:pt x="3501" y="5454"/>
                    <a:pt x="3338" y="5657"/>
                    <a:pt x="3338" y="5861"/>
                  </a:cubicBezTo>
                  <a:cubicBezTo>
                    <a:pt x="3338" y="6064"/>
                    <a:pt x="3501" y="6227"/>
                    <a:pt x="3704" y="6227"/>
                  </a:cubicBezTo>
                  <a:lnTo>
                    <a:pt x="7855" y="6227"/>
                  </a:lnTo>
                  <a:cubicBezTo>
                    <a:pt x="8059" y="6227"/>
                    <a:pt x="8222" y="6064"/>
                    <a:pt x="8222" y="5861"/>
                  </a:cubicBezTo>
                  <a:cubicBezTo>
                    <a:pt x="8222" y="5657"/>
                    <a:pt x="8059" y="5454"/>
                    <a:pt x="7855" y="5454"/>
                  </a:cubicBezTo>
                  <a:close/>
                  <a:moveTo>
                    <a:pt x="367" y="7285"/>
                  </a:moveTo>
                  <a:cubicBezTo>
                    <a:pt x="163" y="7285"/>
                    <a:pt x="1" y="7448"/>
                    <a:pt x="1" y="7651"/>
                  </a:cubicBezTo>
                  <a:cubicBezTo>
                    <a:pt x="1" y="7855"/>
                    <a:pt x="163" y="8058"/>
                    <a:pt x="367" y="8058"/>
                  </a:cubicBezTo>
                  <a:lnTo>
                    <a:pt x="1954" y="8058"/>
                  </a:lnTo>
                  <a:cubicBezTo>
                    <a:pt x="2158" y="8058"/>
                    <a:pt x="2361" y="7855"/>
                    <a:pt x="2361" y="7651"/>
                  </a:cubicBezTo>
                  <a:cubicBezTo>
                    <a:pt x="2361" y="7448"/>
                    <a:pt x="2158" y="7285"/>
                    <a:pt x="1954" y="7285"/>
                  </a:cubicBezTo>
                  <a:close/>
                  <a:moveTo>
                    <a:pt x="3704" y="7285"/>
                  </a:moveTo>
                  <a:cubicBezTo>
                    <a:pt x="3501" y="7285"/>
                    <a:pt x="3338" y="7448"/>
                    <a:pt x="3338" y="7651"/>
                  </a:cubicBezTo>
                  <a:cubicBezTo>
                    <a:pt x="3338" y="7855"/>
                    <a:pt x="3501" y="8058"/>
                    <a:pt x="3704" y="8058"/>
                  </a:cubicBezTo>
                  <a:lnTo>
                    <a:pt x="7855" y="8058"/>
                  </a:lnTo>
                  <a:cubicBezTo>
                    <a:pt x="8059" y="8058"/>
                    <a:pt x="8222" y="7855"/>
                    <a:pt x="8222" y="7651"/>
                  </a:cubicBezTo>
                  <a:cubicBezTo>
                    <a:pt x="8222" y="7448"/>
                    <a:pt x="8059" y="7285"/>
                    <a:pt x="7855" y="7285"/>
                  </a:cubicBezTo>
                  <a:close/>
                  <a:moveTo>
                    <a:pt x="14204" y="8791"/>
                  </a:moveTo>
                  <a:cubicBezTo>
                    <a:pt x="13960" y="8791"/>
                    <a:pt x="13756" y="8994"/>
                    <a:pt x="13756" y="9239"/>
                  </a:cubicBezTo>
                  <a:cubicBezTo>
                    <a:pt x="13756" y="9483"/>
                    <a:pt x="13960" y="9686"/>
                    <a:pt x="14204" y="9686"/>
                  </a:cubicBezTo>
                  <a:cubicBezTo>
                    <a:pt x="14448" y="9686"/>
                    <a:pt x="14652" y="9483"/>
                    <a:pt x="14652" y="9239"/>
                  </a:cubicBezTo>
                  <a:cubicBezTo>
                    <a:pt x="14652" y="8994"/>
                    <a:pt x="14448" y="8791"/>
                    <a:pt x="14204" y="8791"/>
                  </a:cubicBezTo>
                  <a:close/>
                  <a:moveTo>
                    <a:pt x="15547" y="8791"/>
                  </a:moveTo>
                  <a:cubicBezTo>
                    <a:pt x="15303" y="8791"/>
                    <a:pt x="15099" y="8994"/>
                    <a:pt x="15099" y="9239"/>
                  </a:cubicBezTo>
                  <a:cubicBezTo>
                    <a:pt x="15099" y="9483"/>
                    <a:pt x="15303" y="9686"/>
                    <a:pt x="15547" y="9686"/>
                  </a:cubicBezTo>
                  <a:cubicBezTo>
                    <a:pt x="15791" y="9686"/>
                    <a:pt x="15995" y="9483"/>
                    <a:pt x="15995" y="9239"/>
                  </a:cubicBezTo>
                  <a:cubicBezTo>
                    <a:pt x="15995" y="8994"/>
                    <a:pt x="15791" y="8791"/>
                    <a:pt x="15547" y="8791"/>
                  </a:cubicBezTo>
                  <a:close/>
                  <a:moveTo>
                    <a:pt x="16890" y="8791"/>
                  </a:moveTo>
                  <a:cubicBezTo>
                    <a:pt x="16646" y="8791"/>
                    <a:pt x="16442" y="8994"/>
                    <a:pt x="16442" y="9239"/>
                  </a:cubicBezTo>
                  <a:cubicBezTo>
                    <a:pt x="16442" y="9483"/>
                    <a:pt x="16646" y="9686"/>
                    <a:pt x="16890" y="9686"/>
                  </a:cubicBezTo>
                  <a:cubicBezTo>
                    <a:pt x="17134" y="9686"/>
                    <a:pt x="17338" y="9483"/>
                    <a:pt x="17338" y="9239"/>
                  </a:cubicBezTo>
                  <a:cubicBezTo>
                    <a:pt x="17338" y="8994"/>
                    <a:pt x="17134" y="8791"/>
                    <a:pt x="16890" y="8791"/>
                  </a:cubicBezTo>
                  <a:close/>
                  <a:moveTo>
                    <a:pt x="18233" y="8791"/>
                  </a:moveTo>
                  <a:cubicBezTo>
                    <a:pt x="17989" y="8791"/>
                    <a:pt x="17785" y="8994"/>
                    <a:pt x="17785" y="9239"/>
                  </a:cubicBezTo>
                  <a:cubicBezTo>
                    <a:pt x="17785" y="9483"/>
                    <a:pt x="17989" y="9686"/>
                    <a:pt x="18233" y="9686"/>
                  </a:cubicBezTo>
                  <a:cubicBezTo>
                    <a:pt x="18477" y="9686"/>
                    <a:pt x="18681" y="9483"/>
                    <a:pt x="18681" y="9239"/>
                  </a:cubicBezTo>
                  <a:cubicBezTo>
                    <a:pt x="18681" y="8994"/>
                    <a:pt x="18477" y="8791"/>
                    <a:pt x="18233" y="8791"/>
                  </a:cubicBezTo>
                  <a:close/>
                  <a:moveTo>
                    <a:pt x="19576" y="8791"/>
                  </a:moveTo>
                  <a:cubicBezTo>
                    <a:pt x="19332" y="8791"/>
                    <a:pt x="19128" y="8994"/>
                    <a:pt x="19128" y="9239"/>
                  </a:cubicBezTo>
                  <a:cubicBezTo>
                    <a:pt x="19128" y="9483"/>
                    <a:pt x="19332" y="9686"/>
                    <a:pt x="19576" y="9686"/>
                  </a:cubicBezTo>
                  <a:cubicBezTo>
                    <a:pt x="19820" y="9686"/>
                    <a:pt x="20024" y="9483"/>
                    <a:pt x="20024" y="9239"/>
                  </a:cubicBezTo>
                  <a:cubicBezTo>
                    <a:pt x="20024" y="8994"/>
                    <a:pt x="19820" y="8791"/>
                    <a:pt x="19576" y="8791"/>
                  </a:cubicBezTo>
                  <a:close/>
                  <a:moveTo>
                    <a:pt x="20919" y="8791"/>
                  </a:moveTo>
                  <a:cubicBezTo>
                    <a:pt x="20675" y="8791"/>
                    <a:pt x="20471" y="8994"/>
                    <a:pt x="20471" y="9239"/>
                  </a:cubicBezTo>
                  <a:cubicBezTo>
                    <a:pt x="20471" y="9483"/>
                    <a:pt x="20675" y="9686"/>
                    <a:pt x="20919" y="9686"/>
                  </a:cubicBezTo>
                  <a:cubicBezTo>
                    <a:pt x="21163" y="9686"/>
                    <a:pt x="21367" y="9483"/>
                    <a:pt x="21367" y="9239"/>
                  </a:cubicBezTo>
                  <a:cubicBezTo>
                    <a:pt x="21367" y="8994"/>
                    <a:pt x="21163" y="8791"/>
                    <a:pt x="20919" y="8791"/>
                  </a:cubicBezTo>
                  <a:close/>
                  <a:moveTo>
                    <a:pt x="367" y="9076"/>
                  </a:moveTo>
                  <a:cubicBezTo>
                    <a:pt x="163" y="9076"/>
                    <a:pt x="1" y="9239"/>
                    <a:pt x="1" y="9442"/>
                  </a:cubicBezTo>
                  <a:cubicBezTo>
                    <a:pt x="1" y="9646"/>
                    <a:pt x="163" y="9849"/>
                    <a:pt x="367" y="9849"/>
                  </a:cubicBezTo>
                  <a:lnTo>
                    <a:pt x="1954" y="9849"/>
                  </a:lnTo>
                  <a:cubicBezTo>
                    <a:pt x="2158" y="9849"/>
                    <a:pt x="2361" y="9646"/>
                    <a:pt x="2361" y="9442"/>
                  </a:cubicBezTo>
                  <a:cubicBezTo>
                    <a:pt x="2361" y="9239"/>
                    <a:pt x="2158" y="9076"/>
                    <a:pt x="1954" y="9076"/>
                  </a:cubicBezTo>
                  <a:close/>
                  <a:moveTo>
                    <a:pt x="8669" y="9076"/>
                  </a:moveTo>
                  <a:cubicBezTo>
                    <a:pt x="8425" y="9076"/>
                    <a:pt x="8262" y="9239"/>
                    <a:pt x="8262" y="9442"/>
                  </a:cubicBezTo>
                  <a:cubicBezTo>
                    <a:pt x="8262" y="9646"/>
                    <a:pt x="8425" y="9849"/>
                    <a:pt x="8669" y="9849"/>
                  </a:cubicBezTo>
                  <a:lnTo>
                    <a:pt x="12780" y="9849"/>
                  </a:lnTo>
                  <a:cubicBezTo>
                    <a:pt x="12983" y="9849"/>
                    <a:pt x="13146" y="9646"/>
                    <a:pt x="13146" y="9442"/>
                  </a:cubicBezTo>
                  <a:cubicBezTo>
                    <a:pt x="13146" y="9239"/>
                    <a:pt x="12983" y="9076"/>
                    <a:pt x="12780" y="9076"/>
                  </a:cubicBezTo>
                  <a:close/>
                  <a:moveTo>
                    <a:pt x="367" y="10867"/>
                  </a:moveTo>
                  <a:cubicBezTo>
                    <a:pt x="163" y="10867"/>
                    <a:pt x="1" y="11029"/>
                    <a:pt x="1" y="11233"/>
                  </a:cubicBezTo>
                  <a:cubicBezTo>
                    <a:pt x="1" y="11477"/>
                    <a:pt x="163" y="11640"/>
                    <a:pt x="367" y="11640"/>
                  </a:cubicBezTo>
                  <a:lnTo>
                    <a:pt x="1954" y="11640"/>
                  </a:lnTo>
                  <a:cubicBezTo>
                    <a:pt x="2158" y="11640"/>
                    <a:pt x="2361" y="11477"/>
                    <a:pt x="2361" y="11233"/>
                  </a:cubicBezTo>
                  <a:cubicBezTo>
                    <a:pt x="2361" y="11029"/>
                    <a:pt x="2158" y="10867"/>
                    <a:pt x="1954" y="10867"/>
                  </a:cubicBezTo>
                  <a:close/>
                  <a:moveTo>
                    <a:pt x="8669" y="10867"/>
                  </a:moveTo>
                  <a:cubicBezTo>
                    <a:pt x="8425" y="10867"/>
                    <a:pt x="8262" y="11029"/>
                    <a:pt x="8262" y="11233"/>
                  </a:cubicBezTo>
                  <a:cubicBezTo>
                    <a:pt x="8262" y="11477"/>
                    <a:pt x="8425" y="11640"/>
                    <a:pt x="8669" y="11640"/>
                  </a:cubicBezTo>
                  <a:lnTo>
                    <a:pt x="12780" y="11640"/>
                  </a:lnTo>
                  <a:cubicBezTo>
                    <a:pt x="12983" y="11640"/>
                    <a:pt x="13146" y="11477"/>
                    <a:pt x="13146" y="11233"/>
                  </a:cubicBezTo>
                  <a:cubicBezTo>
                    <a:pt x="13146" y="11029"/>
                    <a:pt x="12983" y="10867"/>
                    <a:pt x="12780" y="10867"/>
                  </a:cubicBezTo>
                  <a:close/>
                  <a:moveTo>
                    <a:pt x="14204" y="12494"/>
                  </a:moveTo>
                  <a:cubicBezTo>
                    <a:pt x="13960" y="12494"/>
                    <a:pt x="13756" y="12698"/>
                    <a:pt x="13756" y="12942"/>
                  </a:cubicBezTo>
                  <a:cubicBezTo>
                    <a:pt x="13756" y="13186"/>
                    <a:pt x="13960" y="13390"/>
                    <a:pt x="14204" y="13390"/>
                  </a:cubicBezTo>
                  <a:cubicBezTo>
                    <a:pt x="14448" y="13390"/>
                    <a:pt x="14652" y="13186"/>
                    <a:pt x="14652" y="12942"/>
                  </a:cubicBezTo>
                  <a:cubicBezTo>
                    <a:pt x="14652" y="12698"/>
                    <a:pt x="14448" y="12494"/>
                    <a:pt x="14204" y="12494"/>
                  </a:cubicBezTo>
                  <a:close/>
                  <a:moveTo>
                    <a:pt x="15547" y="12494"/>
                  </a:moveTo>
                  <a:cubicBezTo>
                    <a:pt x="15303" y="12494"/>
                    <a:pt x="15099" y="12698"/>
                    <a:pt x="15099" y="12942"/>
                  </a:cubicBezTo>
                  <a:cubicBezTo>
                    <a:pt x="15099" y="13186"/>
                    <a:pt x="15303" y="13390"/>
                    <a:pt x="15547" y="13390"/>
                  </a:cubicBezTo>
                  <a:cubicBezTo>
                    <a:pt x="15791" y="13390"/>
                    <a:pt x="15995" y="13186"/>
                    <a:pt x="15995" y="12942"/>
                  </a:cubicBezTo>
                  <a:cubicBezTo>
                    <a:pt x="15995" y="12698"/>
                    <a:pt x="15791" y="12494"/>
                    <a:pt x="15547" y="12494"/>
                  </a:cubicBezTo>
                  <a:close/>
                  <a:moveTo>
                    <a:pt x="16890" y="12494"/>
                  </a:moveTo>
                  <a:cubicBezTo>
                    <a:pt x="16646" y="12494"/>
                    <a:pt x="16442" y="12698"/>
                    <a:pt x="16442" y="12942"/>
                  </a:cubicBezTo>
                  <a:cubicBezTo>
                    <a:pt x="16442" y="13186"/>
                    <a:pt x="16646" y="13390"/>
                    <a:pt x="16890" y="13390"/>
                  </a:cubicBezTo>
                  <a:cubicBezTo>
                    <a:pt x="17134" y="13390"/>
                    <a:pt x="17338" y="13186"/>
                    <a:pt x="17338" y="12942"/>
                  </a:cubicBezTo>
                  <a:cubicBezTo>
                    <a:pt x="17338" y="12698"/>
                    <a:pt x="17134" y="12494"/>
                    <a:pt x="16890" y="12494"/>
                  </a:cubicBezTo>
                  <a:close/>
                  <a:moveTo>
                    <a:pt x="18233" y="12494"/>
                  </a:moveTo>
                  <a:cubicBezTo>
                    <a:pt x="17989" y="12494"/>
                    <a:pt x="17785" y="12698"/>
                    <a:pt x="17785" y="12942"/>
                  </a:cubicBezTo>
                  <a:cubicBezTo>
                    <a:pt x="17785" y="13186"/>
                    <a:pt x="17989" y="13390"/>
                    <a:pt x="18233" y="13390"/>
                  </a:cubicBezTo>
                  <a:cubicBezTo>
                    <a:pt x="18477" y="13390"/>
                    <a:pt x="18681" y="13186"/>
                    <a:pt x="18681" y="12942"/>
                  </a:cubicBezTo>
                  <a:cubicBezTo>
                    <a:pt x="18681" y="12698"/>
                    <a:pt x="18477" y="12494"/>
                    <a:pt x="18233" y="12494"/>
                  </a:cubicBezTo>
                  <a:close/>
                  <a:moveTo>
                    <a:pt x="19576" y="12494"/>
                  </a:moveTo>
                  <a:cubicBezTo>
                    <a:pt x="19332" y="12494"/>
                    <a:pt x="19128" y="12698"/>
                    <a:pt x="19128" y="12942"/>
                  </a:cubicBezTo>
                  <a:cubicBezTo>
                    <a:pt x="19128" y="13186"/>
                    <a:pt x="19332" y="13390"/>
                    <a:pt x="19576" y="13390"/>
                  </a:cubicBezTo>
                  <a:cubicBezTo>
                    <a:pt x="19820" y="13390"/>
                    <a:pt x="20024" y="13186"/>
                    <a:pt x="20024" y="12942"/>
                  </a:cubicBezTo>
                  <a:cubicBezTo>
                    <a:pt x="20024" y="12698"/>
                    <a:pt x="19820" y="12494"/>
                    <a:pt x="19576" y="12494"/>
                  </a:cubicBezTo>
                  <a:close/>
                  <a:moveTo>
                    <a:pt x="20919" y="12494"/>
                  </a:moveTo>
                  <a:cubicBezTo>
                    <a:pt x="20675" y="12494"/>
                    <a:pt x="20471" y="12698"/>
                    <a:pt x="20471" y="12942"/>
                  </a:cubicBezTo>
                  <a:cubicBezTo>
                    <a:pt x="20471" y="13186"/>
                    <a:pt x="20675" y="13390"/>
                    <a:pt x="20919" y="13390"/>
                  </a:cubicBezTo>
                  <a:cubicBezTo>
                    <a:pt x="21163" y="13390"/>
                    <a:pt x="21367" y="13186"/>
                    <a:pt x="21367" y="12942"/>
                  </a:cubicBezTo>
                  <a:cubicBezTo>
                    <a:pt x="21367" y="12698"/>
                    <a:pt x="21163" y="12494"/>
                    <a:pt x="20919" y="12494"/>
                  </a:cubicBezTo>
                  <a:close/>
                  <a:moveTo>
                    <a:pt x="367" y="12657"/>
                  </a:moveTo>
                  <a:cubicBezTo>
                    <a:pt x="163" y="12657"/>
                    <a:pt x="1" y="12820"/>
                    <a:pt x="1" y="13064"/>
                  </a:cubicBezTo>
                  <a:cubicBezTo>
                    <a:pt x="1" y="13268"/>
                    <a:pt x="163" y="13430"/>
                    <a:pt x="367" y="13430"/>
                  </a:cubicBezTo>
                  <a:lnTo>
                    <a:pt x="1954" y="13430"/>
                  </a:lnTo>
                  <a:cubicBezTo>
                    <a:pt x="2158" y="13430"/>
                    <a:pt x="2361" y="13268"/>
                    <a:pt x="2361" y="13064"/>
                  </a:cubicBezTo>
                  <a:cubicBezTo>
                    <a:pt x="2361" y="12820"/>
                    <a:pt x="2158" y="12657"/>
                    <a:pt x="1954" y="12657"/>
                  </a:cubicBezTo>
                  <a:close/>
                  <a:moveTo>
                    <a:pt x="8669" y="12657"/>
                  </a:moveTo>
                  <a:cubicBezTo>
                    <a:pt x="8425" y="12657"/>
                    <a:pt x="8262" y="12820"/>
                    <a:pt x="8262" y="13064"/>
                  </a:cubicBezTo>
                  <a:cubicBezTo>
                    <a:pt x="8262" y="13268"/>
                    <a:pt x="8425" y="13430"/>
                    <a:pt x="8669" y="13430"/>
                  </a:cubicBezTo>
                  <a:lnTo>
                    <a:pt x="12780" y="13430"/>
                  </a:lnTo>
                  <a:cubicBezTo>
                    <a:pt x="12983" y="13430"/>
                    <a:pt x="13146" y="13268"/>
                    <a:pt x="13146" y="13064"/>
                  </a:cubicBezTo>
                  <a:cubicBezTo>
                    <a:pt x="13146" y="12820"/>
                    <a:pt x="12983" y="12657"/>
                    <a:pt x="12780"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3"/>
            <p:cNvSpPr/>
            <p:nvPr/>
          </p:nvSpPr>
          <p:spPr>
            <a:xfrm>
              <a:off x="2692850" y="3672950"/>
              <a:ext cx="551450" cy="352075"/>
            </a:xfrm>
            <a:custGeom>
              <a:rect b="b" l="l" r="r" t="t"/>
              <a:pathLst>
                <a:path extrusionOk="0" h="14083" w="22058">
                  <a:moveTo>
                    <a:pt x="2279" y="733"/>
                  </a:moveTo>
                  <a:lnTo>
                    <a:pt x="2320" y="815"/>
                  </a:lnTo>
                  <a:lnTo>
                    <a:pt x="2279" y="855"/>
                  </a:lnTo>
                  <a:lnTo>
                    <a:pt x="692" y="855"/>
                  </a:lnTo>
                  <a:lnTo>
                    <a:pt x="651" y="815"/>
                  </a:lnTo>
                  <a:lnTo>
                    <a:pt x="692" y="733"/>
                  </a:lnTo>
                  <a:close/>
                  <a:moveTo>
                    <a:pt x="8180" y="733"/>
                  </a:moveTo>
                  <a:lnTo>
                    <a:pt x="8221" y="815"/>
                  </a:lnTo>
                  <a:lnTo>
                    <a:pt x="8180" y="855"/>
                  </a:lnTo>
                  <a:lnTo>
                    <a:pt x="4029" y="855"/>
                  </a:lnTo>
                  <a:lnTo>
                    <a:pt x="3988" y="815"/>
                  </a:lnTo>
                  <a:lnTo>
                    <a:pt x="4029" y="733"/>
                  </a:lnTo>
                  <a:close/>
                  <a:moveTo>
                    <a:pt x="9930" y="693"/>
                  </a:moveTo>
                  <a:cubicBezTo>
                    <a:pt x="9971" y="693"/>
                    <a:pt x="10012" y="733"/>
                    <a:pt x="10012" y="815"/>
                  </a:cubicBezTo>
                  <a:cubicBezTo>
                    <a:pt x="10012" y="855"/>
                    <a:pt x="9971" y="896"/>
                    <a:pt x="9930" y="896"/>
                  </a:cubicBezTo>
                  <a:lnTo>
                    <a:pt x="9808" y="815"/>
                  </a:lnTo>
                  <a:lnTo>
                    <a:pt x="9930" y="693"/>
                  </a:lnTo>
                  <a:close/>
                  <a:moveTo>
                    <a:pt x="11273" y="693"/>
                  </a:moveTo>
                  <a:cubicBezTo>
                    <a:pt x="11314" y="693"/>
                    <a:pt x="11355" y="733"/>
                    <a:pt x="11355" y="815"/>
                  </a:cubicBezTo>
                  <a:cubicBezTo>
                    <a:pt x="11355" y="855"/>
                    <a:pt x="11314" y="896"/>
                    <a:pt x="11273" y="896"/>
                  </a:cubicBezTo>
                  <a:lnTo>
                    <a:pt x="11151" y="815"/>
                  </a:lnTo>
                  <a:lnTo>
                    <a:pt x="11273" y="693"/>
                  </a:lnTo>
                  <a:close/>
                  <a:moveTo>
                    <a:pt x="12616" y="693"/>
                  </a:moveTo>
                  <a:cubicBezTo>
                    <a:pt x="12657" y="693"/>
                    <a:pt x="12738" y="733"/>
                    <a:pt x="12738" y="815"/>
                  </a:cubicBezTo>
                  <a:cubicBezTo>
                    <a:pt x="12738" y="855"/>
                    <a:pt x="12657" y="896"/>
                    <a:pt x="12616" y="896"/>
                  </a:cubicBezTo>
                  <a:lnTo>
                    <a:pt x="12494" y="815"/>
                  </a:lnTo>
                  <a:lnTo>
                    <a:pt x="12616" y="693"/>
                  </a:lnTo>
                  <a:close/>
                  <a:moveTo>
                    <a:pt x="13959" y="693"/>
                  </a:moveTo>
                  <a:lnTo>
                    <a:pt x="14081" y="815"/>
                  </a:lnTo>
                  <a:lnTo>
                    <a:pt x="13959" y="896"/>
                  </a:lnTo>
                  <a:cubicBezTo>
                    <a:pt x="13878" y="896"/>
                    <a:pt x="13837" y="855"/>
                    <a:pt x="13837" y="815"/>
                  </a:cubicBezTo>
                  <a:cubicBezTo>
                    <a:pt x="13837" y="733"/>
                    <a:pt x="13878" y="693"/>
                    <a:pt x="13959" y="693"/>
                  </a:cubicBezTo>
                  <a:close/>
                  <a:moveTo>
                    <a:pt x="15302" y="693"/>
                  </a:moveTo>
                  <a:lnTo>
                    <a:pt x="15424" y="815"/>
                  </a:lnTo>
                  <a:lnTo>
                    <a:pt x="15302" y="896"/>
                  </a:lnTo>
                  <a:cubicBezTo>
                    <a:pt x="15262" y="896"/>
                    <a:pt x="15180" y="855"/>
                    <a:pt x="15180" y="815"/>
                  </a:cubicBezTo>
                  <a:cubicBezTo>
                    <a:pt x="15180" y="733"/>
                    <a:pt x="15262" y="693"/>
                    <a:pt x="15302" y="693"/>
                  </a:cubicBezTo>
                  <a:close/>
                  <a:moveTo>
                    <a:pt x="16645" y="693"/>
                  </a:moveTo>
                  <a:lnTo>
                    <a:pt x="16767" y="815"/>
                  </a:lnTo>
                  <a:lnTo>
                    <a:pt x="16645" y="896"/>
                  </a:lnTo>
                  <a:cubicBezTo>
                    <a:pt x="16605" y="896"/>
                    <a:pt x="16523" y="855"/>
                    <a:pt x="16523" y="815"/>
                  </a:cubicBezTo>
                  <a:cubicBezTo>
                    <a:pt x="16523" y="733"/>
                    <a:pt x="16605" y="693"/>
                    <a:pt x="16645" y="693"/>
                  </a:cubicBezTo>
                  <a:close/>
                  <a:moveTo>
                    <a:pt x="692" y="82"/>
                  </a:moveTo>
                  <a:cubicBezTo>
                    <a:pt x="326" y="82"/>
                    <a:pt x="0" y="408"/>
                    <a:pt x="0" y="815"/>
                  </a:cubicBezTo>
                  <a:cubicBezTo>
                    <a:pt x="0" y="1181"/>
                    <a:pt x="326" y="1507"/>
                    <a:pt x="692" y="1507"/>
                  </a:cubicBezTo>
                  <a:lnTo>
                    <a:pt x="2279" y="1507"/>
                  </a:lnTo>
                  <a:cubicBezTo>
                    <a:pt x="2686" y="1507"/>
                    <a:pt x="3012" y="1181"/>
                    <a:pt x="3012" y="815"/>
                  </a:cubicBezTo>
                  <a:cubicBezTo>
                    <a:pt x="3012" y="408"/>
                    <a:pt x="2686" y="82"/>
                    <a:pt x="2279" y="82"/>
                  </a:cubicBezTo>
                  <a:close/>
                  <a:moveTo>
                    <a:pt x="4029" y="82"/>
                  </a:moveTo>
                  <a:cubicBezTo>
                    <a:pt x="3622" y="82"/>
                    <a:pt x="3297" y="408"/>
                    <a:pt x="3297" y="815"/>
                  </a:cubicBezTo>
                  <a:cubicBezTo>
                    <a:pt x="3297" y="1181"/>
                    <a:pt x="3622" y="1507"/>
                    <a:pt x="4029" y="1507"/>
                  </a:cubicBezTo>
                  <a:lnTo>
                    <a:pt x="8180" y="1507"/>
                  </a:lnTo>
                  <a:cubicBezTo>
                    <a:pt x="8547" y="1507"/>
                    <a:pt x="8872" y="1181"/>
                    <a:pt x="8872" y="815"/>
                  </a:cubicBezTo>
                  <a:cubicBezTo>
                    <a:pt x="8872" y="408"/>
                    <a:pt x="8547" y="82"/>
                    <a:pt x="8180" y="82"/>
                  </a:cubicBezTo>
                  <a:close/>
                  <a:moveTo>
                    <a:pt x="9930" y="1"/>
                  </a:moveTo>
                  <a:cubicBezTo>
                    <a:pt x="9483" y="1"/>
                    <a:pt x="9116" y="367"/>
                    <a:pt x="9116" y="815"/>
                  </a:cubicBezTo>
                  <a:cubicBezTo>
                    <a:pt x="9116" y="1222"/>
                    <a:pt x="9483" y="1588"/>
                    <a:pt x="9930" y="1588"/>
                  </a:cubicBezTo>
                  <a:cubicBezTo>
                    <a:pt x="10194" y="1588"/>
                    <a:pt x="10441" y="1434"/>
                    <a:pt x="10582" y="1214"/>
                  </a:cubicBezTo>
                  <a:lnTo>
                    <a:pt x="10582" y="1214"/>
                  </a:lnTo>
                  <a:cubicBezTo>
                    <a:pt x="10726" y="1434"/>
                    <a:pt x="10983" y="1588"/>
                    <a:pt x="11273" y="1588"/>
                  </a:cubicBezTo>
                  <a:cubicBezTo>
                    <a:pt x="11537" y="1588"/>
                    <a:pt x="11784" y="1434"/>
                    <a:pt x="11925" y="1214"/>
                  </a:cubicBezTo>
                  <a:lnTo>
                    <a:pt x="11925" y="1214"/>
                  </a:lnTo>
                  <a:cubicBezTo>
                    <a:pt x="12069" y="1434"/>
                    <a:pt x="12326" y="1588"/>
                    <a:pt x="12616" y="1588"/>
                  </a:cubicBezTo>
                  <a:cubicBezTo>
                    <a:pt x="12914" y="1588"/>
                    <a:pt x="13158" y="1426"/>
                    <a:pt x="13288" y="1197"/>
                  </a:cubicBezTo>
                  <a:lnTo>
                    <a:pt x="13288" y="1197"/>
                  </a:lnTo>
                  <a:cubicBezTo>
                    <a:pt x="13418" y="1426"/>
                    <a:pt x="13661" y="1588"/>
                    <a:pt x="13959" y="1588"/>
                  </a:cubicBezTo>
                  <a:cubicBezTo>
                    <a:pt x="14257" y="1588"/>
                    <a:pt x="14501" y="1426"/>
                    <a:pt x="14631" y="1197"/>
                  </a:cubicBezTo>
                  <a:lnTo>
                    <a:pt x="14631" y="1197"/>
                  </a:lnTo>
                  <a:cubicBezTo>
                    <a:pt x="14761" y="1426"/>
                    <a:pt x="15004" y="1588"/>
                    <a:pt x="15302" y="1588"/>
                  </a:cubicBezTo>
                  <a:cubicBezTo>
                    <a:pt x="15600" y="1588"/>
                    <a:pt x="15844" y="1426"/>
                    <a:pt x="15974" y="1197"/>
                  </a:cubicBezTo>
                  <a:lnTo>
                    <a:pt x="15974" y="1197"/>
                  </a:lnTo>
                  <a:cubicBezTo>
                    <a:pt x="16104" y="1426"/>
                    <a:pt x="16347" y="1588"/>
                    <a:pt x="16645" y="1588"/>
                  </a:cubicBezTo>
                  <a:cubicBezTo>
                    <a:pt x="17093" y="1588"/>
                    <a:pt x="17459" y="1222"/>
                    <a:pt x="17459" y="815"/>
                  </a:cubicBezTo>
                  <a:cubicBezTo>
                    <a:pt x="17459" y="367"/>
                    <a:pt x="17093" y="1"/>
                    <a:pt x="16645" y="1"/>
                  </a:cubicBezTo>
                  <a:cubicBezTo>
                    <a:pt x="16347" y="1"/>
                    <a:pt x="16104" y="163"/>
                    <a:pt x="15974" y="403"/>
                  </a:cubicBezTo>
                  <a:lnTo>
                    <a:pt x="15974" y="403"/>
                  </a:lnTo>
                  <a:cubicBezTo>
                    <a:pt x="15844" y="163"/>
                    <a:pt x="15600" y="1"/>
                    <a:pt x="15302" y="1"/>
                  </a:cubicBezTo>
                  <a:cubicBezTo>
                    <a:pt x="15004" y="1"/>
                    <a:pt x="14761" y="163"/>
                    <a:pt x="14631" y="403"/>
                  </a:cubicBezTo>
                  <a:lnTo>
                    <a:pt x="14631" y="403"/>
                  </a:lnTo>
                  <a:cubicBezTo>
                    <a:pt x="14501" y="163"/>
                    <a:pt x="14257" y="1"/>
                    <a:pt x="13959" y="1"/>
                  </a:cubicBezTo>
                  <a:cubicBezTo>
                    <a:pt x="13661" y="1"/>
                    <a:pt x="13418" y="163"/>
                    <a:pt x="13288" y="403"/>
                  </a:cubicBezTo>
                  <a:lnTo>
                    <a:pt x="13288" y="403"/>
                  </a:lnTo>
                  <a:cubicBezTo>
                    <a:pt x="13158" y="163"/>
                    <a:pt x="12914" y="1"/>
                    <a:pt x="12616" y="1"/>
                  </a:cubicBezTo>
                  <a:cubicBezTo>
                    <a:pt x="12326" y="1"/>
                    <a:pt x="12069" y="155"/>
                    <a:pt x="11925" y="386"/>
                  </a:cubicBezTo>
                  <a:lnTo>
                    <a:pt x="11925" y="386"/>
                  </a:lnTo>
                  <a:cubicBezTo>
                    <a:pt x="11784" y="155"/>
                    <a:pt x="11537" y="1"/>
                    <a:pt x="11273" y="1"/>
                  </a:cubicBezTo>
                  <a:cubicBezTo>
                    <a:pt x="10983" y="1"/>
                    <a:pt x="10726" y="155"/>
                    <a:pt x="10582" y="386"/>
                  </a:cubicBezTo>
                  <a:lnTo>
                    <a:pt x="10582" y="386"/>
                  </a:lnTo>
                  <a:cubicBezTo>
                    <a:pt x="10441" y="155"/>
                    <a:pt x="10194" y="1"/>
                    <a:pt x="9930" y="1"/>
                  </a:cubicBezTo>
                  <a:close/>
                  <a:moveTo>
                    <a:pt x="2279" y="2524"/>
                  </a:moveTo>
                  <a:lnTo>
                    <a:pt x="2320" y="2605"/>
                  </a:lnTo>
                  <a:lnTo>
                    <a:pt x="2279" y="2646"/>
                  </a:lnTo>
                  <a:lnTo>
                    <a:pt x="692" y="2646"/>
                  </a:lnTo>
                  <a:lnTo>
                    <a:pt x="651" y="2605"/>
                  </a:lnTo>
                  <a:lnTo>
                    <a:pt x="692" y="2524"/>
                  </a:lnTo>
                  <a:close/>
                  <a:moveTo>
                    <a:pt x="8180" y="2524"/>
                  </a:moveTo>
                  <a:lnTo>
                    <a:pt x="8221" y="2605"/>
                  </a:lnTo>
                  <a:lnTo>
                    <a:pt x="8180" y="2646"/>
                  </a:lnTo>
                  <a:lnTo>
                    <a:pt x="4029" y="2646"/>
                  </a:lnTo>
                  <a:lnTo>
                    <a:pt x="3988" y="2605"/>
                  </a:lnTo>
                  <a:lnTo>
                    <a:pt x="4029" y="2524"/>
                  </a:lnTo>
                  <a:close/>
                  <a:moveTo>
                    <a:pt x="692" y="1873"/>
                  </a:moveTo>
                  <a:cubicBezTo>
                    <a:pt x="326" y="1873"/>
                    <a:pt x="0" y="2198"/>
                    <a:pt x="0" y="2605"/>
                  </a:cubicBezTo>
                  <a:cubicBezTo>
                    <a:pt x="0" y="3012"/>
                    <a:pt x="326" y="3338"/>
                    <a:pt x="692" y="3338"/>
                  </a:cubicBezTo>
                  <a:lnTo>
                    <a:pt x="2279" y="3338"/>
                  </a:lnTo>
                  <a:cubicBezTo>
                    <a:pt x="2686" y="3297"/>
                    <a:pt x="3012" y="3012"/>
                    <a:pt x="3012" y="2605"/>
                  </a:cubicBezTo>
                  <a:cubicBezTo>
                    <a:pt x="3012" y="2198"/>
                    <a:pt x="2686" y="1873"/>
                    <a:pt x="2279" y="1873"/>
                  </a:cubicBezTo>
                  <a:close/>
                  <a:moveTo>
                    <a:pt x="4029" y="1873"/>
                  </a:moveTo>
                  <a:cubicBezTo>
                    <a:pt x="3622" y="1873"/>
                    <a:pt x="3297" y="2198"/>
                    <a:pt x="3297" y="2605"/>
                  </a:cubicBezTo>
                  <a:cubicBezTo>
                    <a:pt x="3297" y="3012"/>
                    <a:pt x="3622" y="3297"/>
                    <a:pt x="4029" y="3338"/>
                  </a:cubicBezTo>
                  <a:lnTo>
                    <a:pt x="8180" y="3338"/>
                  </a:lnTo>
                  <a:cubicBezTo>
                    <a:pt x="8547" y="3297"/>
                    <a:pt x="8872" y="3012"/>
                    <a:pt x="8872" y="2605"/>
                  </a:cubicBezTo>
                  <a:cubicBezTo>
                    <a:pt x="8872" y="2198"/>
                    <a:pt x="8547" y="1873"/>
                    <a:pt x="8180" y="1873"/>
                  </a:cubicBezTo>
                  <a:close/>
                  <a:moveTo>
                    <a:pt x="2279" y="4355"/>
                  </a:moveTo>
                  <a:lnTo>
                    <a:pt x="2320" y="4396"/>
                  </a:lnTo>
                  <a:lnTo>
                    <a:pt x="2279" y="4437"/>
                  </a:lnTo>
                  <a:lnTo>
                    <a:pt x="692" y="4437"/>
                  </a:lnTo>
                  <a:lnTo>
                    <a:pt x="651" y="4396"/>
                  </a:lnTo>
                  <a:lnTo>
                    <a:pt x="692" y="4355"/>
                  </a:lnTo>
                  <a:close/>
                  <a:moveTo>
                    <a:pt x="8180" y="4355"/>
                  </a:moveTo>
                  <a:lnTo>
                    <a:pt x="8221" y="4396"/>
                  </a:lnTo>
                  <a:lnTo>
                    <a:pt x="8180" y="4437"/>
                  </a:lnTo>
                  <a:lnTo>
                    <a:pt x="4029" y="4437"/>
                  </a:lnTo>
                  <a:lnTo>
                    <a:pt x="3988" y="4396"/>
                  </a:lnTo>
                  <a:lnTo>
                    <a:pt x="4029" y="4355"/>
                  </a:lnTo>
                  <a:close/>
                  <a:moveTo>
                    <a:pt x="9930" y="4274"/>
                  </a:moveTo>
                  <a:cubicBezTo>
                    <a:pt x="9971" y="4274"/>
                    <a:pt x="10012" y="4315"/>
                    <a:pt x="10012" y="4396"/>
                  </a:cubicBezTo>
                  <a:cubicBezTo>
                    <a:pt x="10012" y="4437"/>
                    <a:pt x="9971" y="4478"/>
                    <a:pt x="9930" y="4478"/>
                  </a:cubicBezTo>
                  <a:lnTo>
                    <a:pt x="9808" y="4396"/>
                  </a:lnTo>
                  <a:lnTo>
                    <a:pt x="9930" y="4274"/>
                  </a:lnTo>
                  <a:close/>
                  <a:moveTo>
                    <a:pt x="11273" y="4274"/>
                  </a:moveTo>
                  <a:cubicBezTo>
                    <a:pt x="11314" y="4274"/>
                    <a:pt x="11355" y="4315"/>
                    <a:pt x="11355" y="4396"/>
                  </a:cubicBezTo>
                  <a:cubicBezTo>
                    <a:pt x="11355" y="4437"/>
                    <a:pt x="11314" y="4478"/>
                    <a:pt x="11273" y="4478"/>
                  </a:cubicBezTo>
                  <a:lnTo>
                    <a:pt x="11151" y="4396"/>
                  </a:lnTo>
                  <a:lnTo>
                    <a:pt x="11273" y="4274"/>
                  </a:lnTo>
                  <a:close/>
                  <a:moveTo>
                    <a:pt x="12616" y="4274"/>
                  </a:moveTo>
                  <a:cubicBezTo>
                    <a:pt x="12657" y="4274"/>
                    <a:pt x="12738" y="4315"/>
                    <a:pt x="12738" y="4396"/>
                  </a:cubicBezTo>
                  <a:cubicBezTo>
                    <a:pt x="12738" y="4437"/>
                    <a:pt x="12657" y="4478"/>
                    <a:pt x="12616" y="4478"/>
                  </a:cubicBezTo>
                  <a:lnTo>
                    <a:pt x="12494" y="4396"/>
                  </a:lnTo>
                  <a:lnTo>
                    <a:pt x="12616" y="4274"/>
                  </a:lnTo>
                  <a:close/>
                  <a:moveTo>
                    <a:pt x="13959" y="4274"/>
                  </a:moveTo>
                  <a:lnTo>
                    <a:pt x="14081" y="4396"/>
                  </a:lnTo>
                  <a:lnTo>
                    <a:pt x="13959" y="4478"/>
                  </a:lnTo>
                  <a:cubicBezTo>
                    <a:pt x="13878" y="4478"/>
                    <a:pt x="13837" y="4437"/>
                    <a:pt x="13837" y="4396"/>
                  </a:cubicBezTo>
                  <a:cubicBezTo>
                    <a:pt x="13837" y="4315"/>
                    <a:pt x="13878" y="4274"/>
                    <a:pt x="13959" y="4274"/>
                  </a:cubicBezTo>
                  <a:close/>
                  <a:moveTo>
                    <a:pt x="15302" y="4274"/>
                  </a:moveTo>
                  <a:lnTo>
                    <a:pt x="15424" y="4396"/>
                  </a:lnTo>
                  <a:lnTo>
                    <a:pt x="15302" y="4478"/>
                  </a:lnTo>
                  <a:cubicBezTo>
                    <a:pt x="15262" y="4478"/>
                    <a:pt x="15180" y="4437"/>
                    <a:pt x="15180" y="4396"/>
                  </a:cubicBezTo>
                  <a:cubicBezTo>
                    <a:pt x="15180" y="4315"/>
                    <a:pt x="15262" y="4274"/>
                    <a:pt x="15302" y="4274"/>
                  </a:cubicBezTo>
                  <a:close/>
                  <a:moveTo>
                    <a:pt x="16645" y="4274"/>
                  </a:moveTo>
                  <a:lnTo>
                    <a:pt x="16767" y="4396"/>
                  </a:lnTo>
                  <a:lnTo>
                    <a:pt x="16645" y="4478"/>
                  </a:lnTo>
                  <a:cubicBezTo>
                    <a:pt x="16605" y="4478"/>
                    <a:pt x="16523" y="4437"/>
                    <a:pt x="16523" y="4396"/>
                  </a:cubicBezTo>
                  <a:cubicBezTo>
                    <a:pt x="16523" y="4315"/>
                    <a:pt x="16605" y="4274"/>
                    <a:pt x="16645" y="4274"/>
                  </a:cubicBezTo>
                  <a:close/>
                  <a:moveTo>
                    <a:pt x="692" y="3664"/>
                  </a:moveTo>
                  <a:cubicBezTo>
                    <a:pt x="326" y="3664"/>
                    <a:pt x="0" y="3989"/>
                    <a:pt x="0" y="4396"/>
                  </a:cubicBezTo>
                  <a:cubicBezTo>
                    <a:pt x="0" y="4803"/>
                    <a:pt x="326" y="5129"/>
                    <a:pt x="692" y="5129"/>
                  </a:cubicBezTo>
                  <a:lnTo>
                    <a:pt x="2279" y="5129"/>
                  </a:lnTo>
                  <a:cubicBezTo>
                    <a:pt x="2686" y="5129"/>
                    <a:pt x="3012" y="4803"/>
                    <a:pt x="3012" y="4396"/>
                  </a:cubicBezTo>
                  <a:cubicBezTo>
                    <a:pt x="3012" y="3989"/>
                    <a:pt x="2686" y="3664"/>
                    <a:pt x="2279" y="3664"/>
                  </a:cubicBezTo>
                  <a:close/>
                  <a:moveTo>
                    <a:pt x="4029" y="3664"/>
                  </a:moveTo>
                  <a:cubicBezTo>
                    <a:pt x="3622" y="3664"/>
                    <a:pt x="3297" y="3989"/>
                    <a:pt x="3297" y="4396"/>
                  </a:cubicBezTo>
                  <a:cubicBezTo>
                    <a:pt x="3297" y="4803"/>
                    <a:pt x="3622" y="5129"/>
                    <a:pt x="4029" y="5129"/>
                  </a:cubicBezTo>
                  <a:lnTo>
                    <a:pt x="8180" y="5129"/>
                  </a:lnTo>
                  <a:cubicBezTo>
                    <a:pt x="8547" y="5129"/>
                    <a:pt x="8872" y="4803"/>
                    <a:pt x="8872" y="4396"/>
                  </a:cubicBezTo>
                  <a:cubicBezTo>
                    <a:pt x="8872" y="3989"/>
                    <a:pt x="8547" y="3664"/>
                    <a:pt x="8180" y="3664"/>
                  </a:cubicBezTo>
                  <a:close/>
                  <a:moveTo>
                    <a:pt x="9930" y="3582"/>
                  </a:moveTo>
                  <a:cubicBezTo>
                    <a:pt x="9483" y="3582"/>
                    <a:pt x="9116" y="3948"/>
                    <a:pt x="9116" y="4396"/>
                  </a:cubicBezTo>
                  <a:cubicBezTo>
                    <a:pt x="9116" y="4844"/>
                    <a:pt x="9483" y="5169"/>
                    <a:pt x="9930" y="5169"/>
                  </a:cubicBezTo>
                  <a:cubicBezTo>
                    <a:pt x="10191" y="5169"/>
                    <a:pt x="10435" y="5019"/>
                    <a:pt x="10576" y="4804"/>
                  </a:cubicBezTo>
                  <a:lnTo>
                    <a:pt x="10576" y="4804"/>
                  </a:lnTo>
                  <a:cubicBezTo>
                    <a:pt x="10719" y="5028"/>
                    <a:pt x="10979" y="5169"/>
                    <a:pt x="11273" y="5169"/>
                  </a:cubicBezTo>
                  <a:cubicBezTo>
                    <a:pt x="11534" y="5169"/>
                    <a:pt x="11778" y="5019"/>
                    <a:pt x="11919" y="4804"/>
                  </a:cubicBezTo>
                  <a:lnTo>
                    <a:pt x="11919" y="4804"/>
                  </a:lnTo>
                  <a:cubicBezTo>
                    <a:pt x="12062" y="5028"/>
                    <a:pt x="12322" y="5169"/>
                    <a:pt x="12616" y="5169"/>
                  </a:cubicBezTo>
                  <a:cubicBezTo>
                    <a:pt x="12910" y="5169"/>
                    <a:pt x="13152" y="5011"/>
                    <a:pt x="13283" y="4788"/>
                  </a:cubicBezTo>
                  <a:lnTo>
                    <a:pt x="13283" y="4788"/>
                  </a:lnTo>
                  <a:cubicBezTo>
                    <a:pt x="13411" y="5021"/>
                    <a:pt x="13657" y="5169"/>
                    <a:pt x="13959" y="5169"/>
                  </a:cubicBezTo>
                  <a:cubicBezTo>
                    <a:pt x="14261" y="5169"/>
                    <a:pt x="14507" y="5021"/>
                    <a:pt x="14636" y="4788"/>
                  </a:cubicBezTo>
                  <a:lnTo>
                    <a:pt x="14636" y="4788"/>
                  </a:lnTo>
                  <a:cubicBezTo>
                    <a:pt x="14767" y="5011"/>
                    <a:pt x="15008" y="5169"/>
                    <a:pt x="15302" y="5169"/>
                  </a:cubicBezTo>
                  <a:cubicBezTo>
                    <a:pt x="15604" y="5169"/>
                    <a:pt x="15850" y="5021"/>
                    <a:pt x="15979" y="4788"/>
                  </a:cubicBezTo>
                  <a:lnTo>
                    <a:pt x="15979" y="4788"/>
                  </a:lnTo>
                  <a:cubicBezTo>
                    <a:pt x="16110" y="5011"/>
                    <a:pt x="16351" y="5169"/>
                    <a:pt x="16645" y="5169"/>
                  </a:cubicBezTo>
                  <a:cubicBezTo>
                    <a:pt x="17093" y="5169"/>
                    <a:pt x="17459" y="4844"/>
                    <a:pt x="17459" y="4396"/>
                  </a:cubicBezTo>
                  <a:cubicBezTo>
                    <a:pt x="17459" y="3948"/>
                    <a:pt x="17093" y="3582"/>
                    <a:pt x="16645" y="3582"/>
                  </a:cubicBezTo>
                  <a:cubicBezTo>
                    <a:pt x="16347" y="3582"/>
                    <a:pt x="16104" y="3744"/>
                    <a:pt x="15974" y="3985"/>
                  </a:cubicBezTo>
                  <a:lnTo>
                    <a:pt x="15974" y="3985"/>
                  </a:lnTo>
                  <a:cubicBezTo>
                    <a:pt x="15844" y="3744"/>
                    <a:pt x="15600" y="3582"/>
                    <a:pt x="15302" y="3582"/>
                  </a:cubicBezTo>
                  <a:cubicBezTo>
                    <a:pt x="15004" y="3582"/>
                    <a:pt x="14761" y="3744"/>
                    <a:pt x="14631" y="3985"/>
                  </a:cubicBezTo>
                  <a:lnTo>
                    <a:pt x="14631" y="3985"/>
                  </a:lnTo>
                  <a:cubicBezTo>
                    <a:pt x="14501" y="3744"/>
                    <a:pt x="14257" y="3582"/>
                    <a:pt x="13959" y="3582"/>
                  </a:cubicBezTo>
                  <a:cubicBezTo>
                    <a:pt x="13661" y="3582"/>
                    <a:pt x="13418" y="3744"/>
                    <a:pt x="13288" y="3985"/>
                  </a:cubicBezTo>
                  <a:lnTo>
                    <a:pt x="13288" y="3985"/>
                  </a:lnTo>
                  <a:cubicBezTo>
                    <a:pt x="13158" y="3744"/>
                    <a:pt x="12914" y="3582"/>
                    <a:pt x="12616" y="3582"/>
                  </a:cubicBezTo>
                  <a:cubicBezTo>
                    <a:pt x="12326" y="3582"/>
                    <a:pt x="12069" y="3737"/>
                    <a:pt x="11925" y="3967"/>
                  </a:cubicBezTo>
                  <a:lnTo>
                    <a:pt x="11925" y="3967"/>
                  </a:lnTo>
                  <a:cubicBezTo>
                    <a:pt x="11784" y="3737"/>
                    <a:pt x="11537" y="3582"/>
                    <a:pt x="11273" y="3582"/>
                  </a:cubicBezTo>
                  <a:cubicBezTo>
                    <a:pt x="10983" y="3582"/>
                    <a:pt x="10726" y="3737"/>
                    <a:pt x="10582" y="3967"/>
                  </a:cubicBezTo>
                  <a:lnTo>
                    <a:pt x="10582" y="3967"/>
                  </a:lnTo>
                  <a:cubicBezTo>
                    <a:pt x="10441" y="3737"/>
                    <a:pt x="10194" y="3582"/>
                    <a:pt x="9930" y="3582"/>
                  </a:cubicBezTo>
                  <a:close/>
                  <a:moveTo>
                    <a:pt x="2279" y="6146"/>
                  </a:moveTo>
                  <a:lnTo>
                    <a:pt x="2320" y="6187"/>
                  </a:lnTo>
                  <a:lnTo>
                    <a:pt x="2279" y="6228"/>
                  </a:lnTo>
                  <a:lnTo>
                    <a:pt x="692" y="6228"/>
                  </a:lnTo>
                  <a:lnTo>
                    <a:pt x="651" y="6187"/>
                  </a:lnTo>
                  <a:lnTo>
                    <a:pt x="692" y="6146"/>
                  </a:lnTo>
                  <a:close/>
                  <a:moveTo>
                    <a:pt x="8180" y="6146"/>
                  </a:moveTo>
                  <a:lnTo>
                    <a:pt x="8221" y="6187"/>
                  </a:lnTo>
                  <a:lnTo>
                    <a:pt x="8180" y="6228"/>
                  </a:lnTo>
                  <a:lnTo>
                    <a:pt x="4029" y="6228"/>
                  </a:lnTo>
                  <a:lnTo>
                    <a:pt x="3988" y="6187"/>
                  </a:lnTo>
                  <a:lnTo>
                    <a:pt x="4029" y="6146"/>
                  </a:lnTo>
                  <a:close/>
                  <a:moveTo>
                    <a:pt x="692" y="5454"/>
                  </a:moveTo>
                  <a:cubicBezTo>
                    <a:pt x="326" y="5454"/>
                    <a:pt x="0" y="5780"/>
                    <a:pt x="0" y="6187"/>
                  </a:cubicBezTo>
                  <a:cubicBezTo>
                    <a:pt x="0" y="6594"/>
                    <a:pt x="326" y="6919"/>
                    <a:pt x="692" y="6919"/>
                  </a:cubicBezTo>
                  <a:lnTo>
                    <a:pt x="2279" y="6919"/>
                  </a:lnTo>
                  <a:cubicBezTo>
                    <a:pt x="2686" y="6919"/>
                    <a:pt x="3012" y="6594"/>
                    <a:pt x="3012" y="6187"/>
                  </a:cubicBezTo>
                  <a:cubicBezTo>
                    <a:pt x="3012" y="5780"/>
                    <a:pt x="2686" y="5454"/>
                    <a:pt x="2279" y="5454"/>
                  </a:cubicBezTo>
                  <a:close/>
                  <a:moveTo>
                    <a:pt x="4029" y="5454"/>
                  </a:moveTo>
                  <a:cubicBezTo>
                    <a:pt x="3622" y="5454"/>
                    <a:pt x="3297" y="5780"/>
                    <a:pt x="3297" y="6187"/>
                  </a:cubicBezTo>
                  <a:cubicBezTo>
                    <a:pt x="3297" y="6594"/>
                    <a:pt x="3622" y="6919"/>
                    <a:pt x="4029" y="6919"/>
                  </a:cubicBezTo>
                  <a:lnTo>
                    <a:pt x="8180" y="6919"/>
                  </a:lnTo>
                  <a:cubicBezTo>
                    <a:pt x="8547" y="6919"/>
                    <a:pt x="8872" y="6594"/>
                    <a:pt x="8872" y="6187"/>
                  </a:cubicBezTo>
                  <a:cubicBezTo>
                    <a:pt x="8872" y="5780"/>
                    <a:pt x="8547" y="5454"/>
                    <a:pt x="8180" y="5454"/>
                  </a:cubicBezTo>
                  <a:close/>
                  <a:moveTo>
                    <a:pt x="2279" y="7937"/>
                  </a:moveTo>
                  <a:lnTo>
                    <a:pt x="2320" y="7977"/>
                  </a:lnTo>
                  <a:lnTo>
                    <a:pt x="2279" y="8018"/>
                  </a:lnTo>
                  <a:lnTo>
                    <a:pt x="692" y="8018"/>
                  </a:lnTo>
                  <a:lnTo>
                    <a:pt x="651" y="7977"/>
                  </a:lnTo>
                  <a:lnTo>
                    <a:pt x="692" y="7937"/>
                  </a:lnTo>
                  <a:close/>
                  <a:moveTo>
                    <a:pt x="8180" y="7937"/>
                  </a:moveTo>
                  <a:lnTo>
                    <a:pt x="8221" y="7977"/>
                  </a:lnTo>
                  <a:lnTo>
                    <a:pt x="8180" y="8018"/>
                  </a:lnTo>
                  <a:lnTo>
                    <a:pt x="4029" y="8018"/>
                  </a:lnTo>
                  <a:lnTo>
                    <a:pt x="3988" y="7977"/>
                  </a:lnTo>
                  <a:lnTo>
                    <a:pt x="4029" y="7937"/>
                  </a:lnTo>
                  <a:close/>
                  <a:moveTo>
                    <a:pt x="692" y="7245"/>
                  </a:moveTo>
                  <a:cubicBezTo>
                    <a:pt x="326" y="7245"/>
                    <a:pt x="0" y="7571"/>
                    <a:pt x="0" y="7977"/>
                  </a:cubicBezTo>
                  <a:cubicBezTo>
                    <a:pt x="0" y="8384"/>
                    <a:pt x="326" y="8710"/>
                    <a:pt x="692" y="8710"/>
                  </a:cubicBezTo>
                  <a:lnTo>
                    <a:pt x="2279" y="8710"/>
                  </a:lnTo>
                  <a:cubicBezTo>
                    <a:pt x="2686" y="8710"/>
                    <a:pt x="3012" y="8384"/>
                    <a:pt x="3012" y="7977"/>
                  </a:cubicBezTo>
                  <a:cubicBezTo>
                    <a:pt x="3012" y="7571"/>
                    <a:pt x="2686" y="7245"/>
                    <a:pt x="2279" y="7245"/>
                  </a:cubicBezTo>
                  <a:close/>
                  <a:moveTo>
                    <a:pt x="4029" y="7245"/>
                  </a:moveTo>
                  <a:cubicBezTo>
                    <a:pt x="3622" y="7245"/>
                    <a:pt x="3297" y="7571"/>
                    <a:pt x="3297" y="7977"/>
                  </a:cubicBezTo>
                  <a:cubicBezTo>
                    <a:pt x="3297" y="8384"/>
                    <a:pt x="3622" y="8710"/>
                    <a:pt x="4029" y="8710"/>
                  </a:cubicBezTo>
                  <a:lnTo>
                    <a:pt x="8180" y="8710"/>
                  </a:lnTo>
                  <a:cubicBezTo>
                    <a:pt x="8547" y="8710"/>
                    <a:pt x="8872" y="8384"/>
                    <a:pt x="8872" y="7977"/>
                  </a:cubicBezTo>
                  <a:cubicBezTo>
                    <a:pt x="8872" y="7571"/>
                    <a:pt x="8547" y="7245"/>
                    <a:pt x="8180" y="7245"/>
                  </a:cubicBezTo>
                  <a:close/>
                  <a:moveTo>
                    <a:pt x="14529" y="9443"/>
                  </a:moveTo>
                  <a:cubicBezTo>
                    <a:pt x="14570" y="9443"/>
                    <a:pt x="14610" y="9483"/>
                    <a:pt x="14610" y="9565"/>
                  </a:cubicBezTo>
                  <a:cubicBezTo>
                    <a:pt x="14610" y="9605"/>
                    <a:pt x="14570" y="9646"/>
                    <a:pt x="14529" y="9646"/>
                  </a:cubicBezTo>
                  <a:lnTo>
                    <a:pt x="14407" y="9565"/>
                  </a:lnTo>
                  <a:lnTo>
                    <a:pt x="14529" y="9443"/>
                  </a:lnTo>
                  <a:close/>
                  <a:moveTo>
                    <a:pt x="15872" y="9443"/>
                  </a:moveTo>
                  <a:cubicBezTo>
                    <a:pt x="15913" y="9443"/>
                    <a:pt x="15994" y="9483"/>
                    <a:pt x="15994" y="9565"/>
                  </a:cubicBezTo>
                  <a:cubicBezTo>
                    <a:pt x="15994" y="9605"/>
                    <a:pt x="15913" y="9646"/>
                    <a:pt x="15872" y="9646"/>
                  </a:cubicBezTo>
                  <a:lnTo>
                    <a:pt x="15750" y="9565"/>
                  </a:lnTo>
                  <a:lnTo>
                    <a:pt x="15872" y="9443"/>
                  </a:lnTo>
                  <a:close/>
                  <a:moveTo>
                    <a:pt x="17215" y="9443"/>
                  </a:moveTo>
                  <a:cubicBezTo>
                    <a:pt x="17256" y="9443"/>
                    <a:pt x="17337" y="9483"/>
                    <a:pt x="17337" y="9565"/>
                  </a:cubicBezTo>
                  <a:cubicBezTo>
                    <a:pt x="17337" y="9605"/>
                    <a:pt x="17256" y="9646"/>
                    <a:pt x="17215" y="9646"/>
                  </a:cubicBezTo>
                  <a:lnTo>
                    <a:pt x="17093" y="9565"/>
                  </a:lnTo>
                  <a:lnTo>
                    <a:pt x="17215" y="9443"/>
                  </a:lnTo>
                  <a:close/>
                  <a:moveTo>
                    <a:pt x="18558" y="9443"/>
                  </a:moveTo>
                  <a:cubicBezTo>
                    <a:pt x="18639" y="9443"/>
                    <a:pt x="18680" y="9483"/>
                    <a:pt x="18680" y="9565"/>
                  </a:cubicBezTo>
                  <a:cubicBezTo>
                    <a:pt x="18680" y="9605"/>
                    <a:pt x="18639" y="9646"/>
                    <a:pt x="18558" y="9646"/>
                  </a:cubicBezTo>
                  <a:lnTo>
                    <a:pt x="18436" y="9565"/>
                  </a:lnTo>
                  <a:lnTo>
                    <a:pt x="18558" y="9443"/>
                  </a:lnTo>
                  <a:close/>
                  <a:moveTo>
                    <a:pt x="19901" y="9443"/>
                  </a:moveTo>
                  <a:lnTo>
                    <a:pt x="20023" y="9565"/>
                  </a:lnTo>
                  <a:lnTo>
                    <a:pt x="19901" y="9646"/>
                  </a:lnTo>
                  <a:cubicBezTo>
                    <a:pt x="19860" y="9646"/>
                    <a:pt x="19779" y="9605"/>
                    <a:pt x="19779" y="9565"/>
                  </a:cubicBezTo>
                  <a:cubicBezTo>
                    <a:pt x="19779" y="9483"/>
                    <a:pt x="19860" y="9443"/>
                    <a:pt x="19901" y="9443"/>
                  </a:cubicBezTo>
                  <a:close/>
                  <a:moveTo>
                    <a:pt x="21244" y="9443"/>
                  </a:moveTo>
                  <a:lnTo>
                    <a:pt x="21366" y="9565"/>
                  </a:lnTo>
                  <a:lnTo>
                    <a:pt x="21244" y="9646"/>
                  </a:lnTo>
                  <a:cubicBezTo>
                    <a:pt x="21203" y="9646"/>
                    <a:pt x="21163" y="9605"/>
                    <a:pt x="21163" y="9565"/>
                  </a:cubicBezTo>
                  <a:cubicBezTo>
                    <a:pt x="21163" y="9483"/>
                    <a:pt x="21203" y="9443"/>
                    <a:pt x="21244" y="9443"/>
                  </a:cubicBezTo>
                  <a:close/>
                  <a:moveTo>
                    <a:pt x="2279" y="9727"/>
                  </a:moveTo>
                  <a:lnTo>
                    <a:pt x="2320" y="9768"/>
                  </a:lnTo>
                  <a:lnTo>
                    <a:pt x="2279" y="9809"/>
                  </a:lnTo>
                  <a:lnTo>
                    <a:pt x="692" y="9809"/>
                  </a:lnTo>
                  <a:lnTo>
                    <a:pt x="651" y="9768"/>
                  </a:lnTo>
                  <a:lnTo>
                    <a:pt x="692" y="9727"/>
                  </a:lnTo>
                  <a:close/>
                  <a:moveTo>
                    <a:pt x="13105" y="9727"/>
                  </a:moveTo>
                  <a:lnTo>
                    <a:pt x="13145" y="9768"/>
                  </a:lnTo>
                  <a:lnTo>
                    <a:pt x="13105" y="9809"/>
                  </a:lnTo>
                  <a:lnTo>
                    <a:pt x="8994" y="9809"/>
                  </a:lnTo>
                  <a:lnTo>
                    <a:pt x="8913" y="9768"/>
                  </a:lnTo>
                  <a:lnTo>
                    <a:pt x="8994" y="9727"/>
                  </a:lnTo>
                  <a:close/>
                  <a:moveTo>
                    <a:pt x="692" y="9036"/>
                  </a:moveTo>
                  <a:cubicBezTo>
                    <a:pt x="326" y="9036"/>
                    <a:pt x="0" y="9361"/>
                    <a:pt x="0" y="9768"/>
                  </a:cubicBezTo>
                  <a:cubicBezTo>
                    <a:pt x="0" y="10175"/>
                    <a:pt x="326" y="10501"/>
                    <a:pt x="692" y="10501"/>
                  </a:cubicBezTo>
                  <a:lnTo>
                    <a:pt x="2279" y="10501"/>
                  </a:lnTo>
                  <a:cubicBezTo>
                    <a:pt x="2686" y="10501"/>
                    <a:pt x="3012" y="10175"/>
                    <a:pt x="3012" y="9768"/>
                  </a:cubicBezTo>
                  <a:cubicBezTo>
                    <a:pt x="3012" y="9361"/>
                    <a:pt x="2686" y="9036"/>
                    <a:pt x="2279" y="9036"/>
                  </a:cubicBezTo>
                  <a:close/>
                  <a:moveTo>
                    <a:pt x="14529" y="8751"/>
                  </a:moveTo>
                  <a:cubicBezTo>
                    <a:pt x="14141" y="8751"/>
                    <a:pt x="13814" y="9026"/>
                    <a:pt x="13734" y="9391"/>
                  </a:cubicBezTo>
                  <a:lnTo>
                    <a:pt x="13734" y="9391"/>
                  </a:lnTo>
                  <a:cubicBezTo>
                    <a:pt x="13606" y="9177"/>
                    <a:pt x="13373" y="9036"/>
                    <a:pt x="13105" y="9036"/>
                  </a:cubicBezTo>
                  <a:lnTo>
                    <a:pt x="8994" y="9036"/>
                  </a:lnTo>
                  <a:cubicBezTo>
                    <a:pt x="8587" y="9036"/>
                    <a:pt x="8262" y="9361"/>
                    <a:pt x="8262" y="9768"/>
                  </a:cubicBezTo>
                  <a:cubicBezTo>
                    <a:pt x="8262" y="10175"/>
                    <a:pt x="8587" y="10501"/>
                    <a:pt x="8994" y="10501"/>
                  </a:cubicBezTo>
                  <a:lnTo>
                    <a:pt x="13105" y="10501"/>
                  </a:lnTo>
                  <a:cubicBezTo>
                    <a:pt x="13455" y="10501"/>
                    <a:pt x="13745" y="10260"/>
                    <a:pt x="13819" y="9933"/>
                  </a:cubicBezTo>
                  <a:lnTo>
                    <a:pt x="13819" y="9933"/>
                  </a:lnTo>
                  <a:cubicBezTo>
                    <a:pt x="13958" y="10169"/>
                    <a:pt x="14225" y="10338"/>
                    <a:pt x="14529" y="10338"/>
                  </a:cubicBezTo>
                  <a:cubicBezTo>
                    <a:pt x="14793" y="10338"/>
                    <a:pt x="15040" y="10184"/>
                    <a:pt x="15181" y="9964"/>
                  </a:cubicBezTo>
                  <a:lnTo>
                    <a:pt x="15181" y="9964"/>
                  </a:lnTo>
                  <a:cubicBezTo>
                    <a:pt x="15325" y="10184"/>
                    <a:pt x="15581" y="10338"/>
                    <a:pt x="15872" y="10338"/>
                  </a:cubicBezTo>
                  <a:cubicBezTo>
                    <a:pt x="16170" y="10338"/>
                    <a:pt x="16414" y="10176"/>
                    <a:pt x="16543" y="9947"/>
                  </a:cubicBezTo>
                  <a:lnTo>
                    <a:pt x="16543" y="9947"/>
                  </a:lnTo>
                  <a:cubicBezTo>
                    <a:pt x="16673" y="10176"/>
                    <a:pt x="16917" y="10338"/>
                    <a:pt x="17215" y="10338"/>
                  </a:cubicBezTo>
                  <a:cubicBezTo>
                    <a:pt x="17513" y="10338"/>
                    <a:pt x="17757" y="10176"/>
                    <a:pt x="17886" y="9947"/>
                  </a:cubicBezTo>
                  <a:lnTo>
                    <a:pt x="17886" y="9947"/>
                  </a:lnTo>
                  <a:cubicBezTo>
                    <a:pt x="18016" y="10176"/>
                    <a:pt x="18260" y="10338"/>
                    <a:pt x="18558" y="10338"/>
                  </a:cubicBezTo>
                  <a:cubicBezTo>
                    <a:pt x="18856" y="10338"/>
                    <a:pt x="19100" y="10176"/>
                    <a:pt x="19229" y="9947"/>
                  </a:cubicBezTo>
                  <a:lnTo>
                    <a:pt x="19229" y="9947"/>
                  </a:lnTo>
                  <a:cubicBezTo>
                    <a:pt x="19359" y="10176"/>
                    <a:pt x="19603" y="10338"/>
                    <a:pt x="19901" y="10338"/>
                  </a:cubicBezTo>
                  <a:cubicBezTo>
                    <a:pt x="20192" y="10338"/>
                    <a:pt x="20448" y="10184"/>
                    <a:pt x="20592" y="9964"/>
                  </a:cubicBezTo>
                  <a:lnTo>
                    <a:pt x="20592" y="9964"/>
                  </a:lnTo>
                  <a:cubicBezTo>
                    <a:pt x="20733" y="10184"/>
                    <a:pt x="20980" y="10338"/>
                    <a:pt x="21244" y="10338"/>
                  </a:cubicBezTo>
                  <a:cubicBezTo>
                    <a:pt x="21692" y="10338"/>
                    <a:pt x="22058" y="9972"/>
                    <a:pt x="22058" y="9565"/>
                  </a:cubicBezTo>
                  <a:cubicBezTo>
                    <a:pt x="22058" y="9117"/>
                    <a:pt x="21692" y="8751"/>
                    <a:pt x="21244" y="8751"/>
                  </a:cubicBezTo>
                  <a:cubicBezTo>
                    <a:pt x="20980" y="8751"/>
                    <a:pt x="20733" y="8905"/>
                    <a:pt x="20592" y="9136"/>
                  </a:cubicBezTo>
                  <a:lnTo>
                    <a:pt x="20592" y="9136"/>
                  </a:lnTo>
                  <a:cubicBezTo>
                    <a:pt x="20448" y="8905"/>
                    <a:pt x="20192" y="8751"/>
                    <a:pt x="19901" y="8751"/>
                  </a:cubicBezTo>
                  <a:cubicBezTo>
                    <a:pt x="19603" y="8751"/>
                    <a:pt x="19359" y="8913"/>
                    <a:pt x="19229" y="9153"/>
                  </a:cubicBezTo>
                  <a:lnTo>
                    <a:pt x="19229" y="9153"/>
                  </a:lnTo>
                  <a:cubicBezTo>
                    <a:pt x="19100" y="8913"/>
                    <a:pt x="18856" y="8751"/>
                    <a:pt x="18558" y="8751"/>
                  </a:cubicBezTo>
                  <a:cubicBezTo>
                    <a:pt x="18260" y="8751"/>
                    <a:pt x="18016" y="8913"/>
                    <a:pt x="17886" y="9153"/>
                  </a:cubicBezTo>
                  <a:lnTo>
                    <a:pt x="17886" y="9153"/>
                  </a:lnTo>
                  <a:cubicBezTo>
                    <a:pt x="17757" y="8913"/>
                    <a:pt x="17513" y="8751"/>
                    <a:pt x="17215" y="8751"/>
                  </a:cubicBezTo>
                  <a:cubicBezTo>
                    <a:pt x="16917" y="8751"/>
                    <a:pt x="16673" y="8913"/>
                    <a:pt x="16543" y="9153"/>
                  </a:cubicBezTo>
                  <a:lnTo>
                    <a:pt x="16543" y="9153"/>
                  </a:lnTo>
                  <a:cubicBezTo>
                    <a:pt x="16414" y="8913"/>
                    <a:pt x="16170" y="8751"/>
                    <a:pt x="15872" y="8751"/>
                  </a:cubicBezTo>
                  <a:cubicBezTo>
                    <a:pt x="15581" y="8751"/>
                    <a:pt x="15325" y="8905"/>
                    <a:pt x="15181" y="9136"/>
                  </a:cubicBezTo>
                  <a:lnTo>
                    <a:pt x="15181" y="9136"/>
                  </a:lnTo>
                  <a:cubicBezTo>
                    <a:pt x="15040" y="8905"/>
                    <a:pt x="14793" y="8751"/>
                    <a:pt x="14529" y="8751"/>
                  </a:cubicBezTo>
                  <a:close/>
                  <a:moveTo>
                    <a:pt x="2279" y="11518"/>
                  </a:moveTo>
                  <a:lnTo>
                    <a:pt x="2320" y="11559"/>
                  </a:lnTo>
                  <a:lnTo>
                    <a:pt x="2279" y="11640"/>
                  </a:lnTo>
                  <a:lnTo>
                    <a:pt x="692" y="11640"/>
                  </a:lnTo>
                  <a:lnTo>
                    <a:pt x="651" y="11559"/>
                  </a:lnTo>
                  <a:lnTo>
                    <a:pt x="692" y="11518"/>
                  </a:lnTo>
                  <a:close/>
                  <a:moveTo>
                    <a:pt x="13105" y="11518"/>
                  </a:moveTo>
                  <a:lnTo>
                    <a:pt x="13145" y="11559"/>
                  </a:lnTo>
                  <a:lnTo>
                    <a:pt x="13105" y="11640"/>
                  </a:lnTo>
                  <a:lnTo>
                    <a:pt x="8994" y="11640"/>
                  </a:lnTo>
                  <a:lnTo>
                    <a:pt x="8913" y="11559"/>
                  </a:lnTo>
                  <a:lnTo>
                    <a:pt x="8994" y="11518"/>
                  </a:lnTo>
                  <a:close/>
                  <a:moveTo>
                    <a:pt x="692" y="10867"/>
                  </a:moveTo>
                  <a:cubicBezTo>
                    <a:pt x="326" y="10867"/>
                    <a:pt x="0" y="11193"/>
                    <a:pt x="0" y="11559"/>
                  </a:cubicBezTo>
                  <a:cubicBezTo>
                    <a:pt x="0" y="11966"/>
                    <a:pt x="326" y="12291"/>
                    <a:pt x="692" y="12291"/>
                  </a:cubicBezTo>
                  <a:lnTo>
                    <a:pt x="2279" y="12291"/>
                  </a:lnTo>
                  <a:cubicBezTo>
                    <a:pt x="2686" y="12291"/>
                    <a:pt x="3012" y="11966"/>
                    <a:pt x="3012" y="11559"/>
                  </a:cubicBezTo>
                  <a:cubicBezTo>
                    <a:pt x="3012" y="11193"/>
                    <a:pt x="2686" y="10867"/>
                    <a:pt x="2279" y="10867"/>
                  </a:cubicBezTo>
                  <a:close/>
                  <a:moveTo>
                    <a:pt x="8994" y="10867"/>
                  </a:moveTo>
                  <a:cubicBezTo>
                    <a:pt x="8587" y="10867"/>
                    <a:pt x="8262" y="11193"/>
                    <a:pt x="8262" y="11559"/>
                  </a:cubicBezTo>
                  <a:cubicBezTo>
                    <a:pt x="8262" y="11966"/>
                    <a:pt x="8587" y="12291"/>
                    <a:pt x="8994" y="12291"/>
                  </a:cubicBezTo>
                  <a:lnTo>
                    <a:pt x="13105" y="12291"/>
                  </a:lnTo>
                  <a:cubicBezTo>
                    <a:pt x="13512" y="12291"/>
                    <a:pt x="13837" y="11966"/>
                    <a:pt x="13837" y="11559"/>
                  </a:cubicBezTo>
                  <a:cubicBezTo>
                    <a:pt x="13837" y="11193"/>
                    <a:pt x="13512" y="10867"/>
                    <a:pt x="13105" y="10867"/>
                  </a:cubicBezTo>
                  <a:close/>
                  <a:moveTo>
                    <a:pt x="14529" y="13146"/>
                  </a:moveTo>
                  <a:cubicBezTo>
                    <a:pt x="14570" y="13146"/>
                    <a:pt x="14610" y="13187"/>
                    <a:pt x="14610" y="13268"/>
                  </a:cubicBezTo>
                  <a:cubicBezTo>
                    <a:pt x="14610" y="13309"/>
                    <a:pt x="14570" y="13350"/>
                    <a:pt x="14529" y="13350"/>
                  </a:cubicBezTo>
                  <a:lnTo>
                    <a:pt x="14407" y="13268"/>
                  </a:lnTo>
                  <a:lnTo>
                    <a:pt x="14529" y="13146"/>
                  </a:lnTo>
                  <a:close/>
                  <a:moveTo>
                    <a:pt x="15872" y="13146"/>
                  </a:moveTo>
                  <a:cubicBezTo>
                    <a:pt x="15913" y="13146"/>
                    <a:pt x="15994" y="13187"/>
                    <a:pt x="15994" y="13268"/>
                  </a:cubicBezTo>
                  <a:cubicBezTo>
                    <a:pt x="15994" y="13309"/>
                    <a:pt x="15913" y="13350"/>
                    <a:pt x="15872" y="13350"/>
                  </a:cubicBezTo>
                  <a:lnTo>
                    <a:pt x="15750" y="13268"/>
                  </a:lnTo>
                  <a:lnTo>
                    <a:pt x="15872" y="13146"/>
                  </a:lnTo>
                  <a:close/>
                  <a:moveTo>
                    <a:pt x="17215" y="13146"/>
                  </a:moveTo>
                  <a:cubicBezTo>
                    <a:pt x="17256" y="13146"/>
                    <a:pt x="17337" y="13187"/>
                    <a:pt x="17337" y="13268"/>
                  </a:cubicBezTo>
                  <a:cubicBezTo>
                    <a:pt x="17337" y="13309"/>
                    <a:pt x="17256" y="13350"/>
                    <a:pt x="17215" y="13350"/>
                  </a:cubicBezTo>
                  <a:lnTo>
                    <a:pt x="17093" y="13268"/>
                  </a:lnTo>
                  <a:lnTo>
                    <a:pt x="17215" y="13146"/>
                  </a:lnTo>
                  <a:close/>
                  <a:moveTo>
                    <a:pt x="18558" y="13146"/>
                  </a:moveTo>
                  <a:cubicBezTo>
                    <a:pt x="18639" y="13146"/>
                    <a:pt x="18680" y="13187"/>
                    <a:pt x="18680" y="13268"/>
                  </a:cubicBezTo>
                  <a:cubicBezTo>
                    <a:pt x="18680" y="13309"/>
                    <a:pt x="18639" y="13350"/>
                    <a:pt x="18558" y="13350"/>
                  </a:cubicBezTo>
                  <a:lnTo>
                    <a:pt x="18436" y="13268"/>
                  </a:lnTo>
                  <a:lnTo>
                    <a:pt x="18558" y="13146"/>
                  </a:lnTo>
                  <a:close/>
                  <a:moveTo>
                    <a:pt x="19901" y="13146"/>
                  </a:moveTo>
                  <a:lnTo>
                    <a:pt x="20023" y="13268"/>
                  </a:lnTo>
                  <a:lnTo>
                    <a:pt x="19901" y="13350"/>
                  </a:lnTo>
                  <a:cubicBezTo>
                    <a:pt x="19860" y="13350"/>
                    <a:pt x="19779" y="13309"/>
                    <a:pt x="19779" y="13268"/>
                  </a:cubicBezTo>
                  <a:cubicBezTo>
                    <a:pt x="19779" y="13187"/>
                    <a:pt x="19860" y="13146"/>
                    <a:pt x="19901" y="13146"/>
                  </a:cubicBezTo>
                  <a:close/>
                  <a:moveTo>
                    <a:pt x="21244" y="13146"/>
                  </a:moveTo>
                  <a:lnTo>
                    <a:pt x="21366" y="13268"/>
                  </a:lnTo>
                  <a:lnTo>
                    <a:pt x="21244" y="13350"/>
                  </a:lnTo>
                  <a:cubicBezTo>
                    <a:pt x="21203" y="13350"/>
                    <a:pt x="21163" y="13309"/>
                    <a:pt x="21163" y="13268"/>
                  </a:cubicBezTo>
                  <a:cubicBezTo>
                    <a:pt x="21163" y="13187"/>
                    <a:pt x="21203" y="13146"/>
                    <a:pt x="21244" y="13146"/>
                  </a:cubicBezTo>
                  <a:close/>
                  <a:moveTo>
                    <a:pt x="2279" y="13309"/>
                  </a:moveTo>
                  <a:lnTo>
                    <a:pt x="2320" y="13390"/>
                  </a:lnTo>
                  <a:lnTo>
                    <a:pt x="2279" y="13431"/>
                  </a:lnTo>
                  <a:lnTo>
                    <a:pt x="692" y="13431"/>
                  </a:lnTo>
                  <a:lnTo>
                    <a:pt x="651" y="13390"/>
                  </a:lnTo>
                  <a:lnTo>
                    <a:pt x="692" y="13309"/>
                  </a:lnTo>
                  <a:close/>
                  <a:moveTo>
                    <a:pt x="13105" y="13309"/>
                  </a:moveTo>
                  <a:lnTo>
                    <a:pt x="13145" y="13390"/>
                  </a:lnTo>
                  <a:lnTo>
                    <a:pt x="13105" y="13431"/>
                  </a:lnTo>
                  <a:lnTo>
                    <a:pt x="8994" y="13431"/>
                  </a:lnTo>
                  <a:lnTo>
                    <a:pt x="8913" y="13390"/>
                  </a:lnTo>
                  <a:lnTo>
                    <a:pt x="8994" y="13309"/>
                  </a:lnTo>
                  <a:close/>
                  <a:moveTo>
                    <a:pt x="692" y="12658"/>
                  </a:moveTo>
                  <a:cubicBezTo>
                    <a:pt x="326" y="12658"/>
                    <a:pt x="0" y="12983"/>
                    <a:pt x="0" y="13390"/>
                  </a:cubicBezTo>
                  <a:cubicBezTo>
                    <a:pt x="0" y="13756"/>
                    <a:pt x="326" y="14082"/>
                    <a:pt x="692" y="14082"/>
                  </a:cubicBezTo>
                  <a:lnTo>
                    <a:pt x="2279" y="14082"/>
                  </a:lnTo>
                  <a:cubicBezTo>
                    <a:pt x="2686" y="14082"/>
                    <a:pt x="3012" y="13756"/>
                    <a:pt x="3012" y="13390"/>
                  </a:cubicBezTo>
                  <a:cubicBezTo>
                    <a:pt x="3012" y="12983"/>
                    <a:pt x="2686" y="12658"/>
                    <a:pt x="2279" y="12658"/>
                  </a:cubicBezTo>
                  <a:close/>
                  <a:moveTo>
                    <a:pt x="14529" y="12454"/>
                  </a:moveTo>
                  <a:cubicBezTo>
                    <a:pt x="14161" y="12454"/>
                    <a:pt x="13848" y="12702"/>
                    <a:pt x="13748" y="13038"/>
                  </a:cubicBezTo>
                  <a:lnTo>
                    <a:pt x="13748" y="13038"/>
                  </a:lnTo>
                  <a:cubicBezTo>
                    <a:pt x="13624" y="12811"/>
                    <a:pt x="13384" y="12658"/>
                    <a:pt x="13105" y="12658"/>
                  </a:cubicBezTo>
                  <a:lnTo>
                    <a:pt x="8994" y="12658"/>
                  </a:lnTo>
                  <a:cubicBezTo>
                    <a:pt x="8587" y="12658"/>
                    <a:pt x="8262" y="12983"/>
                    <a:pt x="8262" y="13390"/>
                  </a:cubicBezTo>
                  <a:cubicBezTo>
                    <a:pt x="8262" y="13756"/>
                    <a:pt x="8587" y="14082"/>
                    <a:pt x="8994" y="14082"/>
                  </a:cubicBezTo>
                  <a:lnTo>
                    <a:pt x="13105" y="14082"/>
                  </a:lnTo>
                  <a:cubicBezTo>
                    <a:pt x="13430" y="14082"/>
                    <a:pt x="13704" y="13874"/>
                    <a:pt x="13800" y="13603"/>
                  </a:cubicBezTo>
                  <a:lnTo>
                    <a:pt x="13800" y="13603"/>
                  </a:lnTo>
                  <a:cubicBezTo>
                    <a:pt x="13934" y="13856"/>
                    <a:pt x="14211" y="14041"/>
                    <a:pt x="14529" y="14041"/>
                  </a:cubicBezTo>
                  <a:cubicBezTo>
                    <a:pt x="14793" y="14041"/>
                    <a:pt x="15040" y="13887"/>
                    <a:pt x="15181" y="13667"/>
                  </a:cubicBezTo>
                  <a:lnTo>
                    <a:pt x="15181" y="13667"/>
                  </a:lnTo>
                  <a:cubicBezTo>
                    <a:pt x="15325" y="13887"/>
                    <a:pt x="15581" y="14041"/>
                    <a:pt x="15872" y="14041"/>
                  </a:cubicBezTo>
                  <a:cubicBezTo>
                    <a:pt x="16170" y="14041"/>
                    <a:pt x="16414" y="13879"/>
                    <a:pt x="16543" y="13651"/>
                  </a:cubicBezTo>
                  <a:lnTo>
                    <a:pt x="16543" y="13651"/>
                  </a:lnTo>
                  <a:cubicBezTo>
                    <a:pt x="16673" y="13879"/>
                    <a:pt x="16917" y="14041"/>
                    <a:pt x="17215" y="14041"/>
                  </a:cubicBezTo>
                  <a:cubicBezTo>
                    <a:pt x="17513" y="14041"/>
                    <a:pt x="17757" y="13879"/>
                    <a:pt x="17886" y="13651"/>
                  </a:cubicBezTo>
                  <a:lnTo>
                    <a:pt x="17886" y="13651"/>
                  </a:lnTo>
                  <a:cubicBezTo>
                    <a:pt x="18016" y="13879"/>
                    <a:pt x="18260" y="14041"/>
                    <a:pt x="18558" y="14041"/>
                  </a:cubicBezTo>
                  <a:cubicBezTo>
                    <a:pt x="18856" y="14041"/>
                    <a:pt x="19100" y="13879"/>
                    <a:pt x="19229" y="13651"/>
                  </a:cubicBezTo>
                  <a:lnTo>
                    <a:pt x="19229" y="13651"/>
                  </a:lnTo>
                  <a:cubicBezTo>
                    <a:pt x="19359" y="13879"/>
                    <a:pt x="19603" y="14041"/>
                    <a:pt x="19901" y="14041"/>
                  </a:cubicBezTo>
                  <a:cubicBezTo>
                    <a:pt x="20192" y="14041"/>
                    <a:pt x="20448" y="13887"/>
                    <a:pt x="20592" y="13667"/>
                  </a:cubicBezTo>
                  <a:lnTo>
                    <a:pt x="20592" y="13667"/>
                  </a:lnTo>
                  <a:cubicBezTo>
                    <a:pt x="20733" y="13887"/>
                    <a:pt x="20980" y="14041"/>
                    <a:pt x="21244" y="14041"/>
                  </a:cubicBezTo>
                  <a:cubicBezTo>
                    <a:pt x="21692" y="14041"/>
                    <a:pt x="22058" y="13675"/>
                    <a:pt x="22058" y="13268"/>
                  </a:cubicBezTo>
                  <a:cubicBezTo>
                    <a:pt x="22058" y="12820"/>
                    <a:pt x="21692" y="12454"/>
                    <a:pt x="21244" y="12454"/>
                  </a:cubicBezTo>
                  <a:cubicBezTo>
                    <a:pt x="20980" y="12454"/>
                    <a:pt x="20733" y="12609"/>
                    <a:pt x="20592" y="12839"/>
                  </a:cubicBezTo>
                  <a:lnTo>
                    <a:pt x="20592" y="12839"/>
                  </a:lnTo>
                  <a:cubicBezTo>
                    <a:pt x="20448" y="12609"/>
                    <a:pt x="20192" y="12454"/>
                    <a:pt x="19901" y="12454"/>
                  </a:cubicBezTo>
                  <a:cubicBezTo>
                    <a:pt x="19603" y="12454"/>
                    <a:pt x="19359" y="12616"/>
                    <a:pt x="19229" y="12857"/>
                  </a:cubicBezTo>
                  <a:lnTo>
                    <a:pt x="19229" y="12857"/>
                  </a:lnTo>
                  <a:cubicBezTo>
                    <a:pt x="19100" y="12616"/>
                    <a:pt x="18856" y="12454"/>
                    <a:pt x="18558" y="12454"/>
                  </a:cubicBezTo>
                  <a:cubicBezTo>
                    <a:pt x="18260" y="12454"/>
                    <a:pt x="18016" y="12616"/>
                    <a:pt x="17886" y="12857"/>
                  </a:cubicBezTo>
                  <a:lnTo>
                    <a:pt x="17886" y="12857"/>
                  </a:lnTo>
                  <a:cubicBezTo>
                    <a:pt x="17757" y="12616"/>
                    <a:pt x="17513" y="12454"/>
                    <a:pt x="17215" y="12454"/>
                  </a:cubicBezTo>
                  <a:cubicBezTo>
                    <a:pt x="16917" y="12454"/>
                    <a:pt x="16673" y="12616"/>
                    <a:pt x="16543" y="12857"/>
                  </a:cubicBezTo>
                  <a:lnTo>
                    <a:pt x="16543" y="12857"/>
                  </a:lnTo>
                  <a:cubicBezTo>
                    <a:pt x="16414" y="12616"/>
                    <a:pt x="16170" y="12454"/>
                    <a:pt x="15872" y="12454"/>
                  </a:cubicBezTo>
                  <a:cubicBezTo>
                    <a:pt x="15581" y="12454"/>
                    <a:pt x="15325" y="12609"/>
                    <a:pt x="15181" y="12839"/>
                  </a:cubicBezTo>
                  <a:lnTo>
                    <a:pt x="15181" y="12839"/>
                  </a:lnTo>
                  <a:cubicBezTo>
                    <a:pt x="15040" y="12609"/>
                    <a:pt x="14793" y="12454"/>
                    <a:pt x="14529" y="1245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3"/>
            <p:cNvSpPr/>
            <p:nvPr/>
          </p:nvSpPr>
          <p:spPr>
            <a:xfrm>
              <a:off x="3304325" y="2953625"/>
              <a:ext cx="534175" cy="335775"/>
            </a:xfrm>
            <a:custGeom>
              <a:rect b="b" l="l" r="r" t="t"/>
              <a:pathLst>
                <a:path extrusionOk="0" h="13431" w="21367">
                  <a:moveTo>
                    <a:pt x="366" y="82"/>
                  </a:moveTo>
                  <a:cubicBezTo>
                    <a:pt x="163" y="82"/>
                    <a:pt x="0" y="245"/>
                    <a:pt x="0" y="489"/>
                  </a:cubicBezTo>
                  <a:cubicBezTo>
                    <a:pt x="0" y="693"/>
                    <a:pt x="163" y="856"/>
                    <a:pt x="366" y="856"/>
                  </a:cubicBezTo>
                  <a:lnTo>
                    <a:pt x="1954" y="856"/>
                  </a:lnTo>
                  <a:cubicBezTo>
                    <a:pt x="2157" y="856"/>
                    <a:pt x="2360" y="693"/>
                    <a:pt x="2360" y="489"/>
                  </a:cubicBezTo>
                  <a:cubicBezTo>
                    <a:pt x="2360" y="245"/>
                    <a:pt x="2157" y="82"/>
                    <a:pt x="1954" y="82"/>
                  </a:cubicBezTo>
                  <a:close/>
                  <a:moveTo>
                    <a:pt x="3703" y="82"/>
                  </a:moveTo>
                  <a:cubicBezTo>
                    <a:pt x="3500" y="82"/>
                    <a:pt x="3337" y="245"/>
                    <a:pt x="3337" y="489"/>
                  </a:cubicBezTo>
                  <a:cubicBezTo>
                    <a:pt x="3337" y="693"/>
                    <a:pt x="3500" y="856"/>
                    <a:pt x="3703" y="856"/>
                  </a:cubicBezTo>
                  <a:lnTo>
                    <a:pt x="7855" y="856"/>
                  </a:lnTo>
                  <a:cubicBezTo>
                    <a:pt x="8058" y="856"/>
                    <a:pt x="8221" y="693"/>
                    <a:pt x="8221" y="489"/>
                  </a:cubicBezTo>
                  <a:cubicBezTo>
                    <a:pt x="8221" y="245"/>
                    <a:pt x="8058" y="82"/>
                    <a:pt x="7855" y="82"/>
                  </a:cubicBezTo>
                  <a:close/>
                  <a:moveTo>
                    <a:pt x="9605" y="1"/>
                  </a:moveTo>
                  <a:cubicBezTo>
                    <a:pt x="9360" y="1"/>
                    <a:pt x="9157" y="204"/>
                    <a:pt x="9157" y="489"/>
                  </a:cubicBezTo>
                  <a:cubicBezTo>
                    <a:pt x="9157" y="733"/>
                    <a:pt x="9360" y="937"/>
                    <a:pt x="9605" y="937"/>
                  </a:cubicBezTo>
                  <a:cubicBezTo>
                    <a:pt x="9849" y="937"/>
                    <a:pt x="10052" y="733"/>
                    <a:pt x="10052" y="489"/>
                  </a:cubicBezTo>
                  <a:cubicBezTo>
                    <a:pt x="10052" y="204"/>
                    <a:pt x="9849" y="1"/>
                    <a:pt x="9605" y="1"/>
                  </a:cubicBezTo>
                  <a:close/>
                  <a:moveTo>
                    <a:pt x="10948" y="1"/>
                  </a:moveTo>
                  <a:cubicBezTo>
                    <a:pt x="10703" y="1"/>
                    <a:pt x="10500" y="204"/>
                    <a:pt x="10500" y="489"/>
                  </a:cubicBezTo>
                  <a:cubicBezTo>
                    <a:pt x="10500" y="733"/>
                    <a:pt x="10703" y="937"/>
                    <a:pt x="10948" y="937"/>
                  </a:cubicBezTo>
                  <a:cubicBezTo>
                    <a:pt x="11192" y="937"/>
                    <a:pt x="11395" y="733"/>
                    <a:pt x="11395" y="489"/>
                  </a:cubicBezTo>
                  <a:cubicBezTo>
                    <a:pt x="11395" y="204"/>
                    <a:pt x="11192" y="1"/>
                    <a:pt x="10948" y="1"/>
                  </a:cubicBezTo>
                  <a:close/>
                  <a:moveTo>
                    <a:pt x="12291" y="1"/>
                  </a:moveTo>
                  <a:cubicBezTo>
                    <a:pt x="12046" y="1"/>
                    <a:pt x="11843" y="204"/>
                    <a:pt x="11843" y="489"/>
                  </a:cubicBezTo>
                  <a:cubicBezTo>
                    <a:pt x="11843" y="733"/>
                    <a:pt x="12046" y="937"/>
                    <a:pt x="12291" y="937"/>
                  </a:cubicBezTo>
                  <a:cubicBezTo>
                    <a:pt x="12535" y="937"/>
                    <a:pt x="12738" y="733"/>
                    <a:pt x="12738" y="489"/>
                  </a:cubicBezTo>
                  <a:cubicBezTo>
                    <a:pt x="12738" y="204"/>
                    <a:pt x="12535" y="1"/>
                    <a:pt x="12291" y="1"/>
                  </a:cubicBezTo>
                  <a:close/>
                  <a:moveTo>
                    <a:pt x="13634" y="1"/>
                  </a:moveTo>
                  <a:cubicBezTo>
                    <a:pt x="13389" y="1"/>
                    <a:pt x="13186" y="204"/>
                    <a:pt x="13186" y="489"/>
                  </a:cubicBezTo>
                  <a:cubicBezTo>
                    <a:pt x="13186" y="733"/>
                    <a:pt x="13389" y="937"/>
                    <a:pt x="13634" y="937"/>
                  </a:cubicBezTo>
                  <a:cubicBezTo>
                    <a:pt x="13878" y="937"/>
                    <a:pt x="14081" y="733"/>
                    <a:pt x="14081" y="489"/>
                  </a:cubicBezTo>
                  <a:cubicBezTo>
                    <a:pt x="14081" y="204"/>
                    <a:pt x="13878" y="1"/>
                    <a:pt x="13634" y="1"/>
                  </a:cubicBezTo>
                  <a:close/>
                  <a:moveTo>
                    <a:pt x="14977" y="1"/>
                  </a:moveTo>
                  <a:cubicBezTo>
                    <a:pt x="14732" y="1"/>
                    <a:pt x="14529" y="204"/>
                    <a:pt x="14529" y="489"/>
                  </a:cubicBezTo>
                  <a:cubicBezTo>
                    <a:pt x="14529" y="733"/>
                    <a:pt x="14732" y="937"/>
                    <a:pt x="14977" y="937"/>
                  </a:cubicBezTo>
                  <a:cubicBezTo>
                    <a:pt x="15221" y="937"/>
                    <a:pt x="15424" y="733"/>
                    <a:pt x="15424" y="489"/>
                  </a:cubicBezTo>
                  <a:cubicBezTo>
                    <a:pt x="15424" y="204"/>
                    <a:pt x="15221" y="1"/>
                    <a:pt x="14977" y="1"/>
                  </a:cubicBezTo>
                  <a:close/>
                  <a:moveTo>
                    <a:pt x="16320" y="1"/>
                  </a:moveTo>
                  <a:cubicBezTo>
                    <a:pt x="16075" y="1"/>
                    <a:pt x="15872" y="204"/>
                    <a:pt x="15872" y="489"/>
                  </a:cubicBezTo>
                  <a:cubicBezTo>
                    <a:pt x="15872" y="733"/>
                    <a:pt x="16075" y="937"/>
                    <a:pt x="16320" y="937"/>
                  </a:cubicBezTo>
                  <a:cubicBezTo>
                    <a:pt x="16564" y="937"/>
                    <a:pt x="16767" y="733"/>
                    <a:pt x="16767" y="489"/>
                  </a:cubicBezTo>
                  <a:cubicBezTo>
                    <a:pt x="16767" y="204"/>
                    <a:pt x="16564" y="1"/>
                    <a:pt x="16320" y="1"/>
                  </a:cubicBezTo>
                  <a:close/>
                  <a:moveTo>
                    <a:pt x="366" y="1873"/>
                  </a:moveTo>
                  <a:cubicBezTo>
                    <a:pt x="163" y="1873"/>
                    <a:pt x="0" y="2036"/>
                    <a:pt x="0" y="2280"/>
                  </a:cubicBezTo>
                  <a:cubicBezTo>
                    <a:pt x="0" y="2483"/>
                    <a:pt x="163" y="2646"/>
                    <a:pt x="366" y="2646"/>
                  </a:cubicBezTo>
                  <a:lnTo>
                    <a:pt x="1954" y="2646"/>
                  </a:lnTo>
                  <a:cubicBezTo>
                    <a:pt x="2157" y="2646"/>
                    <a:pt x="2360" y="2483"/>
                    <a:pt x="2360" y="2280"/>
                  </a:cubicBezTo>
                  <a:cubicBezTo>
                    <a:pt x="2360" y="2036"/>
                    <a:pt x="2157" y="1873"/>
                    <a:pt x="1954" y="1873"/>
                  </a:cubicBezTo>
                  <a:close/>
                  <a:moveTo>
                    <a:pt x="3703" y="1873"/>
                  </a:moveTo>
                  <a:cubicBezTo>
                    <a:pt x="3500" y="1873"/>
                    <a:pt x="3337" y="2036"/>
                    <a:pt x="3337" y="2280"/>
                  </a:cubicBezTo>
                  <a:cubicBezTo>
                    <a:pt x="3337" y="2483"/>
                    <a:pt x="3500" y="2646"/>
                    <a:pt x="3703" y="2646"/>
                  </a:cubicBezTo>
                  <a:lnTo>
                    <a:pt x="7855" y="2646"/>
                  </a:lnTo>
                  <a:cubicBezTo>
                    <a:pt x="8058" y="2646"/>
                    <a:pt x="8221" y="2483"/>
                    <a:pt x="8221" y="2280"/>
                  </a:cubicBezTo>
                  <a:cubicBezTo>
                    <a:pt x="8221" y="2036"/>
                    <a:pt x="8058" y="1873"/>
                    <a:pt x="7855" y="1873"/>
                  </a:cubicBezTo>
                  <a:close/>
                  <a:moveTo>
                    <a:pt x="366" y="3664"/>
                  </a:moveTo>
                  <a:cubicBezTo>
                    <a:pt x="163" y="3664"/>
                    <a:pt x="0" y="3867"/>
                    <a:pt x="0" y="4071"/>
                  </a:cubicBezTo>
                  <a:cubicBezTo>
                    <a:pt x="0" y="4274"/>
                    <a:pt x="163" y="4437"/>
                    <a:pt x="366" y="4437"/>
                  </a:cubicBezTo>
                  <a:lnTo>
                    <a:pt x="1954" y="4437"/>
                  </a:lnTo>
                  <a:cubicBezTo>
                    <a:pt x="2157" y="4437"/>
                    <a:pt x="2360" y="4274"/>
                    <a:pt x="2360" y="4071"/>
                  </a:cubicBezTo>
                  <a:cubicBezTo>
                    <a:pt x="2360" y="3867"/>
                    <a:pt x="2157" y="3664"/>
                    <a:pt x="1954" y="3664"/>
                  </a:cubicBezTo>
                  <a:close/>
                  <a:moveTo>
                    <a:pt x="3703" y="3664"/>
                  </a:moveTo>
                  <a:cubicBezTo>
                    <a:pt x="3500" y="3664"/>
                    <a:pt x="3337" y="3867"/>
                    <a:pt x="3337" y="4071"/>
                  </a:cubicBezTo>
                  <a:cubicBezTo>
                    <a:pt x="3337" y="4274"/>
                    <a:pt x="3500" y="4437"/>
                    <a:pt x="3703" y="4437"/>
                  </a:cubicBezTo>
                  <a:lnTo>
                    <a:pt x="7855" y="4437"/>
                  </a:lnTo>
                  <a:cubicBezTo>
                    <a:pt x="8058" y="4437"/>
                    <a:pt x="8221" y="4274"/>
                    <a:pt x="8221" y="4071"/>
                  </a:cubicBezTo>
                  <a:cubicBezTo>
                    <a:pt x="8221" y="3867"/>
                    <a:pt x="8058" y="3664"/>
                    <a:pt x="7855" y="3664"/>
                  </a:cubicBezTo>
                  <a:close/>
                  <a:moveTo>
                    <a:pt x="9605" y="3623"/>
                  </a:moveTo>
                  <a:cubicBezTo>
                    <a:pt x="9360" y="3623"/>
                    <a:pt x="9157" y="3826"/>
                    <a:pt x="9157" y="4071"/>
                  </a:cubicBezTo>
                  <a:cubicBezTo>
                    <a:pt x="9157" y="4315"/>
                    <a:pt x="9360" y="4518"/>
                    <a:pt x="9605" y="4518"/>
                  </a:cubicBezTo>
                  <a:cubicBezTo>
                    <a:pt x="9849" y="4518"/>
                    <a:pt x="10052" y="4315"/>
                    <a:pt x="10052" y="4071"/>
                  </a:cubicBezTo>
                  <a:cubicBezTo>
                    <a:pt x="10052" y="3826"/>
                    <a:pt x="9849" y="3623"/>
                    <a:pt x="9605" y="3623"/>
                  </a:cubicBezTo>
                  <a:close/>
                  <a:moveTo>
                    <a:pt x="10948" y="3623"/>
                  </a:moveTo>
                  <a:cubicBezTo>
                    <a:pt x="10703" y="3623"/>
                    <a:pt x="10500" y="3826"/>
                    <a:pt x="10500" y="4071"/>
                  </a:cubicBezTo>
                  <a:cubicBezTo>
                    <a:pt x="10500" y="4315"/>
                    <a:pt x="10703" y="4518"/>
                    <a:pt x="10948" y="4518"/>
                  </a:cubicBezTo>
                  <a:cubicBezTo>
                    <a:pt x="11192" y="4518"/>
                    <a:pt x="11395" y="4315"/>
                    <a:pt x="11395" y="4071"/>
                  </a:cubicBezTo>
                  <a:cubicBezTo>
                    <a:pt x="11395" y="3826"/>
                    <a:pt x="11192" y="3623"/>
                    <a:pt x="10948" y="3623"/>
                  </a:cubicBezTo>
                  <a:close/>
                  <a:moveTo>
                    <a:pt x="12291" y="3623"/>
                  </a:moveTo>
                  <a:cubicBezTo>
                    <a:pt x="12046" y="3623"/>
                    <a:pt x="11843" y="3826"/>
                    <a:pt x="11843" y="4071"/>
                  </a:cubicBezTo>
                  <a:cubicBezTo>
                    <a:pt x="11843" y="4315"/>
                    <a:pt x="12046" y="4518"/>
                    <a:pt x="12291" y="4518"/>
                  </a:cubicBezTo>
                  <a:cubicBezTo>
                    <a:pt x="12535" y="4518"/>
                    <a:pt x="12738" y="4315"/>
                    <a:pt x="12738" y="4071"/>
                  </a:cubicBezTo>
                  <a:cubicBezTo>
                    <a:pt x="12738" y="3826"/>
                    <a:pt x="12535" y="3623"/>
                    <a:pt x="12291" y="3623"/>
                  </a:cubicBezTo>
                  <a:close/>
                  <a:moveTo>
                    <a:pt x="13634" y="3623"/>
                  </a:moveTo>
                  <a:cubicBezTo>
                    <a:pt x="13389" y="3623"/>
                    <a:pt x="13186" y="3826"/>
                    <a:pt x="13186" y="4071"/>
                  </a:cubicBezTo>
                  <a:cubicBezTo>
                    <a:pt x="13186" y="4315"/>
                    <a:pt x="13389" y="4518"/>
                    <a:pt x="13634" y="4518"/>
                  </a:cubicBezTo>
                  <a:cubicBezTo>
                    <a:pt x="13878" y="4518"/>
                    <a:pt x="14081" y="4315"/>
                    <a:pt x="14081" y="4071"/>
                  </a:cubicBezTo>
                  <a:cubicBezTo>
                    <a:pt x="14081" y="3826"/>
                    <a:pt x="13878" y="3623"/>
                    <a:pt x="13634" y="3623"/>
                  </a:cubicBezTo>
                  <a:close/>
                  <a:moveTo>
                    <a:pt x="14977" y="3623"/>
                  </a:moveTo>
                  <a:cubicBezTo>
                    <a:pt x="14732" y="3623"/>
                    <a:pt x="14529" y="3826"/>
                    <a:pt x="14529" y="4071"/>
                  </a:cubicBezTo>
                  <a:cubicBezTo>
                    <a:pt x="14529" y="4315"/>
                    <a:pt x="14732" y="4518"/>
                    <a:pt x="14977" y="4518"/>
                  </a:cubicBezTo>
                  <a:cubicBezTo>
                    <a:pt x="15221" y="4518"/>
                    <a:pt x="15424" y="4315"/>
                    <a:pt x="15424" y="4071"/>
                  </a:cubicBezTo>
                  <a:cubicBezTo>
                    <a:pt x="15424" y="3826"/>
                    <a:pt x="15221" y="3623"/>
                    <a:pt x="14977" y="3623"/>
                  </a:cubicBezTo>
                  <a:close/>
                  <a:moveTo>
                    <a:pt x="16320" y="3623"/>
                  </a:moveTo>
                  <a:cubicBezTo>
                    <a:pt x="16075" y="3623"/>
                    <a:pt x="15872" y="3826"/>
                    <a:pt x="15872" y="4071"/>
                  </a:cubicBezTo>
                  <a:cubicBezTo>
                    <a:pt x="15872" y="4315"/>
                    <a:pt x="16075" y="4518"/>
                    <a:pt x="16320" y="4518"/>
                  </a:cubicBezTo>
                  <a:cubicBezTo>
                    <a:pt x="16564" y="4518"/>
                    <a:pt x="16767" y="4315"/>
                    <a:pt x="16767" y="4071"/>
                  </a:cubicBezTo>
                  <a:cubicBezTo>
                    <a:pt x="16767" y="3826"/>
                    <a:pt x="16564" y="3623"/>
                    <a:pt x="16320" y="3623"/>
                  </a:cubicBezTo>
                  <a:close/>
                  <a:moveTo>
                    <a:pt x="366" y="5454"/>
                  </a:moveTo>
                  <a:cubicBezTo>
                    <a:pt x="163" y="5454"/>
                    <a:pt x="0" y="5658"/>
                    <a:pt x="0" y="5861"/>
                  </a:cubicBezTo>
                  <a:cubicBezTo>
                    <a:pt x="0" y="6065"/>
                    <a:pt x="163" y="6228"/>
                    <a:pt x="366" y="6228"/>
                  </a:cubicBezTo>
                  <a:lnTo>
                    <a:pt x="1954" y="6228"/>
                  </a:lnTo>
                  <a:cubicBezTo>
                    <a:pt x="2157" y="6228"/>
                    <a:pt x="2360" y="6065"/>
                    <a:pt x="2360" y="5861"/>
                  </a:cubicBezTo>
                  <a:cubicBezTo>
                    <a:pt x="2360" y="5658"/>
                    <a:pt x="2157" y="5454"/>
                    <a:pt x="1954" y="5454"/>
                  </a:cubicBezTo>
                  <a:close/>
                  <a:moveTo>
                    <a:pt x="3703" y="5454"/>
                  </a:moveTo>
                  <a:cubicBezTo>
                    <a:pt x="3500" y="5454"/>
                    <a:pt x="3337" y="5658"/>
                    <a:pt x="3337" y="5861"/>
                  </a:cubicBezTo>
                  <a:cubicBezTo>
                    <a:pt x="3337" y="6065"/>
                    <a:pt x="3500" y="6228"/>
                    <a:pt x="3703" y="6228"/>
                  </a:cubicBezTo>
                  <a:lnTo>
                    <a:pt x="7855" y="6228"/>
                  </a:lnTo>
                  <a:cubicBezTo>
                    <a:pt x="8058" y="6228"/>
                    <a:pt x="8221" y="6065"/>
                    <a:pt x="8221" y="5861"/>
                  </a:cubicBezTo>
                  <a:cubicBezTo>
                    <a:pt x="8221" y="5658"/>
                    <a:pt x="8058" y="5454"/>
                    <a:pt x="7855" y="5454"/>
                  </a:cubicBezTo>
                  <a:close/>
                  <a:moveTo>
                    <a:pt x="366" y="7286"/>
                  </a:moveTo>
                  <a:cubicBezTo>
                    <a:pt x="163" y="7286"/>
                    <a:pt x="0" y="7448"/>
                    <a:pt x="0" y="7652"/>
                  </a:cubicBezTo>
                  <a:cubicBezTo>
                    <a:pt x="0" y="7855"/>
                    <a:pt x="163" y="8059"/>
                    <a:pt x="366" y="8059"/>
                  </a:cubicBezTo>
                  <a:lnTo>
                    <a:pt x="1954" y="8059"/>
                  </a:lnTo>
                  <a:cubicBezTo>
                    <a:pt x="2157" y="8059"/>
                    <a:pt x="2360" y="7855"/>
                    <a:pt x="2360" y="7652"/>
                  </a:cubicBezTo>
                  <a:cubicBezTo>
                    <a:pt x="2360" y="7448"/>
                    <a:pt x="2157" y="7286"/>
                    <a:pt x="1954" y="7286"/>
                  </a:cubicBezTo>
                  <a:close/>
                  <a:moveTo>
                    <a:pt x="3703" y="7286"/>
                  </a:moveTo>
                  <a:cubicBezTo>
                    <a:pt x="3500" y="7286"/>
                    <a:pt x="3337" y="7448"/>
                    <a:pt x="3337" y="7652"/>
                  </a:cubicBezTo>
                  <a:cubicBezTo>
                    <a:pt x="3337" y="7855"/>
                    <a:pt x="3500" y="8059"/>
                    <a:pt x="3703" y="8059"/>
                  </a:cubicBezTo>
                  <a:lnTo>
                    <a:pt x="7855" y="8059"/>
                  </a:lnTo>
                  <a:cubicBezTo>
                    <a:pt x="8058" y="8059"/>
                    <a:pt x="8221" y="7855"/>
                    <a:pt x="8221" y="7652"/>
                  </a:cubicBezTo>
                  <a:cubicBezTo>
                    <a:pt x="8221" y="7448"/>
                    <a:pt x="8058" y="7286"/>
                    <a:pt x="7855" y="7286"/>
                  </a:cubicBezTo>
                  <a:close/>
                  <a:moveTo>
                    <a:pt x="14203" y="8791"/>
                  </a:moveTo>
                  <a:cubicBezTo>
                    <a:pt x="13959" y="8791"/>
                    <a:pt x="13756" y="8995"/>
                    <a:pt x="13756" y="9239"/>
                  </a:cubicBezTo>
                  <a:cubicBezTo>
                    <a:pt x="13756" y="9483"/>
                    <a:pt x="13959" y="9687"/>
                    <a:pt x="14203" y="9687"/>
                  </a:cubicBezTo>
                  <a:cubicBezTo>
                    <a:pt x="14448" y="9687"/>
                    <a:pt x="14651" y="9483"/>
                    <a:pt x="14651" y="9239"/>
                  </a:cubicBezTo>
                  <a:cubicBezTo>
                    <a:pt x="14651" y="8995"/>
                    <a:pt x="14448" y="8791"/>
                    <a:pt x="14203" y="8791"/>
                  </a:cubicBezTo>
                  <a:close/>
                  <a:moveTo>
                    <a:pt x="15546" y="8791"/>
                  </a:moveTo>
                  <a:cubicBezTo>
                    <a:pt x="15302" y="8791"/>
                    <a:pt x="15099" y="8995"/>
                    <a:pt x="15099" y="9239"/>
                  </a:cubicBezTo>
                  <a:cubicBezTo>
                    <a:pt x="15099" y="9483"/>
                    <a:pt x="15302" y="9687"/>
                    <a:pt x="15546" y="9687"/>
                  </a:cubicBezTo>
                  <a:cubicBezTo>
                    <a:pt x="15791" y="9687"/>
                    <a:pt x="15994" y="9483"/>
                    <a:pt x="15994" y="9239"/>
                  </a:cubicBezTo>
                  <a:cubicBezTo>
                    <a:pt x="15994" y="8995"/>
                    <a:pt x="15791" y="8791"/>
                    <a:pt x="15546" y="8791"/>
                  </a:cubicBezTo>
                  <a:close/>
                  <a:moveTo>
                    <a:pt x="16889" y="8791"/>
                  </a:moveTo>
                  <a:cubicBezTo>
                    <a:pt x="16645" y="8791"/>
                    <a:pt x="16442" y="8995"/>
                    <a:pt x="16442" y="9239"/>
                  </a:cubicBezTo>
                  <a:cubicBezTo>
                    <a:pt x="16442" y="9483"/>
                    <a:pt x="16645" y="9687"/>
                    <a:pt x="16889" y="9687"/>
                  </a:cubicBezTo>
                  <a:cubicBezTo>
                    <a:pt x="17134" y="9687"/>
                    <a:pt x="17337" y="9483"/>
                    <a:pt x="17337" y="9239"/>
                  </a:cubicBezTo>
                  <a:cubicBezTo>
                    <a:pt x="17337" y="8995"/>
                    <a:pt x="17134" y="8791"/>
                    <a:pt x="16889" y="8791"/>
                  </a:cubicBezTo>
                  <a:close/>
                  <a:moveTo>
                    <a:pt x="18232" y="8791"/>
                  </a:moveTo>
                  <a:cubicBezTo>
                    <a:pt x="17988" y="8791"/>
                    <a:pt x="17785" y="8995"/>
                    <a:pt x="17785" y="9239"/>
                  </a:cubicBezTo>
                  <a:cubicBezTo>
                    <a:pt x="17785" y="9483"/>
                    <a:pt x="17988" y="9687"/>
                    <a:pt x="18232" y="9687"/>
                  </a:cubicBezTo>
                  <a:cubicBezTo>
                    <a:pt x="18477" y="9687"/>
                    <a:pt x="18680" y="9483"/>
                    <a:pt x="18680" y="9239"/>
                  </a:cubicBezTo>
                  <a:cubicBezTo>
                    <a:pt x="18680" y="8995"/>
                    <a:pt x="18477" y="8791"/>
                    <a:pt x="18232" y="8791"/>
                  </a:cubicBezTo>
                  <a:close/>
                  <a:moveTo>
                    <a:pt x="19575" y="8791"/>
                  </a:moveTo>
                  <a:cubicBezTo>
                    <a:pt x="19331" y="8791"/>
                    <a:pt x="19128" y="8995"/>
                    <a:pt x="19128" y="9239"/>
                  </a:cubicBezTo>
                  <a:cubicBezTo>
                    <a:pt x="19128" y="9483"/>
                    <a:pt x="19331" y="9687"/>
                    <a:pt x="19575" y="9687"/>
                  </a:cubicBezTo>
                  <a:cubicBezTo>
                    <a:pt x="19820" y="9687"/>
                    <a:pt x="20023" y="9483"/>
                    <a:pt x="20023" y="9239"/>
                  </a:cubicBezTo>
                  <a:cubicBezTo>
                    <a:pt x="20023" y="8995"/>
                    <a:pt x="19820" y="8791"/>
                    <a:pt x="19575" y="8791"/>
                  </a:cubicBezTo>
                  <a:close/>
                  <a:moveTo>
                    <a:pt x="20918" y="8791"/>
                  </a:moveTo>
                  <a:cubicBezTo>
                    <a:pt x="20674" y="8791"/>
                    <a:pt x="20471" y="8995"/>
                    <a:pt x="20471" y="9239"/>
                  </a:cubicBezTo>
                  <a:cubicBezTo>
                    <a:pt x="20471" y="9483"/>
                    <a:pt x="20674" y="9687"/>
                    <a:pt x="20918" y="9687"/>
                  </a:cubicBezTo>
                  <a:cubicBezTo>
                    <a:pt x="21163" y="9687"/>
                    <a:pt x="21366" y="9483"/>
                    <a:pt x="21366" y="9239"/>
                  </a:cubicBezTo>
                  <a:cubicBezTo>
                    <a:pt x="21366" y="8995"/>
                    <a:pt x="21163" y="8791"/>
                    <a:pt x="20918" y="8791"/>
                  </a:cubicBezTo>
                  <a:close/>
                  <a:moveTo>
                    <a:pt x="366" y="9076"/>
                  </a:moveTo>
                  <a:cubicBezTo>
                    <a:pt x="163" y="9076"/>
                    <a:pt x="0" y="9239"/>
                    <a:pt x="0" y="9443"/>
                  </a:cubicBezTo>
                  <a:cubicBezTo>
                    <a:pt x="0" y="9646"/>
                    <a:pt x="163" y="9850"/>
                    <a:pt x="366" y="9850"/>
                  </a:cubicBezTo>
                  <a:lnTo>
                    <a:pt x="1954" y="9850"/>
                  </a:lnTo>
                  <a:cubicBezTo>
                    <a:pt x="2157" y="9850"/>
                    <a:pt x="2360" y="9646"/>
                    <a:pt x="2360" y="9443"/>
                  </a:cubicBezTo>
                  <a:cubicBezTo>
                    <a:pt x="2360" y="9239"/>
                    <a:pt x="2157" y="9076"/>
                    <a:pt x="1954" y="9076"/>
                  </a:cubicBezTo>
                  <a:close/>
                  <a:moveTo>
                    <a:pt x="8669" y="9076"/>
                  </a:moveTo>
                  <a:cubicBezTo>
                    <a:pt x="8424" y="9076"/>
                    <a:pt x="8262" y="9239"/>
                    <a:pt x="8262" y="9443"/>
                  </a:cubicBezTo>
                  <a:cubicBezTo>
                    <a:pt x="8262" y="9646"/>
                    <a:pt x="8424" y="9850"/>
                    <a:pt x="8669" y="9850"/>
                  </a:cubicBezTo>
                  <a:lnTo>
                    <a:pt x="12779" y="9850"/>
                  </a:lnTo>
                  <a:cubicBezTo>
                    <a:pt x="12982" y="9850"/>
                    <a:pt x="13145" y="9646"/>
                    <a:pt x="13145" y="9443"/>
                  </a:cubicBezTo>
                  <a:cubicBezTo>
                    <a:pt x="13145" y="9239"/>
                    <a:pt x="12982" y="9076"/>
                    <a:pt x="12779" y="9076"/>
                  </a:cubicBezTo>
                  <a:close/>
                  <a:moveTo>
                    <a:pt x="366" y="10867"/>
                  </a:moveTo>
                  <a:cubicBezTo>
                    <a:pt x="163" y="10867"/>
                    <a:pt x="0" y="11030"/>
                    <a:pt x="0" y="11233"/>
                  </a:cubicBezTo>
                  <a:cubicBezTo>
                    <a:pt x="0" y="11478"/>
                    <a:pt x="163" y="11640"/>
                    <a:pt x="366" y="11640"/>
                  </a:cubicBezTo>
                  <a:lnTo>
                    <a:pt x="1954" y="11640"/>
                  </a:lnTo>
                  <a:cubicBezTo>
                    <a:pt x="2157" y="11640"/>
                    <a:pt x="2360" y="11478"/>
                    <a:pt x="2360" y="11233"/>
                  </a:cubicBezTo>
                  <a:cubicBezTo>
                    <a:pt x="2360" y="11030"/>
                    <a:pt x="2157" y="10867"/>
                    <a:pt x="1954" y="10867"/>
                  </a:cubicBezTo>
                  <a:close/>
                  <a:moveTo>
                    <a:pt x="8669" y="10867"/>
                  </a:moveTo>
                  <a:cubicBezTo>
                    <a:pt x="8424" y="10867"/>
                    <a:pt x="8262" y="11030"/>
                    <a:pt x="8262" y="11233"/>
                  </a:cubicBezTo>
                  <a:cubicBezTo>
                    <a:pt x="8262" y="11478"/>
                    <a:pt x="8424" y="11640"/>
                    <a:pt x="8669" y="11640"/>
                  </a:cubicBezTo>
                  <a:lnTo>
                    <a:pt x="12779" y="11640"/>
                  </a:lnTo>
                  <a:cubicBezTo>
                    <a:pt x="12982" y="11640"/>
                    <a:pt x="13145" y="11478"/>
                    <a:pt x="13145" y="11233"/>
                  </a:cubicBezTo>
                  <a:cubicBezTo>
                    <a:pt x="13145" y="11030"/>
                    <a:pt x="12982" y="10867"/>
                    <a:pt x="12779" y="10867"/>
                  </a:cubicBezTo>
                  <a:close/>
                  <a:moveTo>
                    <a:pt x="14203" y="12495"/>
                  </a:moveTo>
                  <a:cubicBezTo>
                    <a:pt x="13959" y="12495"/>
                    <a:pt x="13756" y="12698"/>
                    <a:pt x="13756" y="12943"/>
                  </a:cubicBezTo>
                  <a:cubicBezTo>
                    <a:pt x="13756" y="13187"/>
                    <a:pt x="13959" y="13390"/>
                    <a:pt x="14203" y="13390"/>
                  </a:cubicBezTo>
                  <a:cubicBezTo>
                    <a:pt x="14448" y="13390"/>
                    <a:pt x="14651" y="13187"/>
                    <a:pt x="14651" y="12943"/>
                  </a:cubicBezTo>
                  <a:cubicBezTo>
                    <a:pt x="14651" y="12698"/>
                    <a:pt x="14448" y="12495"/>
                    <a:pt x="14203" y="12495"/>
                  </a:cubicBezTo>
                  <a:close/>
                  <a:moveTo>
                    <a:pt x="15546" y="12495"/>
                  </a:moveTo>
                  <a:cubicBezTo>
                    <a:pt x="15302" y="12495"/>
                    <a:pt x="15099" y="12698"/>
                    <a:pt x="15099" y="12943"/>
                  </a:cubicBezTo>
                  <a:cubicBezTo>
                    <a:pt x="15099" y="13187"/>
                    <a:pt x="15302" y="13390"/>
                    <a:pt x="15546" y="13390"/>
                  </a:cubicBezTo>
                  <a:cubicBezTo>
                    <a:pt x="15791" y="13390"/>
                    <a:pt x="15994" y="13187"/>
                    <a:pt x="15994" y="12943"/>
                  </a:cubicBezTo>
                  <a:cubicBezTo>
                    <a:pt x="15994" y="12698"/>
                    <a:pt x="15791" y="12495"/>
                    <a:pt x="15546" y="12495"/>
                  </a:cubicBezTo>
                  <a:close/>
                  <a:moveTo>
                    <a:pt x="16889" y="12495"/>
                  </a:moveTo>
                  <a:cubicBezTo>
                    <a:pt x="16645" y="12495"/>
                    <a:pt x="16442" y="12698"/>
                    <a:pt x="16442" y="12943"/>
                  </a:cubicBezTo>
                  <a:cubicBezTo>
                    <a:pt x="16442" y="13187"/>
                    <a:pt x="16645" y="13390"/>
                    <a:pt x="16889" y="13390"/>
                  </a:cubicBezTo>
                  <a:cubicBezTo>
                    <a:pt x="17134" y="13390"/>
                    <a:pt x="17337" y="13187"/>
                    <a:pt x="17337" y="12943"/>
                  </a:cubicBezTo>
                  <a:cubicBezTo>
                    <a:pt x="17337" y="12698"/>
                    <a:pt x="17134" y="12495"/>
                    <a:pt x="16889" y="12495"/>
                  </a:cubicBezTo>
                  <a:close/>
                  <a:moveTo>
                    <a:pt x="18232" y="12495"/>
                  </a:moveTo>
                  <a:cubicBezTo>
                    <a:pt x="17988" y="12495"/>
                    <a:pt x="17785" y="12698"/>
                    <a:pt x="17785" y="12943"/>
                  </a:cubicBezTo>
                  <a:cubicBezTo>
                    <a:pt x="17785" y="13187"/>
                    <a:pt x="17988" y="13390"/>
                    <a:pt x="18232" y="13390"/>
                  </a:cubicBezTo>
                  <a:cubicBezTo>
                    <a:pt x="18477" y="13390"/>
                    <a:pt x="18680" y="13187"/>
                    <a:pt x="18680" y="12943"/>
                  </a:cubicBezTo>
                  <a:cubicBezTo>
                    <a:pt x="18680" y="12698"/>
                    <a:pt x="18477" y="12495"/>
                    <a:pt x="18232" y="12495"/>
                  </a:cubicBezTo>
                  <a:close/>
                  <a:moveTo>
                    <a:pt x="19575" y="12495"/>
                  </a:moveTo>
                  <a:cubicBezTo>
                    <a:pt x="19331" y="12495"/>
                    <a:pt x="19128" y="12698"/>
                    <a:pt x="19128" y="12943"/>
                  </a:cubicBezTo>
                  <a:cubicBezTo>
                    <a:pt x="19128" y="13187"/>
                    <a:pt x="19331" y="13390"/>
                    <a:pt x="19575" y="13390"/>
                  </a:cubicBezTo>
                  <a:cubicBezTo>
                    <a:pt x="19820" y="13390"/>
                    <a:pt x="20023" y="13187"/>
                    <a:pt x="20023" y="12943"/>
                  </a:cubicBezTo>
                  <a:cubicBezTo>
                    <a:pt x="20023" y="12698"/>
                    <a:pt x="19820" y="12495"/>
                    <a:pt x="19575" y="12495"/>
                  </a:cubicBezTo>
                  <a:close/>
                  <a:moveTo>
                    <a:pt x="20918" y="12495"/>
                  </a:moveTo>
                  <a:cubicBezTo>
                    <a:pt x="20674" y="12495"/>
                    <a:pt x="20471" y="12698"/>
                    <a:pt x="20471" y="12943"/>
                  </a:cubicBezTo>
                  <a:cubicBezTo>
                    <a:pt x="20471" y="13187"/>
                    <a:pt x="20674" y="13390"/>
                    <a:pt x="20918" y="13390"/>
                  </a:cubicBezTo>
                  <a:cubicBezTo>
                    <a:pt x="21163" y="13390"/>
                    <a:pt x="21366" y="13187"/>
                    <a:pt x="21366" y="12943"/>
                  </a:cubicBezTo>
                  <a:cubicBezTo>
                    <a:pt x="21366" y="12698"/>
                    <a:pt x="21163" y="12495"/>
                    <a:pt x="20918" y="12495"/>
                  </a:cubicBezTo>
                  <a:close/>
                  <a:moveTo>
                    <a:pt x="366" y="12658"/>
                  </a:moveTo>
                  <a:cubicBezTo>
                    <a:pt x="163" y="12658"/>
                    <a:pt x="0" y="12821"/>
                    <a:pt x="0" y="13065"/>
                  </a:cubicBezTo>
                  <a:cubicBezTo>
                    <a:pt x="0" y="13268"/>
                    <a:pt x="163" y="13431"/>
                    <a:pt x="366" y="13431"/>
                  </a:cubicBezTo>
                  <a:lnTo>
                    <a:pt x="1954" y="13431"/>
                  </a:lnTo>
                  <a:cubicBezTo>
                    <a:pt x="2157" y="13431"/>
                    <a:pt x="2360" y="13268"/>
                    <a:pt x="2360" y="13065"/>
                  </a:cubicBezTo>
                  <a:cubicBezTo>
                    <a:pt x="2360" y="12821"/>
                    <a:pt x="2157" y="12658"/>
                    <a:pt x="1954" y="12658"/>
                  </a:cubicBezTo>
                  <a:close/>
                  <a:moveTo>
                    <a:pt x="8669" y="12658"/>
                  </a:moveTo>
                  <a:cubicBezTo>
                    <a:pt x="8424" y="12658"/>
                    <a:pt x="8262" y="12821"/>
                    <a:pt x="8262" y="13065"/>
                  </a:cubicBezTo>
                  <a:cubicBezTo>
                    <a:pt x="8262" y="13268"/>
                    <a:pt x="8424" y="13431"/>
                    <a:pt x="8669" y="13431"/>
                  </a:cubicBezTo>
                  <a:lnTo>
                    <a:pt x="12779" y="13431"/>
                  </a:lnTo>
                  <a:cubicBezTo>
                    <a:pt x="12982" y="13431"/>
                    <a:pt x="13145" y="13268"/>
                    <a:pt x="13145" y="13065"/>
                  </a:cubicBezTo>
                  <a:cubicBezTo>
                    <a:pt x="13145" y="12821"/>
                    <a:pt x="12982" y="12658"/>
                    <a:pt x="12779" y="12658"/>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3"/>
            <p:cNvSpPr/>
            <p:nvPr/>
          </p:nvSpPr>
          <p:spPr>
            <a:xfrm>
              <a:off x="3304325" y="3321950"/>
              <a:ext cx="534175" cy="335775"/>
            </a:xfrm>
            <a:custGeom>
              <a:rect b="b" l="l" r="r" t="t"/>
              <a:pathLst>
                <a:path extrusionOk="0" h="13431" w="21367">
                  <a:moveTo>
                    <a:pt x="366" y="82"/>
                  </a:moveTo>
                  <a:cubicBezTo>
                    <a:pt x="163" y="82"/>
                    <a:pt x="0" y="244"/>
                    <a:pt x="0" y="448"/>
                  </a:cubicBezTo>
                  <a:cubicBezTo>
                    <a:pt x="0" y="692"/>
                    <a:pt x="163" y="855"/>
                    <a:pt x="366" y="855"/>
                  </a:cubicBezTo>
                  <a:lnTo>
                    <a:pt x="1954" y="855"/>
                  </a:lnTo>
                  <a:cubicBezTo>
                    <a:pt x="2157" y="855"/>
                    <a:pt x="2360" y="692"/>
                    <a:pt x="2360" y="448"/>
                  </a:cubicBezTo>
                  <a:cubicBezTo>
                    <a:pt x="2360" y="244"/>
                    <a:pt x="2157" y="82"/>
                    <a:pt x="1954" y="82"/>
                  </a:cubicBezTo>
                  <a:close/>
                  <a:moveTo>
                    <a:pt x="3703" y="82"/>
                  </a:moveTo>
                  <a:cubicBezTo>
                    <a:pt x="3500" y="82"/>
                    <a:pt x="3337" y="244"/>
                    <a:pt x="3337" y="448"/>
                  </a:cubicBezTo>
                  <a:cubicBezTo>
                    <a:pt x="3337" y="692"/>
                    <a:pt x="3500" y="855"/>
                    <a:pt x="3703" y="855"/>
                  </a:cubicBezTo>
                  <a:lnTo>
                    <a:pt x="7855" y="855"/>
                  </a:lnTo>
                  <a:cubicBezTo>
                    <a:pt x="8058" y="855"/>
                    <a:pt x="8221" y="692"/>
                    <a:pt x="8221" y="448"/>
                  </a:cubicBezTo>
                  <a:cubicBezTo>
                    <a:pt x="8221" y="244"/>
                    <a:pt x="8058" y="82"/>
                    <a:pt x="7855" y="82"/>
                  </a:cubicBezTo>
                  <a:close/>
                  <a:moveTo>
                    <a:pt x="9605" y="0"/>
                  </a:moveTo>
                  <a:cubicBezTo>
                    <a:pt x="9360" y="0"/>
                    <a:pt x="9157" y="204"/>
                    <a:pt x="9157" y="448"/>
                  </a:cubicBezTo>
                  <a:cubicBezTo>
                    <a:pt x="9157" y="692"/>
                    <a:pt x="9360" y="896"/>
                    <a:pt x="9605" y="896"/>
                  </a:cubicBezTo>
                  <a:cubicBezTo>
                    <a:pt x="9849" y="896"/>
                    <a:pt x="10052" y="692"/>
                    <a:pt x="10052" y="448"/>
                  </a:cubicBezTo>
                  <a:cubicBezTo>
                    <a:pt x="10052" y="204"/>
                    <a:pt x="9849" y="0"/>
                    <a:pt x="9605" y="0"/>
                  </a:cubicBezTo>
                  <a:close/>
                  <a:moveTo>
                    <a:pt x="10948" y="0"/>
                  </a:moveTo>
                  <a:cubicBezTo>
                    <a:pt x="10703" y="0"/>
                    <a:pt x="10500" y="204"/>
                    <a:pt x="10500" y="448"/>
                  </a:cubicBezTo>
                  <a:cubicBezTo>
                    <a:pt x="10500" y="692"/>
                    <a:pt x="10703" y="896"/>
                    <a:pt x="10948" y="896"/>
                  </a:cubicBezTo>
                  <a:cubicBezTo>
                    <a:pt x="11192" y="896"/>
                    <a:pt x="11395" y="692"/>
                    <a:pt x="11395" y="448"/>
                  </a:cubicBezTo>
                  <a:cubicBezTo>
                    <a:pt x="11395" y="204"/>
                    <a:pt x="11192" y="0"/>
                    <a:pt x="10948" y="0"/>
                  </a:cubicBezTo>
                  <a:close/>
                  <a:moveTo>
                    <a:pt x="12291" y="0"/>
                  </a:moveTo>
                  <a:cubicBezTo>
                    <a:pt x="12046" y="0"/>
                    <a:pt x="11843" y="204"/>
                    <a:pt x="11843" y="448"/>
                  </a:cubicBezTo>
                  <a:cubicBezTo>
                    <a:pt x="11843" y="692"/>
                    <a:pt x="12046" y="896"/>
                    <a:pt x="12291" y="896"/>
                  </a:cubicBezTo>
                  <a:cubicBezTo>
                    <a:pt x="12535" y="896"/>
                    <a:pt x="12738" y="692"/>
                    <a:pt x="12738" y="448"/>
                  </a:cubicBezTo>
                  <a:cubicBezTo>
                    <a:pt x="12738" y="204"/>
                    <a:pt x="12535" y="0"/>
                    <a:pt x="12291" y="0"/>
                  </a:cubicBezTo>
                  <a:close/>
                  <a:moveTo>
                    <a:pt x="13634" y="0"/>
                  </a:moveTo>
                  <a:cubicBezTo>
                    <a:pt x="13389" y="0"/>
                    <a:pt x="13186" y="204"/>
                    <a:pt x="13186" y="448"/>
                  </a:cubicBezTo>
                  <a:cubicBezTo>
                    <a:pt x="13186" y="692"/>
                    <a:pt x="13389" y="896"/>
                    <a:pt x="13634" y="896"/>
                  </a:cubicBezTo>
                  <a:cubicBezTo>
                    <a:pt x="13878" y="896"/>
                    <a:pt x="14081" y="692"/>
                    <a:pt x="14081" y="448"/>
                  </a:cubicBezTo>
                  <a:cubicBezTo>
                    <a:pt x="14081" y="204"/>
                    <a:pt x="13878" y="0"/>
                    <a:pt x="13634" y="0"/>
                  </a:cubicBezTo>
                  <a:close/>
                  <a:moveTo>
                    <a:pt x="14977" y="0"/>
                  </a:moveTo>
                  <a:cubicBezTo>
                    <a:pt x="14732" y="0"/>
                    <a:pt x="14529" y="204"/>
                    <a:pt x="14529" y="448"/>
                  </a:cubicBezTo>
                  <a:cubicBezTo>
                    <a:pt x="14529" y="692"/>
                    <a:pt x="14732" y="896"/>
                    <a:pt x="14977" y="896"/>
                  </a:cubicBezTo>
                  <a:cubicBezTo>
                    <a:pt x="15221" y="896"/>
                    <a:pt x="15424" y="692"/>
                    <a:pt x="15424" y="448"/>
                  </a:cubicBezTo>
                  <a:cubicBezTo>
                    <a:pt x="15424" y="204"/>
                    <a:pt x="15221" y="0"/>
                    <a:pt x="14977" y="0"/>
                  </a:cubicBezTo>
                  <a:close/>
                  <a:moveTo>
                    <a:pt x="16320" y="0"/>
                  </a:moveTo>
                  <a:cubicBezTo>
                    <a:pt x="16075" y="0"/>
                    <a:pt x="15872" y="204"/>
                    <a:pt x="15872" y="448"/>
                  </a:cubicBezTo>
                  <a:cubicBezTo>
                    <a:pt x="15872" y="692"/>
                    <a:pt x="16075" y="896"/>
                    <a:pt x="16320" y="896"/>
                  </a:cubicBezTo>
                  <a:cubicBezTo>
                    <a:pt x="16564" y="896"/>
                    <a:pt x="16767" y="692"/>
                    <a:pt x="16767" y="448"/>
                  </a:cubicBezTo>
                  <a:cubicBezTo>
                    <a:pt x="16767" y="204"/>
                    <a:pt x="16564" y="0"/>
                    <a:pt x="16320" y="0"/>
                  </a:cubicBezTo>
                  <a:close/>
                  <a:moveTo>
                    <a:pt x="366" y="1872"/>
                  </a:moveTo>
                  <a:cubicBezTo>
                    <a:pt x="163" y="1872"/>
                    <a:pt x="0" y="2035"/>
                    <a:pt x="0" y="2239"/>
                  </a:cubicBezTo>
                  <a:cubicBezTo>
                    <a:pt x="0" y="2483"/>
                    <a:pt x="163" y="2646"/>
                    <a:pt x="366" y="2646"/>
                  </a:cubicBezTo>
                  <a:lnTo>
                    <a:pt x="1954" y="2646"/>
                  </a:lnTo>
                  <a:cubicBezTo>
                    <a:pt x="2157" y="2646"/>
                    <a:pt x="2360" y="2483"/>
                    <a:pt x="2360" y="2239"/>
                  </a:cubicBezTo>
                  <a:cubicBezTo>
                    <a:pt x="2360" y="2035"/>
                    <a:pt x="2157" y="1872"/>
                    <a:pt x="1954" y="1872"/>
                  </a:cubicBezTo>
                  <a:close/>
                  <a:moveTo>
                    <a:pt x="3703" y="1872"/>
                  </a:moveTo>
                  <a:cubicBezTo>
                    <a:pt x="3500" y="1872"/>
                    <a:pt x="3337" y="2035"/>
                    <a:pt x="3337" y="2239"/>
                  </a:cubicBezTo>
                  <a:cubicBezTo>
                    <a:pt x="3337" y="2483"/>
                    <a:pt x="3500" y="2646"/>
                    <a:pt x="3703" y="2646"/>
                  </a:cubicBezTo>
                  <a:lnTo>
                    <a:pt x="7855" y="2646"/>
                  </a:lnTo>
                  <a:cubicBezTo>
                    <a:pt x="8058" y="2646"/>
                    <a:pt x="8221" y="2483"/>
                    <a:pt x="8221" y="2239"/>
                  </a:cubicBezTo>
                  <a:cubicBezTo>
                    <a:pt x="8221" y="2035"/>
                    <a:pt x="8058" y="1872"/>
                    <a:pt x="7855" y="1872"/>
                  </a:cubicBezTo>
                  <a:close/>
                  <a:moveTo>
                    <a:pt x="366" y="3663"/>
                  </a:moveTo>
                  <a:cubicBezTo>
                    <a:pt x="163" y="3663"/>
                    <a:pt x="0" y="3826"/>
                    <a:pt x="0" y="4070"/>
                  </a:cubicBezTo>
                  <a:cubicBezTo>
                    <a:pt x="0" y="4273"/>
                    <a:pt x="163" y="4436"/>
                    <a:pt x="366" y="4436"/>
                  </a:cubicBezTo>
                  <a:lnTo>
                    <a:pt x="1954" y="4436"/>
                  </a:lnTo>
                  <a:cubicBezTo>
                    <a:pt x="2157" y="4436"/>
                    <a:pt x="2360" y="4273"/>
                    <a:pt x="2360" y="4070"/>
                  </a:cubicBezTo>
                  <a:cubicBezTo>
                    <a:pt x="2360" y="3826"/>
                    <a:pt x="2157" y="3663"/>
                    <a:pt x="1954" y="3663"/>
                  </a:cubicBezTo>
                  <a:close/>
                  <a:moveTo>
                    <a:pt x="3703" y="3663"/>
                  </a:moveTo>
                  <a:cubicBezTo>
                    <a:pt x="3500" y="3663"/>
                    <a:pt x="3337" y="3826"/>
                    <a:pt x="3337" y="4070"/>
                  </a:cubicBezTo>
                  <a:cubicBezTo>
                    <a:pt x="3337" y="4273"/>
                    <a:pt x="3500" y="4436"/>
                    <a:pt x="3703" y="4436"/>
                  </a:cubicBezTo>
                  <a:lnTo>
                    <a:pt x="7855" y="4436"/>
                  </a:lnTo>
                  <a:cubicBezTo>
                    <a:pt x="8058" y="4436"/>
                    <a:pt x="8221" y="4273"/>
                    <a:pt x="8221" y="4070"/>
                  </a:cubicBezTo>
                  <a:cubicBezTo>
                    <a:pt x="8221" y="3826"/>
                    <a:pt x="8058" y="3663"/>
                    <a:pt x="7855" y="3663"/>
                  </a:cubicBezTo>
                  <a:close/>
                  <a:moveTo>
                    <a:pt x="9605" y="3622"/>
                  </a:moveTo>
                  <a:cubicBezTo>
                    <a:pt x="9360" y="3622"/>
                    <a:pt x="9157" y="3785"/>
                    <a:pt x="9157" y="4070"/>
                  </a:cubicBezTo>
                  <a:cubicBezTo>
                    <a:pt x="9157" y="4314"/>
                    <a:pt x="9360" y="4518"/>
                    <a:pt x="9605" y="4518"/>
                  </a:cubicBezTo>
                  <a:cubicBezTo>
                    <a:pt x="9849" y="4518"/>
                    <a:pt x="10052" y="4314"/>
                    <a:pt x="10052" y="4070"/>
                  </a:cubicBezTo>
                  <a:cubicBezTo>
                    <a:pt x="10052" y="3785"/>
                    <a:pt x="9849" y="3622"/>
                    <a:pt x="9605" y="3622"/>
                  </a:cubicBezTo>
                  <a:close/>
                  <a:moveTo>
                    <a:pt x="10948" y="3622"/>
                  </a:moveTo>
                  <a:cubicBezTo>
                    <a:pt x="10703" y="3622"/>
                    <a:pt x="10500" y="3785"/>
                    <a:pt x="10500" y="4070"/>
                  </a:cubicBezTo>
                  <a:cubicBezTo>
                    <a:pt x="10500" y="4314"/>
                    <a:pt x="10703" y="4518"/>
                    <a:pt x="10948" y="4518"/>
                  </a:cubicBezTo>
                  <a:cubicBezTo>
                    <a:pt x="11192" y="4518"/>
                    <a:pt x="11395" y="4314"/>
                    <a:pt x="11395" y="4070"/>
                  </a:cubicBezTo>
                  <a:cubicBezTo>
                    <a:pt x="11395" y="3785"/>
                    <a:pt x="11192" y="3622"/>
                    <a:pt x="10948" y="3622"/>
                  </a:cubicBezTo>
                  <a:close/>
                  <a:moveTo>
                    <a:pt x="12291" y="3622"/>
                  </a:moveTo>
                  <a:cubicBezTo>
                    <a:pt x="12046" y="3622"/>
                    <a:pt x="11843" y="3785"/>
                    <a:pt x="11843" y="4070"/>
                  </a:cubicBezTo>
                  <a:cubicBezTo>
                    <a:pt x="11843" y="4314"/>
                    <a:pt x="12046" y="4518"/>
                    <a:pt x="12291" y="4518"/>
                  </a:cubicBezTo>
                  <a:cubicBezTo>
                    <a:pt x="12535" y="4518"/>
                    <a:pt x="12738" y="4314"/>
                    <a:pt x="12738" y="4070"/>
                  </a:cubicBezTo>
                  <a:cubicBezTo>
                    <a:pt x="12738" y="3785"/>
                    <a:pt x="12535" y="3622"/>
                    <a:pt x="12291" y="3622"/>
                  </a:cubicBezTo>
                  <a:close/>
                  <a:moveTo>
                    <a:pt x="13634" y="3622"/>
                  </a:moveTo>
                  <a:cubicBezTo>
                    <a:pt x="13389" y="3622"/>
                    <a:pt x="13186" y="3785"/>
                    <a:pt x="13186" y="4070"/>
                  </a:cubicBezTo>
                  <a:cubicBezTo>
                    <a:pt x="13186" y="4314"/>
                    <a:pt x="13389" y="4518"/>
                    <a:pt x="13634" y="4518"/>
                  </a:cubicBezTo>
                  <a:cubicBezTo>
                    <a:pt x="13878" y="4518"/>
                    <a:pt x="14081" y="4314"/>
                    <a:pt x="14081" y="4070"/>
                  </a:cubicBezTo>
                  <a:cubicBezTo>
                    <a:pt x="14081" y="3785"/>
                    <a:pt x="13878" y="3622"/>
                    <a:pt x="13634" y="3622"/>
                  </a:cubicBezTo>
                  <a:close/>
                  <a:moveTo>
                    <a:pt x="14977" y="3622"/>
                  </a:moveTo>
                  <a:cubicBezTo>
                    <a:pt x="14732" y="3622"/>
                    <a:pt x="14529" y="3785"/>
                    <a:pt x="14529" y="4070"/>
                  </a:cubicBezTo>
                  <a:cubicBezTo>
                    <a:pt x="14529" y="4314"/>
                    <a:pt x="14732" y="4518"/>
                    <a:pt x="14977" y="4518"/>
                  </a:cubicBezTo>
                  <a:cubicBezTo>
                    <a:pt x="15221" y="4518"/>
                    <a:pt x="15424" y="4314"/>
                    <a:pt x="15424" y="4070"/>
                  </a:cubicBezTo>
                  <a:cubicBezTo>
                    <a:pt x="15424" y="3785"/>
                    <a:pt x="15221" y="3622"/>
                    <a:pt x="14977" y="3622"/>
                  </a:cubicBezTo>
                  <a:close/>
                  <a:moveTo>
                    <a:pt x="16320" y="3622"/>
                  </a:moveTo>
                  <a:cubicBezTo>
                    <a:pt x="16075" y="3622"/>
                    <a:pt x="15872" y="3785"/>
                    <a:pt x="15872" y="4070"/>
                  </a:cubicBezTo>
                  <a:cubicBezTo>
                    <a:pt x="15872" y="4314"/>
                    <a:pt x="16075" y="4518"/>
                    <a:pt x="16320" y="4518"/>
                  </a:cubicBezTo>
                  <a:cubicBezTo>
                    <a:pt x="16564" y="4518"/>
                    <a:pt x="16767" y="4314"/>
                    <a:pt x="16767" y="4070"/>
                  </a:cubicBezTo>
                  <a:cubicBezTo>
                    <a:pt x="16767" y="3785"/>
                    <a:pt x="16564" y="3622"/>
                    <a:pt x="16320" y="3622"/>
                  </a:cubicBezTo>
                  <a:close/>
                  <a:moveTo>
                    <a:pt x="366" y="5454"/>
                  </a:moveTo>
                  <a:cubicBezTo>
                    <a:pt x="163" y="5454"/>
                    <a:pt x="0" y="5617"/>
                    <a:pt x="0" y="5861"/>
                  </a:cubicBezTo>
                  <a:cubicBezTo>
                    <a:pt x="0" y="6064"/>
                    <a:pt x="163" y="6227"/>
                    <a:pt x="366" y="6227"/>
                  </a:cubicBezTo>
                  <a:lnTo>
                    <a:pt x="1954" y="6227"/>
                  </a:lnTo>
                  <a:cubicBezTo>
                    <a:pt x="2157" y="6227"/>
                    <a:pt x="2360" y="6064"/>
                    <a:pt x="2360" y="5861"/>
                  </a:cubicBezTo>
                  <a:cubicBezTo>
                    <a:pt x="2360" y="5617"/>
                    <a:pt x="2157" y="5454"/>
                    <a:pt x="1954" y="5454"/>
                  </a:cubicBezTo>
                  <a:close/>
                  <a:moveTo>
                    <a:pt x="3703" y="5454"/>
                  </a:moveTo>
                  <a:cubicBezTo>
                    <a:pt x="3500" y="5454"/>
                    <a:pt x="3337" y="5617"/>
                    <a:pt x="3337" y="5861"/>
                  </a:cubicBezTo>
                  <a:cubicBezTo>
                    <a:pt x="3337" y="6064"/>
                    <a:pt x="3500" y="6227"/>
                    <a:pt x="3703" y="6227"/>
                  </a:cubicBezTo>
                  <a:lnTo>
                    <a:pt x="7855" y="6227"/>
                  </a:lnTo>
                  <a:cubicBezTo>
                    <a:pt x="8058" y="6227"/>
                    <a:pt x="8221" y="6064"/>
                    <a:pt x="8221" y="5861"/>
                  </a:cubicBezTo>
                  <a:cubicBezTo>
                    <a:pt x="8221" y="5617"/>
                    <a:pt x="8058" y="5454"/>
                    <a:pt x="7855" y="5454"/>
                  </a:cubicBezTo>
                  <a:close/>
                  <a:moveTo>
                    <a:pt x="366" y="7244"/>
                  </a:moveTo>
                  <a:cubicBezTo>
                    <a:pt x="163" y="7244"/>
                    <a:pt x="0" y="7448"/>
                    <a:pt x="0" y="7651"/>
                  </a:cubicBezTo>
                  <a:cubicBezTo>
                    <a:pt x="0" y="7855"/>
                    <a:pt x="163" y="8018"/>
                    <a:pt x="366" y="8018"/>
                  </a:cubicBezTo>
                  <a:lnTo>
                    <a:pt x="1954" y="8018"/>
                  </a:lnTo>
                  <a:cubicBezTo>
                    <a:pt x="2157" y="8018"/>
                    <a:pt x="2360" y="7855"/>
                    <a:pt x="2360" y="7651"/>
                  </a:cubicBezTo>
                  <a:cubicBezTo>
                    <a:pt x="2360" y="7448"/>
                    <a:pt x="2157" y="7244"/>
                    <a:pt x="1954" y="7244"/>
                  </a:cubicBezTo>
                  <a:close/>
                  <a:moveTo>
                    <a:pt x="3703" y="7244"/>
                  </a:moveTo>
                  <a:cubicBezTo>
                    <a:pt x="3500" y="7244"/>
                    <a:pt x="3337" y="7448"/>
                    <a:pt x="3337" y="7651"/>
                  </a:cubicBezTo>
                  <a:cubicBezTo>
                    <a:pt x="3337" y="7855"/>
                    <a:pt x="3500" y="8018"/>
                    <a:pt x="3703" y="8018"/>
                  </a:cubicBezTo>
                  <a:lnTo>
                    <a:pt x="7855" y="8018"/>
                  </a:lnTo>
                  <a:cubicBezTo>
                    <a:pt x="8058" y="8018"/>
                    <a:pt x="8221" y="7855"/>
                    <a:pt x="8221" y="7651"/>
                  </a:cubicBezTo>
                  <a:cubicBezTo>
                    <a:pt x="8221" y="7448"/>
                    <a:pt x="8058" y="7244"/>
                    <a:pt x="7855" y="7244"/>
                  </a:cubicBezTo>
                  <a:close/>
                  <a:moveTo>
                    <a:pt x="14203" y="8750"/>
                  </a:moveTo>
                  <a:cubicBezTo>
                    <a:pt x="13959" y="8750"/>
                    <a:pt x="13756" y="8954"/>
                    <a:pt x="13756" y="9198"/>
                  </a:cubicBezTo>
                  <a:cubicBezTo>
                    <a:pt x="13756" y="9483"/>
                    <a:pt x="13959" y="9686"/>
                    <a:pt x="14203" y="9686"/>
                  </a:cubicBezTo>
                  <a:cubicBezTo>
                    <a:pt x="14448" y="9686"/>
                    <a:pt x="14651" y="9483"/>
                    <a:pt x="14651" y="9198"/>
                  </a:cubicBezTo>
                  <a:cubicBezTo>
                    <a:pt x="14651" y="8954"/>
                    <a:pt x="14448" y="8750"/>
                    <a:pt x="14203" y="8750"/>
                  </a:cubicBezTo>
                  <a:close/>
                  <a:moveTo>
                    <a:pt x="15546" y="8750"/>
                  </a:moveTo>
                  <a:cubicBezTo>
                    <a:pt x="15302" y="8750"/>
                    <a:pt x="15099" y="8954"/>
                    <a:pt x="15099" y="9198"/>
                  </a:cubicBezTo>
                  <a:cubicBezTo>
                    <a:pt x="15099" y="9483"/>
                    <a:pt x="15302" y="9686"/>
                    <a:pt x="15546" y="9686"/>
                  </a:cubicBezTo>
                  <a:cubicBezTo>
                    <a:pt x="15791" y="9686"/>
                    <a:pt x="15994" y="9483"/>
                    <a:pt x="15994" y="9198"/>
                  </a:cubicBezTo>
                  <a:cubicBezTo>
                    <a:pt x="15994" y="8954"/>
                    <a:pt x="15791" y="8750"/>
                    <a:pt x="15546" y="8750"/>
                  </a:cubicBezTo>
                  <a:close/>
                  <a:moveTo>
                    <a:pt x="16889" y="8750"/>
                  </a:moveTo>
                  <a:cubicBezTo>
                    <a:pt x="16645" y="8750"/>
                    <a:pt x="16442" y="8954"/>
                    <a:pt x="16442" y="9198"/>
                  </a:cubicBezTo>
                  <a:cubicBezTo>
                    <a:pt x="16442" y="9483"/>
                    <a:pt x="16645" y="9686"/>
                    <a:pt x="16889" y="9686"/>
                  </a:cubicBezTo>
                  <a:cubicBezTo>
                    <a:pt x="17134" y="9686"/>
                    <a:pt x="17337" y="9483"/>
                    <a:pt x="17337" y="9198"/>
                  </a:cubicBezTo>
                  <a:cubicBezTo>
                    <a:pt x="17337" y="8954"/>
                    <a:pt x="17134" y="8750"/>
                    <a:pt x="16889" y="8750"/>
                  </a:cubicBezTo>
                  <a:close/>
                  <a:moveTo>
                    <a:pt x="18232" y="8750"/>
                  </a:moveTo>
                  <a:cubicBezTo>
                    <a:pt x="17988" y="8750"/>
                    <a:pt x="17785" y="8954"/>
                    <a:pt x="17785" y="9198"/>
                  </a:cubicBezTo>
                  <a:cubicBezTo>
                    <a:pt x="17785" y="9483"/>
                    <a:pt x="17988" y="9686"/>
                    <a:pt x="18232" y="9686"/>
                  </a:cubicBezTo>
                  <a:cubicBezTo>
                    <a:pt x="18477" y="9686"/>
                    <a:pt x="18680" y="9483"/>
                    <a:pt x="18680" y="9198"/>
                  </a:cubicBezTo>
                  <a:cubicBezTo>
                    <a:pt x="18680" y="8954"/>
                    <a:pt x="18477" y="8750"/>
                    <a:pt x="18232" y="8750"/>
                  </a:cubicBezTo>
                  <a:close/>
                  <a:moveTo>
                    <a:pt x="19575" y="8750"/>
                  </a:moveTo>
                  <a:cubicBezTo>
                    <a:pt x="19331" y="8750"/>
                    <a:pt x="19128" y="8954"/>
                    <a:pt x="19128" y="9198"/>
                  </a:cubicBezTo>
                  <a:cubicBezTo>
                    <a:pt x="19128" y="9483"/>
                    <a:pt x="19331" y="9686"/>
                    <a:pt x="19575" y="9686"/>
                  </a:cubicBezTo>
                  <a:cubicBezTo>
                    <a:pt x="19820" y="9686"/>
                    <a:pt x="20023" y="9483"/>
                    <a:pt x="20023" y="9198"/>
                  </a:cubicBezTo>
                  <a:cubicBezTo>
                    <a:pt x="20023" y="8954"/>
                    <a:pt x="19820" y="8750"/>
                    <a:pt x="19575" y="8750"/>
                  </a:cubicBezTo>
                  <a:close/>
                  <a:moveTo>
                    <a:pt x="20918" y="8750"/>
                  </a:moveTo>
                  <a:cubicBezTo>
                    <a:pt x="20674" y="8750"/>
                    <a:pt x="20471" y="8954"/>
                    <a:pt x="20471" y="9198"/>
                  </a:cubicBezTo>
                  <a:cubicBezTo>
                    <a:pt x="20471" y="9483"/>
                    <a:pt x="20674" y="9686"/>
                    <a:pt x="20918" y="9686"/>
                  </a:cubicBezTo>
                  <a:cubicBezTo>
                    <a:pt x="21163" y="9686"/>
                    <a:pt x="21366" y="9483"/>
                    <a:pt x="21366" y="9198"/>
                  </a:cubicBezTo>
                  <a:cubicBezTo>
                    <a:pt x="21366" y="8954"/>
                    <a:pt x="21163" y="8750"/>
                    <a:pt x="20918" y="8750"/>
                  </a:cubicBezTo>
                  <a:close/>
                  <a:moveTo>
                    <a:pt x="366" y="9035"/>
                  </a:moveTo>
                  <a:cubicBezTo>
                    <a:pt x="163" y="9035"/>
                    <a:pt x="0" y="9239"/>
                    <a:pt x="0" y="9442"/>
                  </a:cubicBezTo>
                  <a:cubicBezTo>
                    <a:pt x="0" y="9646"/>
                    <a:pt x="163" y="9849"/>
                    <a:pt x="366" y="9849"/>
                  </a:cubicBezTo>
                  <a:lnTo>
                    <a:pt x="1954" y="9849"/>
                  </a:lnTo>
                  <a:cubicBezTo>
                    <a:pt x="2157" y="9849"/>
                    <a:pt x="2360" y="9646"/>
                    <a:pt x="2360" y="9442"/>
                  </a:cubicBezTo>
                  <a:cubicBezTo>
                    <a:pt x="2360" y="9239"/>
                    <a:pt x="2157" y="9035"/>
                    <a:pt x="1954" y="9035"/>
                  </a:cubicBezTo>
                  <a:close/>
                  <a:moveTo>
                    <a:pt x="8669" y="9035"/>
                  </a:moveTo>
                  <a:cubicBezTo>
                    <a:pt x="8424" y="9035"/>
                    <a:pt x="8262" y="9239"/>
                    <a:pt x="8262" y="9442"/>
                  </a:cubicBezTo>
                  <a:cubicBezTo>
                    <a:pt x="8262" y="9646"/>
                    <a:pt x="8424" y="9849"/>
                    <a:pt x="8669" y="9849"/>
                  </a:cubicBezTo>
                  <a:lnTo>
                    <a:pt x="12779" y="9849"/>
                  </a:lnTo>
                  <a:cubicBezTo>
                    <a:pt x="12982" y="9849"/>
                    <a:pt x="13145" y="9646"/>
                    <a:pt x="13145" y="9442"/>
                  </a:cubicBezTo>
                  <a:cubicBezTo>
                    <a:pt x="13145" y="9239"/>
                    <a:pt x="12982" y="9035"/>
                    <a:pt x="12779" y="9035"/>
                  </a:cubicBezTo>
                  <a:close/>
                  <a:moveTo>
                    <a:pt x="366" y="10866"/>
                  </a:moveTo>
                  <a:cubicBezTo>
                    <a:pt x="163" y="10866"/>
                    <a:pt x="0" y="11029"/>
                    <a:pt x="0" y="11233"/>
                  </a:cubicBezTo>
                  <a:cubicBezTo>
                    <a:pt x="0" y="11436"/>
                    <a:pt x="163" y="11640"/>
                    <a:pt x="366" y="11640"/>
                  </a:cubicBezTo>
                  <a:lnTo>
                    <a:pt x="1954" y="11640"/>
                  </a:lnTo>
                  <a:cubicBezTo>
                    <a:pt x="2157" y="11640"/>
                    <a:pt x="2360" y="11436"/>
                    <a:pt x="2360" y="11233"/>
                  </a:cubicBezTo>
                  <a:cubicBezTo>
                    <a:pt x="2360" y="11029"/>
                    <a:pt x="2157" y="10866"/>
                    <a:pt x="1954" y="10866"/>
                  </a:cubicBezTo>
                  <a:close/>
                  <a:moveTo>
                    <a:pt x="8669" y="10866"/>
                  </a:moveTo>
                  <a:cubicBezTo>
                    <a:pt x="8424" y="10866"/>
                    <a:pt x="8262" y="11029"/>
                    <a:pt x="8262" y="11233"/>
                  </a:cubicBezTo>
                  <a:cubicBezTo>
                    <a:pt x="8262" y="11436"/>
                    <a:pt x="8424" y="11640"/>
                    <a:pt x="8669" y="11640"/>
                  </a:cubicBezTo>
                  <a:lnTo>
                    <a:pt x="12779" y="11640"/>
                  </a:lnTo>
                  <a:cubicBezTo>
                    <a:pt x="12982" y="11640"/>
                    <a:pt x="13145" y="11436"/>
                    <a:pt x="13145" y="11233"/>
                  </a:cubicBezTo>
                  <a:cubicBezTo>
                    <a:pt x="13145" y="11029"/>
                    <a:pt x="12982" y="10866"/>
                    <a:pt x="12779" y="10866"/>
                  </a:cubicBezTo>
                  <a:close/>
                  <a:moveTo>
                    <a:pt x="14203" y="12454"/>
                  </a:moveTo>
                  <a:cubicBezTo>
                    <a:pt x="13959" y="12454"/>
                    <a:pt x="13756" y="12657"/>
                    <a:pt x="13756" y="12942"/>
                  </a:cubicBezTo>
                  <a:cubicBezTo>
                    <a:pt x="13756" y="13186"/>
                    <a:pt x="13959" y="13390"/>
                    <a:pt x="14203" y="13390"/>
                  </a:cubicBezTo>
                  <a:cubicBezTo>
                    <a:pt x="14448" y="13390"/>
                    <a:pt x="14651" y="13186"/>
                    <a:pt x="14651" y="12942"/>
                  </a:cubicBezTo>
                  <a:cubicBezTo>
                    <a:pt x="14651" y="12657"/>
                    <a:pt x="14448" y="12454"/>
                    <a:pt x="14203" y="12454"/>
                  </a:cubicBezTo>
                  <a:close/>
                  <a:moveTo>
                    <a:pt x="15546" y="12454"/>
                  </a:moveTo>
                  <a:cubicBezTo>
                    <a:pt x="15302" y="12454"/>
                    <a:pt x="15099" y="12657"/>
                    <a:pt x="15099" y="12942"/>
                  </a:cubicBezTo>
                  <a:cubicBezTo>
                    <a:pt x="15099" y="13186"/>
                    <a:pt x="15302" y="13390"/>
                    <a:pt x="15546" y="13390"/>
                  </a:cubicBezTo>
                  <a:cubicBezTo>
                    <a:pt x="15791" y="13390"/>
                    <a:pt x="15994" y="13186"/>
                    <a:pt x="15994" y="12942"/>
                  </a:cubicBezTo>
                  <a:cubicBezTo>
                    <a:pt x="15994" y="12657"/>
                    <a:pt x="15791" y="12454"/>
                    <a:pt x="15546" y="12454"/>
                  </a:cubicBezTo>
                  <a:close/>
                  <a:moveTo>
                    <a:pt x="16889" y="12454"/>
                  </a:moveTo>
                  <a:cubicBezTo>
                    <a:pt x="16645" y="12454"/>
                    <a:pt x="16442" y="12657"/>
                    <a:pt x="16442" y="12942"/>
                  </a:cubicBezTo>
                  <a:cubicBezTo>
                    <a:pt x="16442" y="13186"/>
                    <a:pt x="16645" y="13390"/>
                    <a:pt x="16889" y="13390"/>
                  </a:cubicBezTo>
                  <a:cubicBezTo>
                    <a:pt x="17134" y="13390"/>
                    <a:pt x="17337" y="13186"/>
                    <a:pt x="17337" y="12942"/>
                  </a:cubicBezTo>
                  <a:cubicBezTo>
                    <a:pt x="17337" y="12657"/>
                    <a:pt x="17134" y="12454"/>
                    <a:pt x="16889" y="12454"/>
                  </a:cubicBezTo>
                  <a:close/>
                  <a:moveTo>
                    <a:pt x="18232" y="12454"/>
                  </a:moveTo>
                  <a:cubicBezTo>
                    <a:pt x="17988" y="12454"/>
                    <a:pt x="17785" y="12657"/>
                    <a:pt x="17785" y="12942"/>
                  </a:cubicBezTo>
                  <a:cubicBezTo>
                    <a:pt x="17785" y="13186"/>
                    <a:pt x="17988" y="13390"/>
                    <a:pt x="18232" y="13390"/>
                  </a:cubicBezTo>
                  <a:cubicBezTo>
                    <a:pt x="18477" y="13390"/>
                    <a:pt x="18680" y="13186"/>
                    <a:pt x="18680" y="12942"/>
                  </a:cubicBezTo>
                  <a:cubicBezTo>
                    <a:pt x="18680" y="12657"/>
                    <a:pt x="18477" y="12454"/>
                    <a:pt x="18232" y="12454"/>
                  </a:cubicBezTo>
                  <a:close/>
                  <a:moveTo>
                    <a:pt x="19575" y="12454"/>
                  </a:moveTo>
                  <a:cubicBezTo>
                    <a:pt x="19331" y="12454"/>
                    <a:pt x="19128" y="12657"/>
                    <a:pt x="19128" y="12942"/>
                  </a:cubicBezTo>
                  <a:cubicBezTo>
                    <a:pt x="19128" y="13186"/>
                    <a:pt x="19331" y="13390"/>
                    <a:pt x="19575" y="13390"/>
                  </a:cubicBezTo>
                  <a:cubicBezTo>
                    <a:pt x="19820" y="13390"/>
                    <a:pt x="20023" y="13186"/>
                    <a:pt x="20023" y="12942"/>
                  </a:cubicBezTo>
                  <a:cubicBezTo>
                    <a:pt x="20023" y="12657"/>
                    <a:pt x="19820" y="12454"/>
                    <a:pt x="19575" y="12454"/>
                  </a:cubicBezTo>
                  <a:close/>
                  <a:moveTo>
                    <a:pt x="20918" y="12454"/>
                  </a:moveTo>
                  <a:cubicBezTo>
                    <a:pt x="20674" y="12454"/>
                    <a:pt x="20471" y="12657"/>
                    <a:pt x="20471" y="12942"/>
                  </a:cubicBezTo>
                  <a:cubicBezTo>
                    <a:pt x="20471" y="13186"/>
                    <a:pt x="20674" y="13390"/>
                    <a:pt x="20918" y="13390"/>
                  </a:cubicBezTo>
                  <a:cubicBezTo>
                    <a:pt x="21163" y="13390"/>
                    <a:pt x="21366" y="13186"/>
                    <a:pt x="21366" y="12942"/>
                  </a:cubicBezTo>
                  <a:cubicBezTo>
                    <a:pt x="21366" y="12657"/>
                    <a:pt x="21163" y="12454"/>
                    <a:pt x="20918" y="12454"/>
                  </a:cubicBezTo>
                  <a:close/>
                  <a:moveTo>
                    <a:pt x="366" y="12657"/>
                  </a:moveTo>
                  <a:cubicBezTo>
                    <a:pt x="163" y="12657"/>
                    <a:pt x="0" y="12820"/>
                    <a:pt x="0" y="13023"/>
                  </a:cubicBezTo>
                  <a:cubicBezTo>
                    <a:pt x="0" y="13268"/>
                    <a:pt x="163" y="13430"/>
                    <a:pt x="366" y="13430"/>
                  </a:cubicBezTo>
                  <a:lnTo>
                    <a:pt x="1954" y="13430"/>
                  </a:lnTo>
                  <a:cubicBezTo>
                    <a:pt x="2157" y="13430"/>
                    <a:pt x="2360" y="13268"/>
                    <a:pt x="2360" y="13023"/>
                  </a:cubicBezTo>
                  <a:cubicBezTo>
                    <a:pt x="2360" y="12820"/>
                    <a:pt x="2157" y="12657"/>
                    <a:pt x="1954" y="12657"/>
                  </a:cubicBezTo>
                  <a:close/>
                  <a:moveTo>
                    <a:pt x="8669" y="12657"/>
                  </a:moveTo>
                  <a:cubicBezTo>
                    <a:pt x="8424" y="12657"/>
                    <a:pt x="8262" y="12820"/>
                    <a:pt x="8262" y="13023"/>
                  </a:cubicBezTo>
                  <a:cubicBezTo>
                    <a:pt x="8262" y="13268"/>
                    <a:pt x="8424" y="13430"/>
                    <a:pt x="8669" y="13430"/>
                  </a:cubicBezTo>
                  <a:lnTo>
                    <a:pt x="12779" y="13430"/>
                  </a:lnTo>
                  <a:cubicBezTo>
                    <a:pt x="12982" y="13430"/>
                    <a:pt x="13145" y="13268"/>
                    <a:pt x="13145" y="13023"/>
                  </a:cubicBezTo>
                  <a:cubicBezTo>
                    <a:pt x="13145" y="12820"/>
                    <a:pt x="12982" y="12657"/>
                    <a:pt x="12779" y="12657"/>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3"/>
            <p:cNvSpPr/>
            <p:nvPr/>
          </p:nvSpPr>
          <p:spPr>
            <a:xfrm>
              <a:off x="3173075" y="2324875"/>
              <a:ext cx="135325" cy="249275"/>
            </a:xfrm>
            <a:custGeom>
              <a:rect b="b" l="l" r="r" t="t"/>
              <a:pathLst>
                <a:path extrusionOk="0" h="9971" w="5413">
                  <a:moveTo>
                    <a:pt x="3052" y="692"/>
                  </a:moveTo>
                  <a:cubicBezTo>
                    <a:pt x="3256" y="692"/>
                    <a:pt x="3459" y="814"/>
                    <a:pt x="3663" y="977"/>
                  </a:cubicBezTo>
                  <a:cubicBezTo>
                    <a:pt x="3948" y="1221"/>
                    <a:pt x="4233" y="1709"/>
                    <a:pt x="4436" y="2320"/>
                  </a:cubicBezTo>
                  <a:cubicBezTo>
                    <a:pt x="4640" y="2930"/>
                    <a:pt x="4762" y="3663"/>
                    <a:pt x="4762" y="4477"/>
                  </a:cubicBezTo>
                  <a:cubicBezTo>
                    <a:pt x="4762" y="4680"/>
                    <a:pt x="4762" y="4924"/>
                    <a:pt x="4721" y="5169"/>
                  </a:cubicBezTo>
                  <a:cubicBezTo>
                    <a:pt x="4640" y="6349"/>
                    <a:pt x="4314" y="7448"/>
                    <a:pt x="3866" y="8180"/>
                  </a:cubicBezTo>
                  <a:cubicBezTo>
                    <a:pt x="3663" y="8546"/>
                    <a:pt x="3419" y="8831"/>
                    <a:pt x="3134" y="9035"/>
                  </a:cubicBezTo>
                  <a:cubicBezTo>
                    <a:pt x="2890" y="9238"/>
                    <a:pt x="2686" y="9320"/>
                    <a:pt x="2442" y="9320"/>
                  </a:cubicBezTo>
                  <a:lnTo>
                    <a:pt x="2361" y="9320"/>
                  </a:lnTo>
                  <a:cubicBezTo>
                    <a:pt x="2157" y="9279"/>
                    <a:pt x="1954" y="9198"/>
                    <a:pt x="1750" y="9035"/>
                  </a:cubicBezTo>
                  <a:cubicBezTo>
                    <a:pt x="1465" y="8750"/>
                    <a:pt x="1180" y="8302"/>
                    <a:pt x="977" y="7692"/>
                  </a:cubicBezTo>
                  <a:cubicBezTo>
                    <a:pt x="773" y="7081"/>
                    <a:pt x="651" y="6349"/>
                    <a:pt x="651" y="5535"/>
                  </a:cubicBezTo>
                  <a:cubicBezTo>
                    <a:pt x="651" y="5291"/>
                    <a:pt x="692" y="5087"/>
                    <a:pt x="692" y="4843"/>
                  </a:cubicBezTo>
                  <a:cubicBezTo>
                    <a:pt x="773" y="3622"/>
                    <a:pt x="1099" y="2564"/>
                    <a:pt x="1547" y="1831"/>
                  </a:cubicBezTo>
                  <a:cubicBezTo>
                    <a:pt x="1791" y="1424"/>
                    <a:pt x="2035" y="1140"/>
                    <a:pt x="2279" y="977"/>
                  </a:cubicBezTo>
                  <a:cubicBezTo>
                    <a:pt x="2523" y="773"/>
                    <a:pt x="2768" y="692"/>
                    <a:pt x="2971" y="692"/>
                  </a:cubicBezTo>
                  <a:close/>
                  <a:moveTo>
                    <a:pt x="2971" y="0"/>
                  </a:moveTo>
                  <a:cubicBezTo>
                    <a:pt x="2564" y="0"/>
                    <a:pt x="2198" y="163"/>
                    <a:pt x="1872" y="407"/>
                  </a:cubicBezTo>
                  <a:cubicBezTo>
                    <a:pt x="1343" y="814"/>
                    <a:pt x="936" y="1424"/>
                    <a:pt x="611" y="2157"/>
                  </a:cubicBezTo>
                  <a:cubicBezTo>
                    <a:pt x="326" y="2930"/>
                    <a:pt x="82" y="3826"/>
                    <a:pt x="0" y="4802"/>
                  </a:cubicBezTo>
                  <a:cubicBezTo>
                    <a:pt x="0" y="5046"/>
                    <a:pt x="0" y="5291"/>
                    <a:pt x="0" y="5535"/>
                  </a:cubicBezTo>
                  <a:cubicBezTo>
                    <a:pt x="0" y="6674"/>
                    <a:pt x="204" y="7732"/>
                    <a:pt x="611" y="8546"/>
                  </a:cubicBezTo>
                  <a:cubicBezTo>
                    <a:pt x="773" y="8953"/>
                    <a:pt x="1018" y="9279"/>
                    <a:pt x="1302" y="9523"/>
                  </a:cubicBezTo>
                  <a:cubicBezTo>
                    <a:pt x="1587" y="9767"/>
                    <a:pt x="1954" y="9930"/>
                    <a:pt x="2320" y="9971"/>
                  </a:cubicBezTo>
                  <a:lnTo>
                    <a:pt x="2442" y="9971"/>
                  </a:lnTo>
                  <a:cubicBezTo>
                    <a:pt x="2849" y="9971"/>
                    <a:pt x="3215" y="9808"/>
                    <a:pt x="3581" y="9564"/>
                  </a:cubicBezTo>
                  <a:cubicBezTo>
                    <a:pt x="4070" y="9198"/>
                    <a:pt x="4477" y="8587"/>
                    <a:pt x="4802" y="7814"/>
                  </a:cubicBezTo>
                  <a:cubicBezTo>
                    <a:pt x="5128" y="7081"/>
                    <a:pt x="5331" y="6186"/>
                    <a:pt x="5413" y="5209"/>
                  </a:cubicBezTo>
                  <a:cubicBezTo>
                    <a:pt x="5413" y="4965"/>
                    <a:pt x="5413" y="4721"/>
                    <a:pt x="5413" y="4477"/>
                  </a:cubicBezTo>
                  <a:cubicBezTo>
                    <a:pt x="5413" y="3296"/>
                    <a:pt x="5209" y="2238"/>
                    <a:pt x="4843" y="1465"/>
                  </a:cubicBezTo>
                  <a:cubicBezTo>
                    <a:pt x="4640" y="1058"/>
                    <a:pt x="4395" y="733"/>
                    <a:pt x="4111" y="448"/>
                  </a:cubicBezTo>
                  <a:cubicBezTo>
                    <a:pt x="3826" y="203"/>
                    <a:pt x="3459" y="41"/>
                    <a:pt x="3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3"/>
            <p:cNvSpPr/>
            <p:nvPr/>
          </p:nvSpPr>
          <p:spPr>
            <a:xfrm>
              <a:off x="2390675" y="1910275"/>
              <a:ext cx="866850" cy="1118675"/>
            </a:xfrm>
            <a:custGeom>
              <a:rect b="b" l="l" r="r" t="t"/>
              <a:pathLst>
                <a:path extrusionOk="0" h="44747" w="34674">
                  <a:moveTo>
                    <a:pt x="20542" y="1"/>
                  </a:moveTo>
                  <a:cubicBezTo>
                    <a:pt x="16954" y="1"/>
                    <a:pt x="13117" y="564"/>
                    <a:pt x="9849" y="2096"/>
                  </a:cubicBezTo>
                  <a:cubicBezTo>
                    <a:pt x="1465" y="6043"/>
                    <a:pt x="3297" y="19799"/>
                    <a:pt x="3297" y="19799"/>
                  </a:cubicBezTo>
                  <a:cubicBezTo>
                    <a:pt x="3297" y="19799"/>
                    <a:pt x="5128" y="25700"/>
                    <a:pt x="3948" y="29526"/>
                  </a:cubicBezTo>
                  <a:cubicBezTo>
                    <a:pt x="2767" y="33311"/>
                    <a:pt x="0" y="36200"/>
                    <a:pt x="0" y="36200"/>
                  </a:cubicBezTo>
                  <a:lnTo>
                    <a:pt x="19168" y="44746"/>
                  </a:lnTo>
                  <a:cubicBezTo>
                    <a:pt x="19168" y="44746"/>
                    <a:pt x="19820" y="41979"/>
                    <a:pt x="20104" y="41206"/>
                  </a:cubicBezTo>
                  <a:cubicBezTo>
                    <a:pt x="20349" y="40433"/>
                    <a:pt x="22343" y="40148"/>
                    <a:pt x="22343" y="40148"/>
                  </a:cubicBezTo>
                  <a:cubicBezTo>
                    <a:pt x="22343" y="40148"/>
                    <a:pt x="25362" y="41619"/>
                    <a:pt x="26748" y="41619"/>
                  </a:cubicBezTo>
                  <a:cubicBezTo>
                    <a:pt x="26802" y="41619"/>
                    <a:pt x="26853" y="41617"/>
                    <a:pt x="26901" y="41613"/>
                  </a:cubicBezTo>
                  <a:cubicBezTo>
                    <a:pt x="28244" y="41450"/>
                    <a:pt x="27837" y="40799"/>
                    <a:pt x="28895" y="38845"/>
                  </a:cubicBezTo>
                  <a:cubicBezTo>
                    <a:pt x="29953" y="36851"/>
                    <a:pt x="33738" y="26758"/>
                    <a:pt x="33738" y="24683"/>
                  </a:cubicBezTo>
                  <a:cubicBezTo>
                    <a:pt x="33738" y="22566"/>
                    <a:pt x="32029" y="21264"/>
                    <a:pt x="32029" y="20206"/>
                  </a:cubicBezTo>
                  <a:cubicBezTo>
                    <a:pt x="32029" y="19148"/>
                    <a:pt x="33087" y="17724"/>
                    <a:pt x="33860" y="15485"/>
                  </a:cubicBezTo>
                  <a:cubicBezTo>
                    <a:pt x="34674" y="13247"/>
                    <a:pt x="34389" y="8526"/>
                    <a:pt x="34389" y="8526"/>
                  </a:cubicBezTo>
                  <a:cubicBezTo>
                    <a:pt x="34389" y="8526"/>
                    <a:pt x="34389" y="4578"/>
                    <a:pt x="32436" y="2625"/>
                  </a:cubicBezTo>
                  <a:cubicBezTo>
                    <a:pt x="31240" y="1404"/>
                    <a:pt x="26202" y="1"/>
                    <a:pt x="2054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3"/>
            <p:cNvSpPr/>
            <p:nvPr/>
          </p:nvSpPr>
          <p:spPr>
            <a:xfrm>
              <a:off x="2431350" y="1943325"/>
              <a:ext cx="633900" cy="998125"/>
            </a:xfrm>
            <a:custGeom>
              <a:rect b="b" l="l" r="r" t="t"/>
              <a:pathLst>
                <a:path extrusionOk="0" h="39925" w="25356">
                  <a:moveTo>
                    <a:pt x="11233" y="1"/>
                  </a:moveTo>
                  <a:cubicBezTo>
                    <a:pt x="10257" y="285"/>
                    <a:pt x="9280" y="652"/>
                    <a:pt x="8385" y="1059"/>
                  </a:cubicBezTo>
                  <a:cubicBezTo>
                    <a:pt x="5576" y="2402"/>
                    <a:pt x="3949" y="4844"/>
                    <a:pt x="3013" y="7570"/>
                  </a:cubicBezTo>
                  <a:cubicBezTo>
                    <a:pt x="2077" y="10256"/>
                    <a:pt x="1832" y="13186"/>
                    <a:pt x="1832" y="15343"/>
                  </a:cubicBezTo>
                  <a:cubicBezTo>
                    <a:pt x="1832" y="16727"/>
                    <a:pt x="1914" y="17785"/>
                    <a:pt x="1995" y="18233"/>
                  </a:cubicBezTo>
                  <a:cubicBezTo>
                    <a:pt x="1995" y="18314"/>
                    <a:pt x="1995" y="18396"/>
                    <a:pt x="1995" y="18396"/>
                  </a:cubicBezTo>
                  <a:cubicBezTo>
                    <a:pt x="2117" y="18762"/>
                    <a:pt x="3053" y="21977"/>
                    <a:pt x="3053" y="25151"/>
                  </a:cubicBezTo>
                  <a:cubicBezTo>
                    <a:pt x="3053" y="26250"/>
                    <a:pt x="2931" y="27308"/>
                    <a:pt x="2646" y="28285"/>
                  </a:cubicBezTo>
                  <a:cubicBezTo>
                    <a:pt x="1995" y="30401"/>
                    <a:pt x="896" y="32192"/>
                    <a:pt x="1" y="33413"/>
                  </a:cubicBezTo>
                  <a:cubicBezTo>
                    <a:pt x="774" y="33616"/>
                    <a:pt x="1629" y="33861"/>
                    <a:pt x="2606" y="34227"/>
                  </a:cubicBezTo>
                  <a:cubicBezTo>
                    <a:pt x="5047" y="35163"/>
                    <a:pt x="9402" y="37320"/>
                    <a:pt x="13024" y="39355"/>
                  </a:cubicBezTo>
                  <a:lnTo>
                    <a:pt x="18396" y="38622"/>
                  </a:lnTo>
                  <a:cubicBezTo>
                    <a:pt x="18396" y="38622"/>
                    <a:pt x="18681" y="38744"/>
                    <a:pt x="19088" y="38907"/>
                  </a:cubicBezTo>
                  <a:cubicBezTo>
                    <a:pt x="19251" y="38866"/>
                    <a:pt x="19413" y="38785"/>
                    <a:pt x="19576" y="38744"/>
                  </a:cubicBezTo>
                  <a:cubicBezTo>
                    <a:pt x="20146" y="38541"/>
                    <a:pt x="20634" y="38500"/>
                    <a:pt x="20634" y="38500"/>
                  </a:cubicBezTo>
                  <a:lnTo>
                    <a:pt x="20716" y="38500"/>
                  </a:lnTo>
                  <a:cubicBezTo>
                    <a:pt x="20756" y="38500"/>
                    <a:pt x="20797" y="38500"/>
                    <a:pt x="20838" y="38541"/>
                  </a:cubicBezTo>
                  <a:cubicBezTo>
                    <a:pt x="20838" y="38541"/>
                    <a:pt x="20960" y="38582"/>
                    <a:pt x="21123" y="38663"/>
                  </a:cubicBezTo>
                  <a:cubicBezTo>
                    <a:pt x="21326" y="38744"/>
                    <a:pt x="21570" y="38866"/>
                    <a:pt x="21855" y="38988"/>
                  </a:cubicBezTo>
                  <a:cubicBezTo>
                    <a:pt x="22466" y="39233"/>
                    <a:pt x="23239" y="39518"/>
                    <a:pt x="23931" y="39721"/>
                  </a:cubicBezTo>
                  <a:cubicBezTo>
                    <a:pt x="24379" y="39843"/>
                    <a:pt x="24826" y="39925"/>
                    <a:pt x="25111" y="39925"/>
                  </a:cubicBezTo>
                  <a:lnTo>
                    <a:pt x="25355" y="39925"/>
                  </a:lnTo>
                  <a:cubicBezTo>
                    <a:pt x="25192" y="38459"/>
                    <a:pt x="20309" y="34552"/>
                    <a:pt x="20512" y="28977"/>
                  </a:cubicBezTo>
                  <a:cubicBezTo>
                    <a:pt x="20756" y="22872"/>
                    <a:pt x="19129" y="15099"/>
                    <a:pt x="19129" y="15099"/>
                  </a:cubicBezTo>
                  <a:cubicBezTo>
                    <a:pt x="19129" y="15099"/>
                    <a:pt x="19332" y="13186"/>
                    <a:pt x="15832" y="7326"/>
                  </a:cubicBezTo>
                  <a:cubicBezTo>
                    <a:pt x="14571" y="5210"/>
                    <a:pt x="13105" y="2524"/>
                    <a:pt x="1123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3"/>
            <p:cNvSpPr/>
            <p:nvPr/>
          </p:nvSpPr>
          <p:spPr>
            <a:xfrm>
              <a:off x="2939050" y="2055250"/>
              <a:ext cx="304250" cy="177050"/>
            </a:xfrm>
            <a:custGeom>
              <a:rect b="b" l="l" r="r" t="t"/>
              <a:pathLst>
                <a:path extrusionOk="0" h="7082" w="12170">
                  <a:moveTo>
                    <a:pt x="7733" y="0"/>
                  </a:moveTo>
                  <a:cubicBezTo>
                    <a:pt x="1385" y="0"/>
                    <a:pt x="1" y="2605"/>
                    <a:pt x="1873" y="4233"/>
                  </a:cubicBezTo>
                  <a:lnTo>
                    <a:pt x="6594" y="4029"/>
                  </a:lnTo>
                  <a:lnTo>
                    <a:pt x="6594" y="4029"/>
                  </a:lnTo>
                  <a:cubicBezTo>
                    <a:pt x="6594" y="4029"/>
                    <a:pt x="3745" y="7082"/>
                    <a:pt x="7041" y="7082"/>
                  </a:cubicBezTo>
                  <a:cubicBezTo>
                    <a:pt x="9605" y="7082"/>
                    <a:pt x="11437" y="6593"/>
                    <a:pt x="12169" y="5535"/>
                  </a:cubicBezTo>
                  <a:cubicBezTo>
                    <a:pt x="12169" y="5169"/>
                    <a:pt x="12169" y="4843"/>
                    <a:pt x="12169" y="4518"/>
                  </a:cubicBezTo>
                  <a:cubicBezTo>
                    <a:pt x="12169" y="3989"/>
                    <a:pt x="12169" y="3541"/>
                    <a:pt x="12129" y="3256"/>
                  </a:cubicBezTo>
                  <a:cubicBezTo>
                    <a:pt x="12129" y="2930"/>
                    <a:pt x="12129" y="2727"/>
                    <a:pt x="12129" y="2727"/>
                  </a:cubicBezTo>
                  <a:cubicBezTo>
                    <a:pt x="12129" y="2727"/>
                    <a:pt x="12129" y="2686"/>
                    <a:pt x="12129" y="2564"/>
                  </a:cubicBezTo>
                  <a:cubicBezTo>
                    <a:pt x="12129" y="2442"/>
                    <a:pt x="12129" y="2279"/>
                    <a:pt x="12088" y="2116"/>
                  </a:cubicBezTo>
                  <a:cubicBezTo>
                    <a:pt x="12088" y="1791"/>
                    <a:pt x="12006" y="1343"/>
                    <a:pt x="11925" y="896"/>
                  </a:cubicBezTo>
                  <a:cubicBezTo>
                    <a:pt x="11274" y="367"/>
                    <a:pt x="10012" y="0"/>
                    <a:pt x="7733"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3"/>
            <p:cNvSpPr/>
            <p:nvPr/>
          </p:nvSpPr>
          <p:spPr>
            <a:xfrm>
              <a:off x="2382525" y="1901600"/>
              <a:ext cx="878075" cy="1136150"/>
            </a:xfrm>
            <a:custGeom>
              <a:rect b="b" l="l" r="r" t="t"/>
              <a:pathLst>
                <a:path extrusionOk="0" h="45446" w="35123">
                  <a:moveTo>
                    <a:pt x="20837" y="693"/>
                  </a:moveTo>
                  <a:cubicBezTo>
                    <a:pt x="23646" y="693"/>
                    <a:pt x="26291" y="1059"/>
                    <a:pt x="28407" y="1547"/>
                  </a:cubicBezTo>
                  <a:cubicBezTo>
                    <a:pt x="29424" y="1792"/>
                    <a:pt x="30361" y="2077"/>
                    <a:pt x="31052" y="2361"/>
                  </a:cubicBezTo>
                  <a:cubicBezTo>
                    <a:pt x="31744" y="2646"/>
                    <a:pt x="32273" y="2972"/>
                    <a:pt x="32517" y="3216"/>
                  </a:cubicBezTo>
                  <a:cubicBezTo>
                    <a:pt x="33413" y="4111"/>
                    <a:pt x="33901" y="5536"/>
                    <a:pt x="34145" y="6716"/>
                  </a:cubicBezTo>
                  <a:cubicBezTo>
                    <a:pt x="34267" y="7326"/>
                    <a:pt x="34308" y="7856"/>
                    <a:pt x="34349" y="8262"/>
                  </a:cubicBezTo>
                  <a:cubicBezTo>
                    <a:pt x="34390" y="8425"/>
                    <a:pt x="34390" y="8588"/>
                    <a:pt x="34390" y="8710"/>
                  </a:cubicBezTo>
                  <a:cubicBezTo>
                    <a:pt x="34390" y="8832"/>
                    <a:pt x="34390" y="8873"/>
                    <a:pt x="34390" y="8873"/>
                  </a:cubicBezTo>
                  <a:cubicBezTo>
                    <a:pt x="34390" y="8873"/>
                    <a:pt x="34390" y="9076"/>
                    <a:pt x="34390" y="9402"/>
                  </a:cubicBezTo>
                  <a:cubicBezTo>
                    <a:pt x="34430" y="9687"/>
                    <a:pt x="34430" y="10135"/>
                    <a:pt x="34430" y="10664"/>
                  </a:cubicBezTo>
                  <a:cubicBezTo>
                    <a:pt x="34430" y="11437"/>
                    <a:pt x="34390" y="12414"/>
                    <a:pt x="34308" y="13309"/>
                  </a:cubicBezTo>
                  <a:cubicBezTo>
                    <a:pt x="34227" y="14204"/>
                    <a:pt x="34105" y="15100"/>
                    <a:pt x="33901" y="15710"/>
                  </a:cubicBezTo>
                  <a:cubicBezTo>
                    <a:pt x="33494" y="16809"/>
                    <a:pt x="33047" y="17704"/>
                    <a:pt x="32680" y="18478"/>
                  </a:cubicBezTo>
                  <a:cubicBezTo>
                    <a:pt x="32314" y="19251"/>
                    <a:pt x="32029" y="19902"/>
                    <a:pt x="32029" y="20553"/>
                  </a:cubicBezTo>
                  <a:cubicBezTo>
                    <a:pt x="32029" y="20919"/>
                    <a:pt x="32151" y="21245"/>
                    <a:pt x="32314" y="21570"/>
                  </a:cubicBezTo>
                  <a:cubicBezTo>
                    <a:pt x="32843" y="22507"/>
                    <a:pt x="33738" y="23565"/>
                    <a:pt x="33738" y="25030"/>
                  </a:cubicBezTo>
                  <a:cubicBezTo>
                    <a:pt x="33738" y="25233"/>
                    <a:pt x="33698" y="25600"/>
                    <a:pt x="33576" y="26088"/>
                  </a:cubicBezTo>
                  <a:cubicBezTo>
                    <a:pt x="33209" y="27716"/>
                    <a:pt x="32273" y="30565"/>
                    <a:pt x="31297" y="33169"/>
                  </a:cubicBezTo>
                  <a:cubicBezTo>
                    <a:pt x="30808" y="34472"/>
                    <a:pt x="30320" y="35733"/>
                    <a:pt x="29913" y="36751"/>
                  </a:cubicBezTo>
                  <a:cubicBezTo>
                    <a:pt x="29506" y="37809"/>
                    <a:pt x="29140" y="38623"/>
                    <a:pt x="28895" y="39030"/>
                  </a:cubicBezTo>
                  <a:cubicBezTo>
                    <a:pt x="28366" y="40047"/>
                    <a:pt x="28204" y="40739"/>
                    <a:pt x="28041" y="41105"/>
                  </a:cubicBezTo>
                  <a:cubicBezTo>
                    <a:pt x="27919" y="41309"/>
                    <a:pt x="27878" y="41390"/>
                    <a:pt x="27756" y="41471"/>
                  </a:cubicBezTo>
                  <a:cubicBezTo>
                    <a:pt x="27675" y="41512"/>
                    <a:pt x="27512" y="41594"/>
                    <a:pt x="27227" y="41594"/>
                  </a:cubicBezTo>
                  <a:lnTo>
                    <a:pt x="27064" y="41594"/>
                  </a:lnTo>
                  <a:cubicBezTo>
                    <a:pt x="26779" y="41594"/>
                    <a:pt x="26372" y="41512"/>
                    <a:pt x="25884" y="41390"/>
                  </a:cubicBezTo>
                  <a:cubicBezTo>
                    <a:pt x="25192" y="41187"/>
                    <a:pt x="24419" y="40902"/>
                    <a:pt x="23808" y="40657"/>
                  </a:cubicBezTo>
                  <a:cubicBezTo>
                    <a:pt x="23523" y="40535"/>
                    <a:pt x="23279" y="40413"/>
                    <a:pt x="23076" y="40332"/>
                  </a:cubicBezTo>
                  <a:cubicBezTo>
                    <a:pt x="22913" y="40251"/>
                    <a:pt x="22791" y="40210"/>
                    <a:pt x="22791" y="40210"/>
                  </a:cubicBezTo>
                  <a:cubicBezTo>
                    <a:pt x="22750" y="40169"/>
                    <a:pt x="22669" y="40169"/>
                    <a:pt x="22587" y="40169"/>
                  </a:cubicBezTo>
                  <a:cubicBezTo>
                    <a:pt x="22587" y="40169"/>
                    <a:pt x="22099" y="40210"/>
                    <a:pt x="21529" y="40413"/>
                  </a:cubicBezTo>
                  <a:cubicBezTo>
                    <a:pt x="21244" y="40495"/>
                    <a:pt x="20960" y="40617"/>
                    <a:pt x="20715" y="40780"/>
                  </a:cubicBezTo>
                  <a:cubicBezTo>
                    <a:pt x="20430" y="40902"/>
                    <a:pt x="20227" y="41105"/>
                    <a:pt x="20105" y="41431"/>
                  </a:cubicBezTo>
                  <a:cubicBezTo>
                    <a:pt x="19942" y="41878"/>
                    <a:pt x="19739" y="42733"/>
                    <a:pt x="19535" y="43547"/>
                  </a:cubicBezTo>
                  <a:cubicBezTo>
                    <a:pt x="19430" y="43946"/>
                    <a:pt x="19336" y="44324"/>
                    <a:pt x="19269" y="44596"/>
                  </a:cubicBezTo>
                  <a:lnTo>
                    <a:pt x="19269" y="44596"/>
                  </a:lnTo>
                  <a:lnTo>
                    <a:pt x="898" y="36444"/>
                  </a:lnTo>
                  <a:lnTo>
                    <a:pt x="898" y="36444"/>
                  </a:lnTo>
                  <a:cubicBezTo>
                    <a:pt x="1673" y="35558"/>
                    <a:pt x="3627" y="33066"/>
                    <a:pt x="4599" y="29954"/>
                  </a:cubicBezTo>
                  <a:cubicBezTo>
                    <a:pt x="4884" y="28977"/>
                    <a:pt x="5006" y="27919"/>
                    <a:pt x="5006" y="26820"/>
                  </a:cubicBezTo>
                  <a:cubicBezTo>
                    <a:pt x="5006" y="23483"/>
                    <a:pt x="3948" y="20065"/>
                    <a:pt x="3948" y="20065"/>
                  </a:cubicBezTo>
                  <a:cubicBezTo>
                    <a:pt x="3948" y="20029"/>
                    <a:pt x="3948" y="19972"/>
                    <a:pt x="3948" y="19902"/>
                  </a:cubicBezTo>
                  <a:cubicBezTo>
                    <a:pt x="3867" y="19454"/>
                    <a:pt x="3785" y="18396"/>
                    <a:pt x="3785" y="17012"/>
                  </a:cubicBezTo>
                  <a:cubicBezTo>
                    <a:pt x="3785" y="14855"/>
                    <a:pt x="4030" y="11925"/>
                    <a:pt x="4966" y="9239"/>
                  </a:cubicBezTo>
                  <a:cubicBezTo>
                    <a:pt x="5902" y="6513"/>
                    <a:pt x="7529" y="4071"/>
                    <a:pt x="10338" y="2728"/>
                  </a:cubicBezTo>
                  <a:cubicBezTo>
                    <a:pt x="13512" y="1263"/>
                    <a:pt x="17297" y="693"/>
                    <a:pt x="20837" y="693"/>
                  </a:cubicBezTo>
                  <a:close/>
                  <a:moveTo>
                    <a:pt x="20837" y="1"/>
                  </a:moveTo>
                  <a:cubicBezTo>
                    <a:pt x="17215" y="1"/>
                    <a:pt x="13349" y="571"/>
                    <a:pt x="10053" y="2117"/>
                  </a:cubicBezTo>
                  <a:cubicBezTo>
                    <a:pt x="7000" y="3542"/>
                    <a:pt x="5291" y="6187"/>
                    <a:pt x="4314" y="8995"/>
                  </a:cubicBezTo>
                  <a:cubicBezTo>
                    <a:pt x="3338" y="11844"/>
                    <a:pt x="3093" y="14815"/>
                    <a:pt x="3093" y="17012"/>
                  </a:cubicBezTo>
                  <a:cubicBezTo>
                    <a:pt x="3093" y="18884"/>
                    <a:pt x="3297" y="20187"/>
                    <a:pt x="3297" y="20187"/>
                  </a:cubicBezTo>
                  <a:lnTo>
                    <a:pt x="3297" y="20268"/>
                  </a:lnTo>
                  <a:cubicBezTo>
                    <a:pt x="3297" y="20268"/>
                    <a:pt x="3297" y="20309"/>
                    <a:pt x="3338" y="20390"/>
                  </a:cubicBezTo>
                  <a:cubicBezTo>
                    <a:pt x="3541" y="21082"/>
                    <a:pt x="4355" y="24012"/>
                    <a:pt x="4355" y="26820"/>
                  </a:cubicBezTo>
                  <a:cubicBezTo>
                    <a:pt x="4355" y="27879"/>
                    <a:pt x="4233" y="28896"/>
                    <a:pt x="3948" y="29751"/>
                  </a:cubicBezTo>
                  <a:cubicBezTo>
                    <a:pt x="3378" y="31623"/>
                    <a:pt x="2402" y="33251"/>
                    <a:pt x="1588" y="34431"/>
                  </a:cubicBezTo>
                  <a:cubicBezTo>
                    <a:pt x="1181" y="35041"/>
                    <a:pt x="814" y="35489"/>
                    <a:pt x="530" y="35815"/>
                  </a:cubicBezTo>
                  <a:cubicBezTo>
                    <a:pt x="407" y="35977"/>
                    <a:pt x="285" y="36099"/>
                    <a:pt x="204" y="36221"/>
                  </a:cubicBezTo>
                  <a:lnTo>
                    <a:pt x="123" y="36303"/>
                  </a:lnTo>
                  <a:lnTo>
                    <a:pt x="82" y="36344"/>
                  </a:lnTo>
                  <a:cubicBezTo>
                    <a:pt x="1" y="36425"/>
                    <a:pt x="1" y="36506"/>
                    <a:pt x="1" y="36628"/>
                  </a:cubicBezTo>
                  <a:cubicBezTo>
                    <a:pt x="41" y="36751"/>
                    <a:pt x="123" y="36832"/>
                    <a:pt x="204" y="36873"/>
                  </a:cubicBezTo>
                  <a:lnTo>
                    <a:pt x="19372" y="45419"/>
                  </a:lnTo>
                  <a:cubicBezTo>
                    <a:pt x="19406" y="45436"/>
                    <a:pt x="19447" y="45446"/>
                    <a:pt x="19489" y="45446"/>
                  </a:cubicBezTo>
                  <a:cubicBezTo>
                    <a:pt x="19548" y="45446"/>
                    <a:pt x="19610" y="45426"/>
                    <a:pt x="19657" y="45378"/>
                  </a:cubicBezTo>
                  <a:cubicBezTo>
                    <a:pt x="19739" y="45338"/>
                    <a:pt x="19820" y="45256"/>
                    <a:pt x="19820" y="45175"/>
                  </a:cubicBezTo>
                  <a:cubicBezTo>
                    <a:pt x="19820" y="45175"/>
                    <a:pt x="19983" y="44483"/>
                    <a:pt x="20186" y="43710"/>
                  </a:cubicBezTo>
                  <a:cubicBezTo>
                    <a:pt x="20390" y="42896"/>
                    <a:pt x="20634" y="42041"/>
                    <a:pt x="20756" y="41675"/>
                  </a:cubicBezTo>
                  <a:cubicBezTo>
                    <a:pt x="20756" y="41594"/>
                    <a:pt x="20878" y="41471"/>
                    <a:pt x="21041" y="41349"/>
                  </a:cubicBezTo>
                  <a:cubicBezTo>
                    <a:pt x="21326" y="41187"/>
                    <a:pt x="21773" y="41024"/>
                    <a:pt x="22099" y="40942"/>
                  </a:cubicBezTo>
                  <a:cubicBezTo>
                    <a:pt x="22262" y="40902"/>
                    <a:pt x="22425" y="40861"/>
                    <a:pt x="22547" y="40861"/>
                  </a:cubicBezTo>
                  <a:lnTo>
                    <a:pt x="22574" y="40852"/>
                  </a:lnTo>
                  <a:lnTo>
                    <a:pt x="22574" y="40852"/>
                  </a:lnTo>
                  <a:cubicBezTo>
                    <a:pt x="22782" y="40948"/>
                    <a:pt x="23443" y="41251"/>
                    <a:pt x="24215" y="41553"/>
                  </a:cubicBezTo>
                  <a:cubicBezTo>
                    <a:pt x="24704" y="41716"/>
                    <a:pt x="25192" y="41919"/>
                    <a:pt x="25721" y="42041"/>
                  </a:cubicBezTo>
                  <a:cubicBezTo>
                    <a:pt x="26209" y="42204"/>
                    <a:pt x="26657" y="42285"/>
                    <a:pt x="27064" y="42285"/>
                  </a:cubicBezTo>
                  <a:lnTo>
                    <a:pt x="27268" y="42285"/>
                  </a:lnTo>
                  <a:cubicBezTo>
                    <a:pt x="27634" y="42245"/>
                    <a:pt x="27919" y="42163"/>
                    <a:pt x="28163" y="42000"/>
                  </a:cubicBezTo>
                  <a:cubicBezTo>
                    <a:pt x="28326" y="41878"/>
                    <a:pt x="28448" y="41756"/>
                    <a:pt x="28529" y="41553"/>
                  </a:cubicBezTo>
                  <a:cubicBezTo>
                    <a:pt x="28814" y="41064"/>
                    <a:pt x="28936" y="40413"/>
                    <a:pt x="29506" y="39355"/>
                  </a:cubicBezTo>
                  <a:cubicBezTo>
                    <a:pt x="29791" y="38826"/>
                    <a:pt x="30238" y="37809"/>
                    <a:pt x="30727" y="36547"/>
                  </a:cubicBezTo>
                  <a:cubicBezTo>
                    <a:pt x="31500" y="34675"/>
                    <a:pt x="32395" y="32192"/>
                    <a:pt x="33128" y="29995"/>
                  </a:cubicBezTo>
                  <a:cubicBezTo>
                    <a:pt x="33494" y="28896"/>
                    <a:pt x="33820" y="27879"/>
                    <a:pt x="34023" y="27024"/>
                  </a:cubicBezTo>
                  <a:cubicBezTo>
                    <a:pt x="34267" y="26169"/>
                    <a:pt x="34390" y="25477"/>
                    <a:pt x="34390" y="25030"/>
                  </a:cubicBezTo>
                  <a:cubicBezTo>
                    <a:pt x="34390" y="23850"/>
                    <a:pt x="33942" y="22954"/>
                    <a:pt x="33494" y="22222"/>
                  </a:cubicBezTo>
                  <a:cubicBezTo>
                    <a:pt x="33291" y="21855"/>
                    <a:pt x="33087" y="21530"/>
                    <a:pt x="32924" y="21245"/>
                  </a:cubicBezTo>
                  <a:cubicBezTo>
                    <a:pt x="32762" y="20960"/>
                    <a:pt x="32721" y="20716"/>
                    <a:pt x="32721" y="20553"/>
                  </a:cubicBezTo>
                  <a:cubicBezTo>
                    <a:pt x="32680" y="20146"/>
                    <a:pt x="32924" y="19536"/>
                    <a:pt x="33291" y="18762"/>
                  </a:cubicBezTo>
                  <a:cubicBezTo>
                    <a:pt x="33657" y="17989"/>
                    <a:pt x="34105" y="17094"/>
                    <a:pt x="34512" y="15954"/>
                  </a:cubicBezTo>
                  <a:cubicBezTo>
                    <a:pt x="34756" y="15222"/>
                    <a:pt x="34919" y="14326"/>
                    <a:pt x="35000" y="13350"/>
                  </a:cubicBezTo>
                  <a:cubicBezTo>
                    <a:pt x="35081" y="12414"/>
                    <a:pt x="35122" y="11478"/>
                    <a:pt x="35122" y="10664"/>
                  </a:cubicBezTo>
                  <a:cubicBezTo>
                    <a:pt x="35122" y="9606"/>
                    <a:pt x="35081" y="8873"/>
                    <a:pt x="35081" y="8832"/>
                  </a:cubicBezTo>
                  <a:lnTo>
                    <a:pt x="35081" y="8832"/>
                  </a:lnTo>
                  <a:lnTo>
                    <a:pt x="35081" y="8832"/>
                  </a:lnTo>
                  <a:cubicBezTo>
                    <a:pt x="35077" y="8631"/>
                    <a:pt x="35048" y="7708"/>
                    <a:pt x="34797" y="6594"/>
                  </a:cubicBezTo>
                  <a:cubicBezTo>
                    <a:pt x="34552" y="5332"/>
                    <a:pt x="34064" y="3786"/>
                    <a:pt x="33006" y="2728"/>
                  </a:cubicBezTo>
                  <a:cubicBezTo>
                    <a:pt x="32640" y="2361"/>
                    <a:pt x="32070" y="2036"/>
                    <a:pt x="31297" y="1751"/>
                  </a:cubicBezTo>
                  <a:cubicBezTo>
                    <a:pt x="29058" y="815"/>
                    <a:pt x="25111" y="1"/>
                    <a:pt x="208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3"/>
            <p:cNvSpPr/>
            <p:nvPr/>
          </p:nvSpPr>
          <p:spPr>
            <a:xfrm>
              <a:off x="2417125" y="1742250"/>
              <a:ext cx="1039825" cy="903125"/>
            </a:xfrm>
            <a:custGeom>
              <a:rect b="b" l="l" r="r" t="t"/>
              <a:pathLst>
                <a:path extrusionOk="0" h="36125" w="41593">
                  <a:moveTo>
                    <a:pt x="17525" y="0"/>
                  </a:moveTo>
                  <a:cubicBezTo>
                    <a:pt x="17069" y="0"/>
                    <a:pt x="16613" y="9"/>
                    <a:pt x="16157" y="26"/>
                  </a:cubicBezTo>
                  <a:cubicBezTo>
                    <a:pt x="8669" y="270"/>
                    <a:pt x="3175" y="2916"/>
                    <a:pt x="1587" y="7230"/>
                  </a:cubicBezTo>
                  <a:cubicBezTo>
                    <a:pt x="0" y="11584"/>
                    <a:pt x="2483" y="26805"/>
                    <a:pt x="2646" y="30875"/>
                  </a:cubicBezTo>
                  <a:cubicBezTo>
                    <a:pt x="2768" y="34944"/>
                    <a:pt x="5250" y="36125"/>
                    <a:pt x="8140" y="36125"/>
                  </a:cubicBezTo>
                  <a:cubicBezTo>
                    <a:pt x="11029" y="36125"/>
                    <a:pt x="13512" y="33601"/>
                    <a:pt x="14163" y="31404"/>
                  </a:cubicBezTo>
                  <a:cubicBezTo>
                    <a:pt x="14855" y="29165"/>
                    <a:pt x="15099" y="26927"/>
                    <a:pt x="15506" y="26398"/>
                  </a:cubicBezTo>
                  <a:cubicBezTo>
                    <a:pt x="15558" y="26322"/>
                    <a:pt x="15635" y="26290"/>
                    <a:pt x="15729" y="26290"/>
                  </a:cubicBezTo>
                  <a:cubicBezTo>
                    <a:pt x="16293" y="26290"/>
                    <a:pt x="17459" y="27456"/>
                    <a:pt x="17459" y="27456"/>
                  </a:cubicBezTo>
                  <a:cubicBezTo>
                    <a:pt x="17459" y="27456"/>
                    <a:pt x="18852" y="27854"/>
                    <a:pt x="19901" y="27854"/>
                  </a:cubicBezTo>
                  <a:cubicBezTo>
                    <a:pt x="20426" y="27854"/>
                    <a:pt x="20864" y="27755"/>
                    <a:pt x="21000" y="27456"/>
                  </a:cubicBezTo>
                  <a:cubicBezTo>
                    <a:pt x="21407" y="26520"/>
                    <a:pt x="20227" y="26276"/>
                    <a:pt x="21651" y="25747"/>
                  </a:cubicBezTo>
                  <a:cubicBezTo>
                    <a:pt x="23116" y="25218"/>
                    <a:pt x="26535" y="23102"/>
                    <a:pt x="26535" y="21026"/>
                  </a:cubicBezTo>
                  <a:cubicBezTo>
                    <a:pt x="26535" y="18910"/>
                    <a:pt x="22587" y="15369"/>
                    <a:pt x="24541" y="14840"/>
                  </a:cubicBezTo>
                  <a:cubicBezTo>
                    <a:pt x="25501" y="14585"/>
                    <a:pt x="27395" y="14519"/>
                    <a:pt x="29101" y="14519"/>
                  </a:cubicBezTo>
                  <a:cubicBezTo>
                    <a:pt x="30938" y="14519"/>
                    <a:pt x="32558" y="14596"/>
                    <a:pt x="32558" y="14596"/>
                  </a:cubicBezTo>
                  <a:cubicBezTo>
                    <a:pt x="32558" y="14596"/>
                    <a:pt x="28366" y="16549"/>
                    <a:pt x="30442" y="17485"/>
                  </a:cubicBezTo>
                  <a:cubicBezTo>
                    <a:pt x="30907" y="17682"/>
                    <a:pt x="31518" y="17779"/>
                    <a:pt x="32209" y="17779"/>
                  </a:cubicBezTo>
                  <a:cubicBezTo>
                    <a:pt x="34660" y="17779"/>
                    <a:pt x="38115" y="16565"/>
                    <a:pt x="39639" y="14311"/>
                  </a:cubicBezTo>
                  <a:cubicBezTo>
                    <a:pt x="41593" y="11421"/>
                    <a:pt x="38866" y="6863"/>
                    <a:pt x="35040" y="4340"/>
                  </a:cubicBezTo>
                  <a:cubicBezTo>
                    <a:pt x="31486" y="2009"/>
                    <a:pt x="24558" y="0"/>
                    <a:pt x="17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3"/>
            <p:cNvSpPr/>
            <p:nvPr/>
          </p:nvSpPr>
          <p:spPr>
            <a:xfrm>
              <a:off x="2435425" y="1733725"/>
              <a:ext cx="997100" cy="919800"/>
            </a:xfrm>
            <a:custGeom>
              <a:rect b="b" l="l" r="r" t="t"/>
              <a:pathLst>
                <a:path extrusionOk="0" h="36792" w="39884">
                  <a:moveTo>
                    <a:pt x="16893" y="692"/>
                  </a:moveTo>
                  <a:cubicBezTo>
                    <a:pt x="23823" y="692"/>
                    <a:pt x="30680" y="2709"/>
                    <a:pt x="34146" y="4966"/>
                  </a:cubicBezTo>
                  <a:cubicBezTo>
                    <a:pt x="35570" y="5902"/>
                    <a:pt x="36832" y="7164"/>
                    <a:pt x="37768" y="8507"/>
                  </a:cubicBezTo>
                  <a:cubicBezTo>
                    <a:pt x="38663" y="9809"/>
                    <a:pt x="39233" y="11233"/>
                    <a:pt x="39233" y="12454"/>
                  </a:cubicBezTo>
                  <a:cubicBezTo>
                    <a:pt x="39233" y="13187"/>
                    <a:pt x="39029" y="13879"/>
                    <a:pt x="38622" y="14489"/>
                  </a:cubicBezTo>
                  <a:cubicBezTo>
                    <a:pt x="37930" y="15507"/>
                    <a:pt x="36750" y="16361"/>
                    <a:pt x="35407" y="16931"/>
                  </a:cubicBezTo>
                  <a:cubicBezTo>
                    <a:pt x="34105" y="17501"/>
                    <a:pt x="32681" y="17786"/>
                    <a:pt x="31500" y="17786"/>
                  </a:cubicBezTo>
                  <a:cubicBezTo>
                    <a:pt x="30849" y="17786"/>
                    <a:pt x="30279" y="17664"/>
                    <a:pt x="29872" y="17501"/>
                  </a:cubicBezTo>
                  <a:cubicBezTo>
                    <a:pt x="29669" y="17419"/>
                    <a:pt x="29588" y="17338"/>
                    <a:pt x="29547" y="17297"/>
                  </a:cubicBezTo>
                  <a:lnTo>
                    <a:pt x="29465" y="17175"/>
                  </a:lnTo>
                  <a:cubicBezTo>
                    <a:pt x="29465" y="17134"/>
                    <a:pt x="29506" y="17053"/>
                    <a:pt x="29547" y="16972"/>
                  </a:cubicBezTo>
                  <a:cubicBezTo>
                    <a:pt x="29710" y="16605"/>
                    <a:pt x="30361" y="16158"/>
                    <a:pt x="30890" y="15791"/>
                  </a:cubicBezTo>
                  <a:cubicBezTo>
                    <a:pt x="31175" y="15629"/>
                    <a:pt x="31460" y="15507"/>
                    <a:pt x="31663" y="15384"/>
                  </a:cubicBezTo>
                  <a:cubicBezTo>
                    <a:pt x="31744" y="15344"/>
                    <a:pt x="31826" y="15303"/>
                    <a:pt x="31867" y="15262"/>
                  </a:cubicBezTo>
                  <a:lnTo>
                    <a:pt x="31948" y="15222"/>
                  </a:lnTo>
                  <a:cubicBezTo>
                    <a:pt x="32111" y="15181"/>
                    <a:pt x="32192" y="15018"/>
                    <a:pt x="32151" y="14855"/>
                  </a:cubicBezTo>
                  <a:cubicBezTo>
                    <a:pt x="32111" y="14693"/>
                    <a:pt x="31989" y="14611"/>
                    <a:pt x="31826" y="14571"/>
                  </a:cubicBezTo>
                  <a:cubicBezTo>
                    <a:pt x="31826" y="14571"/>
                    <a:pt x="30320" y="14530"/>
                    <a:pt x="28570" y="14530"/>
                  </a:cubicBezTo>
                  <a:cubicBezTo>
                    <a:pt x="27675" y="14530"/>
                    <a:pt x="26739" y="14530"/>
                    <a:pt x="25884" y="14571"/>
                  </a:cubicBezTo>
                  <a:cubicBezTo>
                    <a:pt x="25029" y="14652"/>
                    <a:pt x="24256" y="14733"/>
                    <a:pt x="23727" y="14855"/>
                  </a:cubicBezTo>
                  <a:cubicBezTo>
                    <a:pt x="23483" y="14937"/>
                    <a:pt x="23279" y="15059"/>
                    <a:pt x="23117" y="15222"/>
                  </a:cubicBezTo>
                  <a:cubicBezTo>
                    <a:pt x="22995" y="15384"/>
                    <a:pt x="22913" y="15629"/>
                    <a:pt x="22913" y="15832"/>
                  </a:cubicBezTo>
                  <a:cubicBezTo>
                    <a:pt x="22913" y="16239"/>
                    <a:pt x="23117" y="16687"/>
                    <a:pt x="23361" y="17134"/>
                  </a:cubicBezTo>
                  <a:cubicBezTo>
                    <a:pt x="23727" y="17826"/>
                    <a:pt x="24256" y="18600"/>
                    <a:pt x="24704" y="19373"/>
                  </a:cubicBezTo>
                  <a:cubicBezTo>
                    <a:pt x="25152" y="20105"/>
                    <a:pt x="25436" y="20838"/>
                    <a:pt x="25436" y="21367"/>
                  </a:cubicBezTo>
                  <a:cubicBezTo>
                    <a:pt x="25436" y="21774"/>
                    <a:pt x="25274" y="22262"/>
                    <a:pt x="24948" y="22710"/>
                  </a:cubicBezTo>
                  <a:cubicBezTo>
                    <a:pt x="24460" y="23402"/>
                    <a:pt x="23686" y="24094"/>
                    <a:pt x="22913" y="24623"/>
                  </a:cubicBezTo>
                  <a:cubicBezTo>
                    <a:pt x="22140" y="25193"/>
                    <a:pt x="21326" y="25599"/>
                    <a:pt x="20797" y="25762"/>
                  </a:cubicBezTo>
                  <a:cubicBezTo>
                    <a:pt x="20512" y="25884"/>
                    <a:pt x="20268" y="25966"/>
                    <a:pt x="20105" y="26129"/>
                  </a:cubicBezTo>
                  <a:cubicBezTo>
                    <a:pt x="20024" y="26169"/>
                    <a:pt x="19983" y="26251"/>
                    <a:pt x="19902" y="26373"/>
                  </a:cubicBezTo>
                  <a:cubicBezTo>
                    <a:pt x="19861" y="26454"/>
                    <a:pt x="19861" y="26576"/>
                    <a:pt x="19861" y="26658"/>
                  </a:cubicBezTo>
                  <a:cubicBezTo>
                    <a:pt x="19861" y="26861"/>
                    <a:pt x="19902" y="26983"/>
                    <a:pt x="19942" y="27105"/>
                  </a:cubicBezTo>
                  <a:cubicBezTo>
                    <a:pt x="19983" y="27227"/>
                    <a:pt x="20024" y="27309"/>
                    <a:pt x="20024" y="27390"/>
                  </a:cubicBezTo>
                  <a:cubicBezTo>
                    <a:pt x="20024" y="27472"/>
                    <a:pt x="20024" y="27553"/>
                    <a:pt x="19942" y="27675"/>
                  </a:cubicBezTo>
                  <a:cubicBezTo>
                    <a:pt x="19942" y="27675"/>
                    <a:pt x="19902" y="27756"/>
                    <a:pt x="19780" y="27797"/>
                  </a:cubicBezTo>
                  <a:cubicBezTo>
                    <a:pt x="19664" y="27826"/>
                    <a:pt x="19529" y="27855"/>
                    <a:pt x="19373" y="27855"/>
                  </a:cubicBezTo>
                  <a:cubicBezTo>
                    <a:pt x="19309" y="27855"/>
                    <a:pt x="19241" y="27850"/>
                    <a:pt x="19169" y="27838"/>
                  </a:cubicBezTo>
                  <a:cubicBezTo>
                    <a:pt x="19102" y="27843"/>
                    <a:pt x="19034" y="27846"/>
                    <a:pt x="18965" y="27846"/>
                  </a:cubicBezTo>
                  <a:cubicBezTo>
                    <a:pt x="18526" y="27846"/>
                    <a:pt x="18044" y="27745"/>
                    <a:pt x="17623" y="27675"/>
                  </a:cubicBezTo>
                  <a:cubicBezTo>
                    <a:pt x="17378" y="27594"/>
                    <a:pt x="17175" y="27553"/>
                    <a:pt x="17053" y="27512"/>
                  </a:cubicBezTo>
                  <a:cubicBezTo>
                    <a:pt x="16988" y="27496"/>
                    <a:pt x="16936" y="27486"/>
                    <a:pt x="16897" y="27480"/>
                  </a:cubicBezTo>
                  <a:lnTo>
                    <a:pt x="16897" y="27480"/>
                  </a:lnTo>
                  <a:cubicBezTo>
                    <a:pt x="16786" y="27375"/>
                    <a:pt x="16562" y="27169"/>
                    <a:pt x="16280" y="26942"/>
                  </a:cubicBezTo>
                  <a:cubicBezTo>
                    <a:pt x="16117" y="26780"/>
                    <a:pt x="15873" y="26658"/>
                    <a:pt x="15669" y="26536"/>
                  </a:cubicBezTo>
                  <a:cubicBezTo>
                    <a:pt x="15466" y="26413"/>
                    <a:pt x="15262" y="26291"/>
                    <a:pt x="14977" y="26291"/>
                  </a:cubicBezTo>
                  <a:cubicBezTo>
                    <a:pt x="14814" y="26291"/>
                    <a:pt x="14611" y="26373"/>
                    <a:pt x="14489" y="26536"/>
                  </a:cubicBezTo>
                  <a:cubicBezTo>
                    <a:pt x="14326" y="26739"/>
                    <a:pt x="14245" y="26983"/>
                    <a:pt x="14163" y="27349"/>
                  </a:cubicBezTo>
                  <a:cubicBezTo>
                    <a:pt x="13878" y="28326"/>
                    <a:pt x="13594" y="29995"/>
                    <a:pt x="13105" y="31623"/>
                  </a:cubicBezTo>
                  <a:cubicBezTo>
                    <a:pt x="12820" y="32681"/>
                    <a:pt x="12047" y="33820"/>
                    <a:pt x="11030" y="34675"/>
                  </a:cubicBezTo>
                  <a:cubicBezTo>
                    <a:pt x="10012" y="35530"/>
                    <a:pt x="8751" y="36099"/>
                    <a:pt x="7408" y="36099"/>
                  </a:cubicBezTo>
                  <a:cubicBezTo>
                    <a:pt x="6024" y="36099"/>
                    <a:pt x="4762" y="35814"/>
                    <a:pt x="3826" y="35082"/>
                  </a:cubicBezTo>
                  <a:cubicBezTo>
                    <a:pt x="2931" y="34349"/>
                    <a:pt x="2320" y="33169"/>
                    <a:pt x="2239" y="31175"/>
                  </a:cubicBezTo>
                  <a:cubicBezTo>
                    <a:pt x="2198" y="29588"/>
                    <a:pt x="1791" y="26454"/>
                    <a:pt x="1425" y="22873"/>
                  </a:cubicBezTo>
                  <a:cubicBezTo>
                    <a:pt x="1018" y="19332"/>
                    <a:pt x="652" y="15344"/>
                    <a:pt x="652" y="12251"/>
                  </a:cubicBezTo>
                  <a:cubicBezTo>
                    <a:pt x="652" y="10297"/>
                    <a:pt x="815" y="8629"/>
                    <a:pt x="1181" y="7693"/>
                  </a:cubicBezTo>
                  <a:cubicBezTo>
                    <a:pt x="1914" y="5617"/>
                    <a:pt x="3623" y="3949"/>
                    <a:pt x="6065" y="2728"/>
                  </a:cubicBezTo>
                  <a:cubicBezTo>
                    <a:pt x="8506" y="1547"/>
                    <a:pt x="11722" y="815"/>
                    <a:pt x="15425" y="693"/>
                  </a:cubicBezTo>
                  <a:lnTo>
                    <a:pt x="16687" y="693"/>
                  </a:lnTo>
                  <a:cubicBezTo>
                    <a:pt x="16755" y="692"/>
                    <a:pt x="16824" y="692"/>
                    <a:pt x="16893" y="692"/>
                  </a:cubicBezTo>
                  <a:close/>
                  <a:moveTo>
                    <a:pt x="15425" y="1"/>
                  </a:moveTo>
                  <a:cubicBezTo>
                    <a:pt x="11640" y="164"/>
                    <a:pt x="8344" y="896"/>
                    <a:pt x="5780" y="2158"/>
                  </a:cubicBezTo>
                  <a:cubicBezTo>
                    <a:pt x="3216" y="3379"/>
                    <a:pt x="1344" y="5210"/>
                    <a:pt x="530" y="7449"/>
                  </a:cubicBezTo>
                  <a:cubicBezTo>
                    <a:pt x="123" y="8588"/>
                    <a:pt x="1" y="10257"/>
                    <a:pt x="1" y="12251"/>
                  </a:cubicBezTo>
                  <a:cubicBezTo>
                    <a:pt x="1" y="15425"/>
                    <a:pt x="367" y="19373"/>
                    <a:pt x="733" y="22954"/>
                  </a:cubicBezTo>
                  <a:cubicBezTo>
                    <a:pt x="1140" y="26536"/>
                    <a:pt x="1507" y="29710"/>
                    <a:pt x="1547" y="31216"/>
                  </a:cubicBezTo>
                  <a:cubicBezTo>
                    <a:pt x="1629" y="33291"/>
                    <a:pt x="2320" y="34756"/>
                    <a:pt x="3419" y="35611"/>
                  </a:cubicBezTo>
                  <a:cubicBezTo>
                    <a:pt x="4518" y="36506"/>
                    <a:pt x="5943" y="36791"/>
                    <a:pt x="7408" y="36791"/>
                  </a:cubicBezTo>
                  <a:cubicBezTo>
                    <a:pt x="8954" y="36791"/>
                    <a:pt x="10379" y="36140"/>
                    <a:pt x="11477" y="35204"/>
                  </a:cubicBezTo>
                  <a:cubicBezTo>
                    <a:pt x="12617" y="34227"/>
                    <a:pt x="13431" y="33006"/>
                    <a:pt x="13756" y="31826"/>
                  </a:cubicBezTo>
                  <a:cubicBezTo>
                    <a:pt x="14123" y="30687"/>
                    <a:pt x="14326" y="29547"/>
                    <a:pt x="14530" y="28652"/>
                  </a:cubicBezTo>
                  <a:cubicBezTo>
                    <a:pt x="14652" y="28204"/>
                    <a:pt x="14733" y="27838"/>
                    <a:pt x="14814" y="27512"/>
                  </a:cubicBezTo>
                  <a:cubicBezTo>
                    <a:pt x="14881" y="27279"/>
                    <a:pt x="14947" y="27074"/>
                    <a:pt x="14992" y="26984"/>
                  </a:cubicBezTo>
                  <a:lnTo>
                    <a:pt x="14992" y="26984"/>
                  </a:lnTo>
                  <a:cubicBezTo>
                    <a:pt x="15048" y="26991"/>
                    <a:pt x="15196" y="27031"/>
                    <a:pt x="15344" y="27105"/>
                  </a:cubicBezTo>
                  <a:cubicBezTo>
                    <a:pt x="15588" y="27268"/>
                    <a:pt x="15873" y="27472"/>
                    <a:pt x="16117" y="27675"/>
                  </a:cubicBezTo>
                  <a:cubicBezTo>
                    <a:pt x="16239" y="27756"/>
                    <a:pt x="16320" y="27879"/>
                    <a:pt x="16402" y="27919"/>
                  </a:cubicBezTo>
                  <a:cubicBezTo>
                    <a:pt x="16442" y="28001"/>
                    <a:pt x="16483" y="28041"/>
                    <a:pt x="16483" y="28041"/>
                  </a:cubicBezTo>
                  <a:lnTo>
                    <a:pt x="16646" y="28123"/>
                  </a:lnTo>
                  <a:cubicBezTo>
                    <a:pt x="16646" y="28123"/>
                    <a:pt x="18070" y="28530"/>
                    <a:pt x="19169" y="28530"/>
                  </a:cubicBezTo>
                  <a:cubicBezTo>
                    <a:pt x="19454" y="28530"/>
                    <a:pt x="19739" y="28530"/>
                    <a:pt x="19983" y="28448"/>
                  </a:cubicBezTo>
                  <a:cubicBezTo>
                    <a:pt x="20227" y="28367"/>
                    <a:pt x="20471" y="28204"/>
                    <a:pt x="20593" y="27919"/>
                  </a:cubicBezTo>
                  <a:cubicBezTo>
                    <a:pt x="20675" y="27756"/>
                    <a:pt x="20716" y="27553"/>
                    <a:pt x="20716" y="27390"/>
                  </a:cubicBezTo>
                  <a:cubicBezTo>
                    <a:pt x="20716" y="27187"/>
                    <a:pt x="20634" y="26983"/>
                    <a:pt x="20593" y="26861"/>
                  </a:cubicBezTo>
                  <a:cubicBezTo>
                    <a:pt x="20553" y="26739"/>
                    <a:pt x="20512" y="26658"/>
                    <a:pt x="20512" y="26658"/>
                  </a:cubicBezTo>
                  <a:lnTo>
                    <a:pt x="20553" y="26658"/>
                  </a:lnTo>
                  <a:cubicBezTo>
                    <a:pt x="20593" y="26617"/>
                    <a:pt x="20716" y="26495"/>
                    <a:pt x="21041" y="26413"/>
                  </a:cubicBezTo>
                  <a:cubicBezTo>
                    <a:pt x="21814" y="26129"/>
                    <a:pt x="23035" y="25437"/>
                    <a:pt x="24134" y="24582"/>
                  </a:cubicBezTo>
                  <a:cubicBezTo>
                    <a:pt x="24663" y="24134"/>
                    <a:pt x="25152" y="23646"/>
                    <a:pt x="25518" y="23117"/>
                  </a:cubicBezTo>
                  <a:cubicBezTo>
                    <a:pt x="25884" y="22547"/>
                    <a:pt x="26128" y="21977"/>
                    <a:pt x="26128" y="21367"/>
                  </a:cubicBezTo>
                  <a:cubicBezTo>
                    <a:pt x="26128" y="20838"/>
                    <a:pt x="25925" y="20350"/>
                    <a:pt x="25681" y="19820"/>
                  </a:cubicBezTo>
                  <a:cubicBezTo>
                    <a:pt x="25314" y="19047"/>
                    <a:pt x="24785" y="18233"/>
                    <a:pt x="24338" y="17501"/>
                  </a:cubicBezTo>
                  <a:cubicBezTo>
                    <a:pt x="24134" y="17134"/>
                    <a:pt x="23931" y="16809"/>
                    <a:pt x="23809" y="16524"/>
                  </a:cubicBezTo>
                  <a:cubicBezTo>
                    <a:pt x="23686" y="16239"/>
                    <a:pt x="23605" y="15995"/>
                    <a:pt x="23605" y="15832"/>
                  </a:cubicBezTo>
                  <a:cubicBezTo>
                    <a:pt x="23605" y="15751"/>
                    <a:pt x="23646" y="15669"/>
                    <a:pt x="23646" y="15629"/>
                  </a:cubicBezTo>
                  <a:cubicBezTo>
                    <a:pt x="23686" y="15629"/>
                    <a:pt x="23768" y="15547"/>
                    <a:pt x="23890" y="15507"/>
                  </a:cubicBezTo>
                  <a:cubicBezTo>
                    <a:pt x="24338" y="15384"/>
                    <a:pt x="25070" y="15303"/>
                    <a:pt x="25925" y="15262"/>
                  </a:cubicBezTo>
                  <a:cubicBezTo>
                    <a:pt x="26739" y="15222"/>
                    <a:pt x="27675" y="15181"/>
                    <a:pt x="28570" y="15181"/>
                  </a:cubicBezTo>
                  <a:cubicBezTo>
                    <a:pt x="29289" y="15181"/>
                    <a:pt x="29979" y="15210"/>
                    <a:pt x="30544" y="15219"/>
                  </a:cubicBezTo>
                  <a:lnTo>
                    <a:pt x="30544" y="15219"/>
                  </a:lnTo>
                  <a:cubicBezTo>
                    <a:pt x="30457" y="15272"/>
                    <a:pt x="30368" y="15327"/>
                    <a:pt x="30279" y="15384"/>
                  </a:cubicBezTo>
                  <a:cubicBezTo>
                    <a:pt x="29954" y="15629"/>
                    <a:pt x="29588" y="15873"/>
                    <a:pt x="29303" y="16158"/>
                  </a:cubicBezTo>
                  <a:cubicBezTo>
                    <a:pt x="29181" y="16321"/>
                    <a:pt x="29058" y="16443"/>
                    <a:pt x="28936" y="16605"/>
                  </a:cubicBezTo>
                  <a:cubicBezTo>
                    <a:pt x="28855" y="16768"/>
                    <a:pt x="28814" y="16972"/>
                    <a:pt x="28814" y="17175"/>
                  </a:cubicBezTo>
                  <a:cubicBezTo>
                    <a:pt x="28774" y="17379"/>
                    <a:pt x="28855" y="17582"/>
                    <a:pt x="29018" y="17745"/>
                  </a:cubicBezTo>
                  <a:cubicBezTo>
                    <a:pt x="29140" y="17908"/>
                    <a:pt x="29343" y="18030"/>
                    <a:pt x="29588" y="18111"/>
                  </a:cubicBezTo>
                  <a:cubicBezTo>
                    <a:pt x="30117" y="18355"/>
                    <a:pt x="30768" y="18477"/>
                    <a:pt x="31500" y="18477"/>
                  </a:cubicBezTo>
                  <a:cubicBezTo>
                    <a:pt x="32803" y="18477"/>
                    <a:pt x="34308" y="18152"/>
                    <a:pt x="35692" y="17541"/>
                  </a:cubicBezTo>
                  <a:cubicBezTo>
                    <a:pt x="37076" y="16931"/>
                    <a:pt x="38378" y="16036"/>
                    <a:pt x="39192" y="14855"/>
                  </a:cubicBezTo>
                  <a:cubicBezTo>
                    <a:pt x="39680" y="14123"/>
                    <a:pt x="39884" y="13309"/>
                    <a:pt x="39884" y="12454"/>
                  </a:cubicBezTo>
                  <a:cubicBezTo>
                    <a:pt x="39884" y="11030"/>
                    <a:pt x="39273" y="9524"/>
                    <a:pt x="38337" y="8100"/>
                  </a:cubicBezTo>
                  <a:cubicBezTo>
                    <a:pt x="37361" y="6675"/>
                    <a:pt x="36018" y="5373"/>
                    <a:pt x="34512" y="4396"/>
                  </a:cubicBezTo>
                  <a:cubicBezTo>
                    <a:pt x="30808" y="1995"/>
                    <a:pt x="23809" y="1"/>
                    <a:pt x="1668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3"/>
            <p:cNvSpPr/>
            <p:nvPr/>
          </p:nvSpPr>
          <p:spPr>
            <a:xfrm>
              <a:off x="2586000" y="2406000"/>
              <a:ext cx="59050" cy="52500"/>
            </a:xfrm>
            <a:custGeom>
              <a:rect b="b" l="l" r="r" t="t"/>
              <a:pathLst>
                <a:path extrusionOk="0" h="2100" w="2362">
                  <a:moveTo>
                    <a:pt x="1970" y="1"/>
                  </a:moveTo>
                  <a:cubicBezTo>
                    <a:pt x="1883" y="1"/>
                    <a:pt x="1792" y="31"/>
                    <a:pt x="1710" y="92"/>
                  </a:cubicBezTo>
                  <a:cubicBezTo>
                    <a:pt x="1303" y="581"/>
                    <a:pt x="815" y="1028"/>
                    <a:pt x="164" y="1476"/>
                  </a:cubicBezTo>
                  <a:cubicBezTo>
                    <a:pt x="42" y="1598"/>
                    <a:pt x="1" y="1801"/>
                    <a:pt x="82" y="1964"/>
                  </a:cubicBezTo>
                  <a:cubicBezTo>
                    <a:pt x="154" y="2060"/>
                    <a:pt x="253" y="2099"/>
                    <a:pt x="356" y="2099"/>
                  </a:cubicBezTo>
                  <a:cubicBezTo>
                    <a:pt x="429" y="2099"/>
                    <a:pt x="503" y="2079"/>
                    <a:pt x="571" y="2046"/>
                  </a:cubicBezTo>
                  <a:cubicBezTo>
                    <a:pt x="1222" y="1557"/>
                    <a:pt x="1792" y="1069"/>
                    <a:pt x="2239" y="581"/>
                  </a:cubicBezTo>
                  <a:cubicBezTo>
                    <a:pt x="2361" y="418"/>
                    <a:pt x="2361" y="214"/>
                    <a:pt x="2199" y="92"/>
                  </a:cubicBezTo>
                  <a:cubicBezTo>
                    <a:pt x="2138" y="31"/>
                    <a:pt x="2056" y="1"/>
                    <a:pt x="19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3"/>
            <p:cNvSpPr/>
            <p:nvPr/>
          </p:nvSpPr>
          <p:spPr>
            <a:xfrm>
              <a:off x="2671475" y="1981950"/>
              <a:ext cx="727475" cy="348225"/>
            </a:xfrm>
            <a:custGeom>
              <a:rect b="b" l="l" r="r" t="t"/>
              <a:pathLst>
                <a:path extrusionOk="0" h="13929" w="29099">
                  <a:moveTo>
                    <a:pt x="28714" y="0"/>
                  </a:moveTo>
                  <a:cubicBezTo>
                    <a:pt x="28604" y="0"/>
                    <a:pt x="28500" y="45"/>
                    <a:pt x="28448" y="124"/>
                  </a:cubicBezTo>
                  <a:cubicBezTo>
                    <a:pt x="28407" y="124"/>
                    <a:pt x="27593" y="1345"/>
                    <a:pt x="24256" y="2200"/>
                  </a:cubicBezTo>
                  <a:cubicBezTo>
                    <a:pt x="23890" y="2281"/>
                    <a:pt x="23483" y="2322"/>
                    <a:pt x="23035" y="2322"/>
                  </a:cubicBezTo>
                  <a:cubicBezTo>
                    <a:pt x="20756" y="2322"/>
                    <a:pt x="17337" y="1386"/>
                    <a:pt x="13349" y="1345"/>
                  </a:cubicBezTo>
                  <a:cubicBezTo>
                    <a:pt x="10785" y="1345"/>
                    <a:pt x="8018" y="1752"/>
                    <a:pt x="5128" y="3095"/>
                  </a:cubicBezTo>
                  <a:cubicBezTo>
                    <a:pt x="3745" y="3746"/>
                    <a:pt x="2727" y="4479"/>
                    <a:pt x="2035" y="5293"/>
                  </a:cubicBezTo>
                  <a:cubicBezTo>
                    <a:pt x="977" y="6554"/>
                    <a:pt x="652" y="7938"/>
                    <a:pt x="489" y="9322"/>
                  </a:cubicBezTo>
                  <a:cubicBezTo>
                    <a:pt x="326" y="10705"/>
                    <a:pt x="326" y="12130"/>
                    <a:pt x="41" y="13514"/>
                  </a:cubicBezTo>
                  <a:cubicBezTo>
                    <a:pt x="0" y="13676"/>
                    <a:pt x="123" y="13880"/>
                    <a:pt x="326" y="13920"/>
                  </a:cubicBezTo>
                  <a:cubicBezTo>
                    <a:pt x="347" y="13926"/>
                    <a:pt x="369" y="13928"/>
                    <a:pt x="391" y="13928"/>
                  </a:cubicBezTo>
                  <a:cubicBezTo>
                    <a:pt x="539" y="13928"/>
                    <a:pt x="698" y="13813"/>
                    <a:pt x="733" y="13636"/>
                  </a:cubicBezTo>
                  <a:cubicBezTo>
                    <a:pt x="1099" y="11682"/>
                    <a:pt x="937" y="9769"/>
                    <a:pt x="1384" y="8101"/>
                  </a:cubicBezTo>
                  <a:cubicBezTo>
                    <a:pt x="1588" y="7246"/>
                    <a:pt x="1954" y="6473"/>
                    <a:pt x="2564" y="5740"/>
                  </a:cubicBezTo>
                  <a:cubicBezTo>
                    <a:pt x="3175" y="5008"/>
                    <a:pt x="4070" y="4316"/>
                    <a:pt x="5413" y="3705"/>
                  </a:cubicBezTo>
                  <a:cubicBezTo>
                    <a:pt x="8181" y="2444"/>
                    <a:pt x="10867" y="2037"/>
                    <a:pt x="13349" y="2037"/>
                  </a:cubicBezTo>
                  <a:cubicBezTo>
                    <a:pt x="17215" y="2037"/>
                    <a:pt x="20593" y="2973"/>
                    <a:pt x="23035" y="3014"/>
                  </a:cubicBezTo>
                  <a:cubicBezTo>
                    <a:pt x="23523" y="3014"/>
                    <a:pt x="23971" y="2973"/>
                    <a:pt x="24419" y="2851"/>
                  </a:cubicBezTo>
                  <a:cubicBezTo>
                    <a:pt x="28000" y="1956"/>
                    <a:pt x="28936" y="572"/>
                    <a:pt x="28977" y="531"/>
                  </a:cubicBezTo>
                  <a:cubicBezTo>
                    <a:pt x="29099" y="368"/>
                    <a:pt x="29058" y="165"/>
                    <a:pt x="28895" y="43"/>
                  </a:cubicBezTo>
                  <a:cubicBezTo>
                    <a:pt x="28838" y="14"/>
                    <a:pt x="28775" y="0"/>
                    <a:pt x="2871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3"/>
            <p:cNvSpPr/>
            <p:nvPr/>
          </p:nvSpPr>
          <p:spPr>
            <a:xfrm>
              <a:off x="2657225" y="2145625"/>
              <a:ext cx="358175" cy="400300"/>
            </a:xfrm>
            <a:custGeom>
              <a:rect b="b" l="l" r="r" t="t"/>
              <a:pathLst>
                <a:path extrusionOk="0" h="16012" w="14327">
                  <a:moveTo>
                    <a:pt x="13971" y="1"/>
                  </a:moveTo>
                  <a:cubicBezTo>
                    <a:pt x="13953" y="1"/>
                    <a:pt x="13936" y="3"/>
                    <a:pt x="13919" y="7"/>
                  </a:cubicBezTo>
                  <a:cubicBezTo>
                    <a:pt x="13838" y="7"/>
                    <a:pt x="10867" y="496"/>
                    <a:pt x="8628" y="4321"/>
                  </a:cubicBezTo>
                  <a:cubicBezTo>
                    <a:pt x="7489" y="6275"/>
                    <a:pt x="7001" y="8635"/>
                    <a:pt x="5983" y="10670"/>
                  </a:cubicBezTo>
                  <a:cubicBezTo>
                    <a:pt x="5495" y="11728"/>
                    <a:pt x="4844" y="12664"/>
                    <a:pt x="3948" y="13478"/>
                  </a:cubicBezTo>
                  <a:cubicBezTo>
                    <a:pt x="3053" y="14251"/>
                    <a:pt x="1873" y="14943"/>
                    <a:pt x="286" y="15350"/>
                  </a:cubicBezTo>
                  <a:cubicBezTo>
                    <a:pt x="123" y="15391"/>
                    <a:pt x="1" y="15594"/>
                    <a:pt x="41" y="15757"/>
                  </a:cubicBezTo>
                  <a:cubicBezTo>
                    <a:pt x="75" y="15927"/>
                    <a:pt x="222" y="16011"/>
                    <a:pt x="365" y="16011"/>
                  </a:cubicBezTo>
                  <a:cubicBezTo>
                    <a:pt x="393" y="16011"/>
                    <a:pt x="421" y="16008"/>
                    <a:pt x="448" y="16001"/>
                  </a:cubicBezTo>
                  <a:cubicBezTo>
                    <a:pt x="2158" y="15554"/>
                    <a:pt x="3419" y="14862"/>
                    <a:pt x="4396" y="13966"/>
                  </a:cubicBezTo>
                  <a:cubicBezTo>
                    <a:pt x="5861" y="12664"/>
                    <a:pt x="6675" y="10996"/>
                    <a:pt x="7285" y="9327"/>
                  </a:cubicBezTo>
                  <a:cubicBezTo>
                    <a:pt x="7937" y="7699"/>
                    <a:pt x="8425" y="6030"/>
                    <a:pt x="9198" y="4687"/>
                  </a:cubicBezTo>
                  <a:cubicBezTo>
                    <a:pt x="10256" y="2856"/>
                    <a:pt x="11477" y="1879"/>
                    <a:pt x="12413" y="1310"/>
                  </a:cubicBezTo>
                  <a:cubicBezTo>
                    <a:pt x="12902" y="1065"/>
                    <a:pt x="13309" y="903"/>
                    <a:pt x="13594" y="781"/>
                  </a:cubicBezTo>
                  <a:cubicBezTo>
                    <a:pt x="13716" y="740"/>
                    <a:pt x="13838" y="740"/>
                    <a:pt x="13919" y="699"/>
                  </a:cubicBezTo>
                  <a:lnTo>
                    <a:pt x="14001" y="699"/>
                  </a:lnTo>
                  <a:cubicBezTo>
                    <a:pt x="14204" y="658"/>
                    <a:pt x="14326" y="496"/>
                    <a:pt x="14285" y="292"/>
                  </a:cubicBezTo>
                  <a:cubicBezTo>
                    <a:pt x="14249" y="147"/>
                    <a:pt x="14115" y="1"/>
                    <a:pt x="139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3"/>
            <p:cNvSpPr/>
            <p:nvPr/>
          </p:nvSpPr>
          <p:spPr>
            <a:xfrm>
              <a:off x="2814925" y="2364375"/>
              <a:ext cx="487375" cy="66325"/>
            </a:xfrm>
            <a:custGeom>
              <a:rect b="b" l="l" r="r" t="t"/>
              <a:pathLst>
                <a:path extrusionOk="0" h="2653" w="19495">
                  <a:moveTo>
                    <a:pt x="345" y="1"/>
                  </a:moveTo>
                  <a:cubicBezTo>
                    <a:pt x="172" y="1"/>
                    <a:pt x="41" y="146"/>
                    <a:pt x="41" y="292"/>
                  </a:cubicBezTo>
                  <a:cubicBezTo>
                    <a:pt x="1" y="496"/>
                    <a:pt x="164" y="658"/>
                    <a:pt x="326" y="658"/>
                  </a:cubicBezTo>
                  <a:lnTo>
                    <a:pt x="19088" y="2653"/>
                  </a:lnTo>
                  <a:cubicBezTo>
                    <a:pt x="19291" y="2653"/>
                    <a:pt x="19454" y="2530"/>
                    <a:pt x="19454" y="2327"/>
                  </a:cubicBezTo>
                  <a:cubicBezTo>
                    <a:pt x="19495" y="2164"/>
                    <a:pt x="19373" y="2001"/>
                    <a:pt x="19169" y="1961"/>
                  </a:cubicBezTo>
                  <a:lnTo>
                    <a:pt x="408" y="7"/>
                  </a:lnTo>
                  <a:cubicBezTo>
                    <a:pt x="386" y="3"/>
                    <a:pt x="365" y="1"/>
                    <a:pt x="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3"/>
            <p:cNvSpPr/>
            <p:nvPr/>
          </p:nvSpPr>
          <p:spPr>
            <a:xfrm>
              <a:off x="2735575" y="2281825"/>
              <a:ext cx="160775" cy="314125"/>
            </a:xfrm>
            <a:custGeom>
              <a:rect b="b" l="l" r="r" t="t"/>
              <a:pathLst>
                <a:path extrusionOk="0" h="12565" w="6431">
                  <a:moveTo>
                    <a:pt x="3253" y="0"/>
                  </a:moveTo>
                  <a:cubicBezTo>
                    <a:pt x="2204" y="0"/>
                    <a:pt x="1341" y="1697"/>
                    <a:pt x="774" y="4815"/>
                  </a:cubicBezTo>
                  <a:cubicBezTo>
                    <a:pt x="0" y="9292"/>
                    <a:pt x="0" y="11652"/>
                    <a:pt x="1710" y="12303"/>
                  </a:cubicBezTo>
                  <a:cubicBezTo>
                    <a:pt x="2216" y="12496"/>
                    <a:pt x="2723" y="12564"/>
                    <a:pt x="3185" y="12564"/>
                  </a:cubicBezTo>
                  <a:cubicBezTo>
                    <a:pt x="4282" y="12564"/>
                    <a:pt x="5128" y="12181"/>
                    <a:pt x="5128" y="12181"/>
                  </a:cubicBezTo>
                  <a:lnTo>
                    <a:pt x="6186" y="7827"/>
                  </a:lnTo>
                  <a:cubicBezTo>
                    <a:pt x="6186" y="7827"/>
                    <a:pt x="6431" y="3228"/>
                    <a:pt x="4721" y="989"/>
                  </a:cubicBezTo>
                  <a:cubicBezTo>
                    <a:pt x="4203" y="322"/>
                    <a:pt x="3710" y="0"/>
                    <a:pt x="325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3"/>
            <p:cNvSpPr/>
            <p:nvPr/>
          </p:nvSpPr>
          <p:spPr>
            <a:xfrm>
              <a:off x="2734550" y="2272975"/>
              <a:ext cx="163825" cy="331700"/>
            </a:xfrm>
            <a:custGeom>
              <a:rect b="b" l="l" r="r" t="t"/>
              <a:pathLst>
                <a:path extrusionOk="0" h="13268" w="6553">
                  <a:moveTo>
                    <a:pt x="3297" y="0"/>
                  </a:moveTo>
                  <a:cubicBezTo>
                    <a:pt x="2931" y="0"/>
                    <a:pt x="2605" y="163"/>
                    <a:pt x="2320" y="407"/>
                  </a:cubicBezTo>
                  <a:cubicBezTo>
                    <a:pt x="1913" y="774"/>
                    <a:pt x="1547" y="1384"/>
                    <a:pt x="1262" y="2157"/>
                  </a:cubicBezTo>
                  <a:cubicBezTo>
                    <a:pt x="937" y="2931"/>
                    <a:pt x="693" y="3948"/>
                    <a:pt x="489" y="5128"/>
                  </a:cubicBezTo>
                  <a:cubicBezTo>
                    <a:pt x="163" y="6919"/>
                    <a:pt x="1" y="8384"/>
                    <a:pt x="1" y="9564"/>
                  </a:cubicBezTo>
                  <a:cubicBezTo>
                    <a:pt x="1" y="10460"/>
                    <a:pt x="82" y="11151"/>
                    <a:pt x="326" y="11721"/>
                  </a:cubicBezTo>
                  <a:cubicBezTo>
                    <a:pt x="611" y="12332"/>
                    <a:pt x="1059" y="12739"/>
                    <a:pt x="1629" y="12983"/>
                  </a:cubicBezTo>
                  <a:cubicBezTo>
                    <a:pt x="2158" y="13186"/>
                    <a:pt x="2727" y="13268"/>
                    <a:pt x="3216" y="13268"/>
                  </a:cubicBezTo>
                  <a:cubicBezTo>
                    <a:pt x="4396" y="13268"/>
                    <a:pt x="5291" y="12820"/>
                    <a:pt x="5291" y="12820"/>
                  </a:cubicBezTo>
                  <a:cubicBezTo>
                    <a:pt x="5454" y="12739"/>
                    <a:pt x="5535" y="12535"/>
                    <a:pt x="5454" y="12372"/>
                  </a:cubicBezTo>
                  <a:cubicBezTo>
                    <a:pt x="5395" y="12253"/>
                    <a:pt x="5270" y="12178"/>
                    <a:pt x="5143" y="12178"/>
                  </a:cubicBezTo>
                  <a:cubicBezTo>
                    <a:pt x="5097" y="12178"/>
                    <a:pt x="5050" y="12188"/>
                    <a:pt x="5006" y="12210"/>
                  </a:cubicBezTo>
                  <a:cubicBezTo>
                    <a:pt x="4925" y="12250"/>
                    <a:pt x="4152" y="12576"/>
                    <a:pt x="3216" y="12576"/>
                  </a:cubicBezTo>
                  <a:cubicBezTo>
                    <a:pt x="2768" y="12576"/>
                    <a:pt x="2320" y="12494"/>
                    <a:pt x="1873" y="12332"/>
                  </a:cubicBezTo>
                  <a:cubicBezTo>
                    <a:pt x="1425" y="12169"/>
                    <a:pt x="1181" y="11884"/>
                    <a:pt x="977" y="11477"/>
                  </a:cubicBezTo>
                  <a:cubicBezTo>
                    <a:pt x="774" y="11029"/>
                    <a:pt x="652" y="10378"/>
                    <a:pt x="652" y="9564"/>
                  </a:cubicBezTo>
                  <a:cubicBezTo>
                    <a:pt x="652" y="8465"/>
                    <a:pt x="855" y="7041"/>
                    <a:pt x="1181" y="5210"/>
                  </a:cubicBezTo>
                  <a:cubicBezTo>
                    <a:pt x="1425" y="3704"/>
                    <a:pt x="1791" y="2524"/>
                    <a:pt x="2158" y="1750"/>
                  </a:cubicBezTo>
                  <a:cubicBezTo>
                    <a:pt x="2361" y="1384"/>
                    <a:pt x="2565" y="1099"/>
                    <a:pt x="2768" y="936"/>
                  </a:cubicBezTo>
                  <a:cubicBezTo>
                    <a:pt x="2972" y="774"/>
                    <a:pt x="3134" y="692"/>
                    <a:pt x="3297" y="692"/>
                  </a:cubicBezTo>
                  <a:cubicBezTo>
                    <a:pt x="3419" y="692"/>
                    <a:pt x="3623" y="733"/>
                    <a:pt x="3826" y="896"/>
                  </a:cubicBezTo>
                  <a:cubicBezTo>
                    <a:pt x="4030" y="1018"/>
                    <a:pt x="4233" y="1262"/>
                    <a:pt x="4477" y="1588"/>
                  </a:cubicBezTo>
                  <a:cubicBezTo>
                    <a:pt x="5088" y="2361"/>
                    <a:pt x="5454" y="3500"/>
                    <a:pt x="5658" y="4640"/>
                  </a:cubicBezTo>
                  <a:cubicBezTo>
                    <a:pt x="5861" y="5739"/>
                    <a:pt x="5902" y="6838"/>
                    <a:pt x="5902" y="7529"/>
                  </a:cubicBezTo>
                  <a:cubicBezTo>
                    <a:pt x="5902" y="7733"/>
                    <a:pt x="5861" y="7896"/>
                    <a:pt x="5861" y="7977"/>
                  </a:cubicBezTo>
                  <a:cubicBezTo>
                    <a:pt x="5861" y="8099"/>
                    <a:pt x="5861" y="8181"/>
                    <a:pt x="5861" y="8181"/>
                  </a:cubicBezTo>
                  <a:cubicBezTo>
                    <a:pt x="5861" y="8343"/>
                    <a:pt x="5983" y="8506"/>
                    <a:pt x="6187" y="8506"/>
                  </a:cubicBezTo>
                  <a:cubicBezTo>
                    <a:pt x="6208" y="8510"/>
                    <a:pt x="6229" y="8512"/>
                    <a:pt x="6250" y="8512"/>
                  </a:cubicBezTo>
                  <a:cubicBezTo>
                    <a:pt x="6423" y="8512"/>
                    <a:pt x="6553" y="8367"/>
                    <a:pt x="6553" y="8221"/>
                  </a:cubicBezTo>
                  <a:cubicBezTo>
                    <a:pt x="6553" y="8221"/>
                    <a:pt x="6553" y="7936"/>
                    <a:pt x="6553" y="7529"/>
                  </a:cubicBezTo>
                  <a:cubicBezTo>
                    <a:pt x="6553" y="6838"/>
                    <a:pt x="6512" y="5698"/>
                    <a:pt x="6309" y="4518"/>
                  </a:cubicBezTo>
                  <a:cubicBezTo>
                    <a:pt x="6105" y="3338"/>
                    <a:pt x="5739" y="2076"/>
                    <a:pt x="5047" y="1140"/>
                  </a:cubicBezTo>
                  <a:cubicBezTo>
                    <a:pt x="4762" y="814"/>
                    <a:pt x="4477" y="530"/>
                    <a:pt x="4192" y="326"/>
                  </a:cubicBezTo>
                  <a:cubicBezTo>
                    <a:pt x="3908" y="123"/>
                    <a:pt x="3623" y="0"/>
                    <a:pt x="32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3"/>
            <p:cNvSpPr/>
            <p:nvPr/>
          </p:nvSpPr>
          <p:spPr>
            <a:xfrm>
              <a:off x="1585875" y="4992575"/>
              <a:ext cx="2500875" cy="466000"/>
            </a:xfrm>
            <a:custGeom>
              <a:rect b="b" l="l" r="r" t="t"/>
              <a:pathLst>
                <a:path extrusionOk="0" h="18640" w="100035">
                  <a:moveTo>
                    <a:pt x="46314" y="0"/>
                  </a:moveTo>
                  <a:cubicBezTo>
                    <a:pt x="45378" y="0"/>
                    <a:pt x="41064" y="1425"/>
                    <a:pt x="31460" y="3541"/>
                  </a:cubicBezTo>
                  <a:cubicBezTo>
                    <a:pt x="29832" y="3892"/>
                    <a:pt x="27988" y="4039"/>
                    <a:pt x="26046" y="4039"/>
                  </a:cubicBezTo>
                  <a:cubicBezTo>
                    <a:pt x="16528" y="4039"/>
                    <a:pt x="4681" y="529"/>
                    <a:pt x="4681" y="529"/>
                  </a:cubicBezTo>
                  <a:cubicBezTo>
                    <a:pt x="4681" y="529"/>
                    <a:pt x="1" y="3988"/>
                    <a:pt x="1" y="10459"/>
                  </a:cubicBezTo>
                  <a:cubicBezTo>
                    <a:pt x="1" y="14529"/>
                    <a:pt x="367" y="17948"/>
                    <a:pt x="855" y="18639"/>
                  </a:cubicBezTo>
                  <a:lnTo>
                    <a:pt x="100034" y="18639"/>
                  </a:lnTo>
                  <a:cubicBezTo>
                    <a:pt x="98447" y="17093"/>
                    <a:pt x="94255" y="13390"/>
                    <a:pt x="89046" y="12169"/>
                  </a:cubicBezTo>
                  <a:cubicBezTo>
                    <a:pt x="82290" y="10541"/>
                    <a:pt x="52866" y="7204"/>
                    <a:pt x="52866" y="7204"/>
                  </a:cubicBezTo>
                  <a:lnTo>
                    <a:pt x="51442" y="1302"/>
                  </a:lnTo>
                  <a:cubicBezTo>
                    <a:pt x="51442" y="1302"/>
                    <a:pt x="47291" y="0"/>
                    <a:pt x="46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3"/>
            <p:cNvSpPr/>
            <p:nvPr/>
          </p:nvSpPr>
          <p:spPr>
            <a:xfrm>
              <a:off x="1577750" y="4984425"/>
              <a:ext cx="2518150" cy="483300"/>
            </a:xfrm>
            <a:custGeom>
              <a:rect b="b" l="l" r="r" t="t"/>
              <a:pathLst>
                <a:path extrusionOk="0" h="19332" w="100726">
                  <a:moveTo>
                    <a:pt x="46639" y="652"/>
                  </a:moveTo>
                  <a:cubicBezTo>
                    <a:pt x="46842" y="652"/>
                    <a:pt x="47249" y="733"/>
                    <a:pt x="47778" y="855"/>
                  </a:cubicBezTo>
                  <a:cubicBezTo>
                    <a:pt x="48552" y="1018"/>
                    <a:pt x="49528" y="1303"/>
                    <a:pt x="50302" y="1547"/>
                  </a:cubicBezTo>
                  <a:cubicBezTo>
                    <a:pt x="50809" y="1681"/>
                    <a:pt x="51246" y="1797"/>
                    <a:pt x="51487" y="1861"/>
                  </a:cubicBezTo>
                  <a:lnTo>
                    <a:pt x="51487" y="1861"/>
                  </a:lnTo>
                  <a:lnTo>
                    <a:pt x="52866" y="7611"/>
                  </a:lnTo>
                  <a:cubicBezTo>
                    <a:pt x="52906" y="7733"/>
                    <a:pt x="53028" y="7855"/>
                    <a:pt x="53151" y="7855"/>
                  </a:cubicBezTo>
                  <a:cubicBezTo>
                    <a:pt x="53151" y="7855"/>
                    <a:pt x="53639" y="7896"/>
                    <a:pt x="54453" y="8018"/>
                  </a:cubicBezTo>
                  <a:cubicBezTo>
                    <a:pt x="57302" y="8343"/>
                    <a:pt x="64546" y="9198"/>
                    <a:pt x="71830" y="10134"/>
                  </a:cubicBezTo>
                  <a:cubicBezTo>
                    <a:pt x="79075" y="11070"/>
                    <a:pt x="86359" y="12128"/>
                    <a:pt x="89290" y="12820"/>
                  </a:cubicBezTo>
                  <a:cubicBezTo>
                    <a:pt x="93862" y="13909"/>
                    <a:pt x="97658" y="16907"/>
                    <a:pt x="99523" y="18640"/>
                  </a:cubicBezTo>
                  <a:lnTo>
                    <a:pt x="1383" y="18640"/>
                  </a:lnTo>
                  <a:cubicBezTo>
                    <a:pt x="1314" y="18474"/>
                    <a:pt x="1237" y="18221"/>
                    <a:pt x="1180" y="17907"/>
                  </a:cubicBezTo>
                  <a:cubicBezTo>
                    <a:pt x="895" y="16483"/>
                    <a:pt x="651" y="13838"/>
                    <a:pt x="651" y="10785"/>
                  </a:cubicBezTo>
                  <a:cubicBezTo>
                    <a:pt x="651" y="7652"/>
                    <a:pt x="1791" y="5210"/>
                    <a:pt x="2930" y="3582"/>
                  </a:cubicBezTo>
                  <a:cubicBezTo>
                    <a:pt x="3500" y="2768"/>
                    <a:pt x="4070" y="2158"/>
                    <a:pt x="4517" y="1710"/>
                  </a:cubicBezTo>
                  <a:cubicBezTo>
                    <a:pt x="4721" y="1506"/>
                    <a:pt x="4884" y="1344"/>
                    <a:pt x="5006" y="1262"/>
                  </a:cubicBezTo>
                  <a:lnTo>
                    <a:pt x="5052" y="1227"/>
                  </a:lnTo>
                  <a:lnTo>
                    <a:pt x="5052" y="1227"/>
                  </a:lnTo>
                  <a:cubicBezTo>
                    <a:pt x="6529" y="1642"/>
                    <a:pt x="17422" y="4681"/>
                    <a:pt x="26372" y="4681"/>
                  </a:cubicBezTo>
                  <a:cubicBezTo>
                    <a:pt x="28325" y="4681"/>
                    <a:pt x="30197" y="4518"/>
                    <a:pt x="31866" y="4192"/>
                  </a:cubicBezTo>
                  <a:cubicBezTo>
                    <a:pt x="36668" y="3134"/>
                    <a:pt x="40127" y="2239"/>
                    <a:pt x="42529" y="1628"/>
                  </a:cubicBezTo>
                  <a:cubicBezTo>
                    <a:pt x="43749" y="1344"/>
                    <a:pt x="44686" y="1099"/>
                    <a:pt x="45337" y="896"/>
                  </a:cubicBezTo>
                  <a:cubicBezTo>
                    <a:pt x="46029" y="733"/>
                    <a:pt x="46476" y="652"/>
                    <a:pt x="46639" y="652"/>
                  </a:cubicBezTo>
                  <a:close/>
                  <a:moveTo>
                    <a:pt x="46639" y="1"/>
                  </a:moveTo>
                  <a:cubicBezTo>
                    <a:pt x="46354" y="1"/>
                    <a:pt x="45906" y="82"/>
                    <a:pt x="45174" y="245"/>
                  </a:cubicBezTo>
                  <a:cubicBezTo>
                    <a:pt x="43098" y="774"/>
                    <a:pt x="38907" y="1954"/>
                    <a:pt x="31703" y="3501"/>
                  </a:cubicBezTo>
                  <a:cubicBezTo>
                    <a:pt x="30116" y="3867"/>
                    <a:pt x="28285" y="3989"/>
                    <a:pt x="26372" y="3989"/>
                  </a:cubicBezTo>
                  <a:cubicBezTo>
                    <a:pt x="21651" y="3989"/>
                    <a:pt x="16320" y="3134"/>
                    <a:pt x="12169" y="2280"/>
                  </a:cubicBezTo>
                  <a:cubicBezTo>
                    <a:pt x="10093" y="1832"/>
                    <a:pt x="8343" y="1384"/>
                    <a:pt x="7081" y="1059"/>
                  </a:cubicBezTo>
                  <a:cubicBezTo>
                    <a:pt x="6471" y="896"/>
                    <a:pt x="5942" y="774"/>
                    <a:pt x="5616" y="652"/>
                  </a:cubicBezTo>
                  <a:cubicBezTo>
                    <a:pt x="5291" y="570"/>
                    <a:pt x="5087" y="530"/>
                    <a:pt x="5087" y="530"/>
                  </a:cubicBezTo>
                  <a:cubicBezTo>
                    <a:pt x="5054" y="513"/>
                    <a:pt x="5013" y="503"/>
                    <a:pt x="4971" y="503"/>
                  </a:cubicBezTo>
                  <a:cubicBezTo>
                    <a:pt x="4912" y="503"/>
                    <a:pt x="4850" y="523"/>
                    <a:pt x="4802" y="570"/>
                  </a:cubicBezTo>
                  <a:cubicBezTo>
                    <a:pt x="4762" y="570"/>
                    <a:pt x="3581" y="1466"/>
                    <a:pt x="2401" y="3216"/>
                  </a:cubicBezTo>
                  <a:cubicBezTo>
                    <a:pt x="1180" y="4925"/>
                    <a:pt x="0" y="7489"/>
                    <a:pt x="0" y="10785"/>
                  </a:cubicBezTo>
                  <a:cubicBezTo>
                    <a:pt x="0" y="12861"/>
                    <a:pt x="82" y="14692"/>
                    <a:pt x="244" y="16157"/>
                  </a:cubicBezTo>
                  <a:cubicBezTo>
                    <a:pt x="326" y="16890"/>
                    <a:pt x="407" y="17541"/>
                    <a:pt x="529" y="18029"/>
                  </a:cubicBezTo>
                  <a:cubicBezTo>
                    <a:pt x="611" y="18518"/>
                    <a:pt x="733" y="18884"/>
                    <a:pt x="895" y="19169"/>
                  </a:cubicBezTo>
                  <a:cubicBezTo>
                    <a:pt x="936" y="19250"/>
                    <a:pt x="1058" y="19332"/>
                    <a:pt x="1180" y="19332"/>
                  </a:cubicBezTo>
                  <a:lnTo>
                    <a:pt x="100359" y="19332"/>
                  </a:lnTo>
                  <a:cubicBezTo>
                    <a:pt x="100481" y="19332"/>
                    <a:pt x="100603" y="19210"/>
                    <a:pt x="100644" y="19088"/>
                  </a:cubicBezTo>
                  <a:cubicBezTo>
                    <a:pt x="100725" y="18965"/>
                    <a:pt x="100685" y="18843"/>
                    <a:pt x="100563" y="18721"/>
                  </a:cubicBezTo>
                  <a:cubicBezTo>
                    <a:pt x="98975" y="17134"/>
                    <a:pt x="94784" y="13431"/>
                    <a:pt x="89412" y="12169"/>
                  </a:cubicBezTo>
                  <a:cubicBezTo>
                    <a:pt x="86034" y="11355"/>
                    <a:pt x="76999" y="10093"/>
                    <a:pt x="68819" y="9076"/>
                  </a:cubicBezTo>
                  <a:cubicBezTo>
                    <a:pt x="61526" y="8137"/>
                    <a:pt x="54907" y="7391"/>
                    <a:pt x="53504" y="7234"/>
                  </a:cubicBezTo>
                  <a:lnTo>
                    <a:pt x="53504" y="7234"/>
                  </a:lnTo>
                  <a:lnTo>
                    <a:pt x="52092" y="1547"/>
                  </a:lnTo>
                  <a:cubicBezTo>
                    <a:pt x="52052" y="1425"/>
                    <a:pt x="51970" y="1303"/>
                    <a:pt x="51848" y="1303"/>
                  </a:cubicBezTo>
                  <a:cubicBezTo>
                    <a:pt x="51848" y="1303"/>
                    <a:pt x="50831" y="977"/>
                    <a:pt x="49651" y="652"/>
                  </a:cubicBezTo>
                  <a:cubicBezTo>
                    <a:pt x="49081" y="489"/>
                    <a:pt x="48470" y="326"/>
                    <a:pt x="47941" y="204"/>
                  </a:cubicBezTo>
                  <a:cubicBezTo>
                    <a:pt x="47412" y="82"/>
                    <a:pt x="46965" y="1"/>
                    <a:pt x="46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3"/>
            <p:cNvSpPr/>
            <p:nvPr/>
          </p:nvSpPr>
          <p:spPr>
            <a:xfrm>
              <a:off x="1598100" y="2881400"/>
              <a:ext cx="1406100" cy="2341600"/>
            </a:xfrm>
            <a:custGeom>
              <a:rect b="b" l="l" r="r" t="t"/>
              <a:pathLst>
                <a:path extrusionOk="0" h="93664" w="56244">
                  <a:moveTo>
                    <a:pt x="27796" y="0"/>
                  </a:moveTo>
                  <a:cubicBezTo>
                    <a:pt x="27796" y="0"/>
                    <a:pt x="27593" y="122"/>
                    <a:pt x="27308" y="326"/>
                  </a:cubicBezTo>
                  <a:cubicBezTo>
                    <a:pt x="25436" y="1588"/>
                    <a:pt x="18639" y="6308"/>
                    <a:pt x="13471" y="10378"/>
                  </a:cubicBezTo>
                  <a:cubicBezTo>
                    <a:pt x="7448" y="15099"/>
                    <a:pt x="7041" y="23890"/>
                    <a:pt x="6796" y="30686"/>
                  </a:cubicBezTo>
                  <a:cubicBezTo>
                    <a:pt x="6512" y="37523"/>
                    <a:pt x="2116" y="80011"/>
                    <a:pt x="1058" y="85261"/>
                  </a:cubicBezTo>
                  <a:cubicBezTo>
                    <a:pt x="0" y="90511"/>
                    <a:pt x="9401" y="91854"/>
                    <a:pt x="18477" y="93156"/>
                  </a:cubicBezTo>
                  <a:cubicBezTo>
                    <a:pt x="20817" y="93504"/>
                    <a:pt x="23335" y="93664"/>
                    <a:pt x="25880" y="93664"/>
                  </a:cubicBezTo>
                  <a:cubicBezTo>
                    <a:pt x="33159" y="93664"/>
                    <a:pt x="40657" y="92359"/>
                    <a:pt x="44848" y="90430"/>
                  </a:cubicBezTo>
                  <a:cubicBezTo>
                    <a:pt x="50505" y="87784"/>
                    <a:pt x="51807" y="87906"/>
                    <a:pt x="51807" y="85058"/>
                  </a:cubicBezTo>
                  <a:cubicBezTo>
                    <a:pt x="51807" y="82168"/>
                    <a:pt x="51930" y="75575"/>
                    <a:pt x="51930" y="75046"/>
                  </a:cubicBezTo>
                  <a:cubicBezTo>
                    <a:pt x="51930" y="74558"/>
                    <a:pt x="55999" y="42366"/>
                    <a:pt x="55755" y="32924"/>
                  </a:cubicBezTo>
                  <a:cubicBezTo>
                    <a:pt x="55470" y="23483"/>
                    <a:pt x="56243" y="18355"/>
                    <a:pt x="54046" y="13634"/>
                  </a:cubicBezTo>
                  <a:cubicBezTo>
                    <a:pt x="51807" y="8913"/>
                    <a:pt x="46151" y="5250"/>
                    <a:pt x="38662" y="2768"/>
                  </a:cubicBezTo>
                  <a:cubicBezTo>
                    <a:pt x="31174" y="245"/>
                    <a:pt x="27796" y="0"/>
                    <a:pt x="277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3"/>
            <p:cNvSpPr/>
            <p:nvPr/>
          </p:nvSpPr>
          <p:spPr>
            <a:xfrm>
              <a:off x="1631675" y="2921075"/>
              <a:ext cx="1264675" cy="2293325"/>
            </a:xfrm>
            <a:custGeom>
              <a:rect b="b" l="l" r="r" t="t"/>
              <a:pathLst>
                <a:path extrusionOk="0" h="91733" w="50587">
                  <a:moveTo>
                    <a:pt x="24744" y="1"/>
                  </a:moveTo>
                  <a:cubicBezTo>
                    <a:pt x="21976" y="1913"/>
                    <a:pt x="16604" y="5698"/>
                    <a:pt x="12331" y="9035"/>
                  </a:cubicBezTo>
                  <a:cubicBezTo>
                    <a:pt x="9401" y="11355"/>
                    <a:pt x="7814" y="14652"/>
                    <a:pt x="6959" y="18233"/>
                  </a:cubicBezTo>
                  <a:cubicBezTo>
                    <a:pt x="6064" y="21855"/>
                    <a:pt x="5901" y="25721"/>
                    <a:pt x="5779" y="29140"/>
                  </a:cubicBezTo>
                  <a:cubicBezTo>
                    <a:pt x="5698" y="31704"/>
                    <a:pt x="5006" y="39273"/>
                    <a:pt x="4110" y="48023"/>
                  </a:cubicBezTo>
                  <a:cubicBezTo>
                    <a:pt x="3256" y="56773"/>
                    <a:pt x="2198" y="66703"/>
                    <a:pt x="1343" y="73947"/>
                  </a:cubicBezTo>
                  <a:cubicBezTo>
                    <a:pt x="814" y="78790"/>
                    <a:pt x="326" y="82412"/>
                    <a:pt x="41" y="83755"/>
                  </a:cubicBezTo>
                  <a:cubicBezTo>
                    <a:pt x="0" y="84000"/>
                    <a:pt x="0" y="84244"/>
                    <a:pt x="0" y="84447"/>
                  </a:cubicBezTo>
                  <a:cubicBezTo>
                    <a:pt x="0" y="85505"/>
                    <a:pt x="448" y="86319"/>
                    <a:pt x="1384" y="87093"/>
                  </a:cubicBezTo>
                  <a:cubicBezTo>
                    <a:pt x="2279" y="87825"/>
                    <a:pt x="3622" y="88436"/>
                    <a:pt x="5250" y="88965"/>
                  </a:cubicBezTo>
                  <a:cubicBezTo>
                    <a:pt x="8506" y="89982"/>
                    <a:pt x="12860" y="90633"/>
                    <a:pt x="17174" y="91244"/>
                  </a:cubicBezTo>
                  <a:cubicBezTo>
                    <a:pt x="19494" y="91569"/>
                    <a:pt x="21976" y="91732"/>
                    <a:pt x="24459" y="91732"/>
                  </a:cubicBezTo>
                  <a:lnTo>
                    <a:pt x="24744" y="91732"/>
                  </a:lnTo>
                  <a:lnTo>
                    <a:pt x="50587" y="70529"/>
                  </a:lnTo>
                  <a:cubicBezTo>
                    <a:pt x="50587" y="70529"/>
                    <a:pt x="50587" y="70529"/>
                    <a:pt x="50587" y="70488"/>
                  </a:cubicBezTo>
                  <a:cubicBezTo>
                    <a:pt x="47738" y="64913"/>
                    <a:pt x="44848" y="59174"/>
                    <a:pt x="42569" y="54616"/>
                  </a:cubicBezTo>
                  <a:cubicBezTo>
                    <a:pt x="42569" y="54779"/>
                    <a:pt x="42447" y="54901"/>
                    <a:pt x="42284" y="54901"/>
                  </a:cubicBezTo>
                  <a:cubicBezTo>
                    <a:pt x="40941" y="55186"/>
                    <a:pt x="39558" y="55267"/>
                    <a:pt x="38255" y="55267"/>
                  </a:cubicBezTo>
                  <a:cubicBezTo>
                    <a:pt x="33494" y="55267"/>
                    <a:pt x="29465" y="53924"/>
                    <a:pt x="29465" y="53884"/>
                  </a:cubicBezTo>
                  <a:cubicBezTo>
                    <a:pt x="29302" y="53843"/>
                    <a:pt x="29180" y="53640"/>
                    <a:pt x="29261" y="53477"/>
                  </a:cubicBezTo>
                  <a:cubicBezTo>
                    <a:pt x="29302" y="53314"/>
                    <a:pt x="29424" y="53233"/>
                    <a:pt x="29587" y="53233"/>
                  </a:cubicBezTo>
                  <a:cubicBezTo>
                    <a:pt x="29587" y="53233"/>
                    <a:pt x="29628" y="53233"/>
                    <a:pt x="29668" y="53273"/>
                  </a:cubicBezTo>
                  <a:cubicBezTo>
                    <a:pt x="29668" y="53273"/>
                    <a:pt x="29750" y="53273"/>
                    <a:pt x="29872" y="53314"/>
                  </a:cubicBezTo>
                  <a:cubicBezTo>
                    <a:pt x="29953" y="53355"/>
                    <a:pt x="30157" y="53395"/>
                    <a:pt x="30360" y="53477"/>
                  </a:cubicBezTo>
                  <a:cubicBezTo>
                    <a:pt x="30808" y="53599"/>
                    <a:pt x="31418" y="53762"/>
                    <a:pt x="32232" y="53924"/>
                  </a:cubicBezTo>
                  <a:cubicBezTo>
                    <a:pt x="33779" y="54291"/>
                    <a:pt x="35936" y="54616"/>
                    <a:pt x="38255" y="54616"/>
                  </a:cubicBezTo>
                  <a:cubicBezTo>
                    <a:pt x="39517" y="54616"/>
                    <a:pt x="40860" y="54494"/>
                    <a:pt x="42162" y="54250"/>
                  </a:cubicBezTo>
                  <a:lnTo>
                    <a:pt x="42244" y="54250"/>
                  </a:lnTo>
                  <a:cubicBezTo>
                    <a:pt x="42284" y="54250"/>
                    <a:pt x="42366" y="54250"/>
                    <a:pt x="42406" y="54291"/>
                  </a:cubicBezTo>
                  <a:cubicBezTo>
                    <a:pt x="42162" y="53843"/>
                    <a:pt x="41959" y="53355"/>
                    <a:pt x="41715" y="52907"/>
                  </a:cubicBezTo>
                  <a:lnTo>
                    <a:pt x="41633" y="52907"/>
                  </a:lnTo>
                  <a:cubicBezTo>
                    <a:pt x="41552" y="52907"/>
                    <a:pt x="41470" y="52907"/>
                    <a:pt x="41430" y="52866"/>
                  </a:cubicBezTo>
                  <a:cubicBezTo>
                    <a:pt x="35366" y="48186"/>
                    <a:pt x="34104" y="45337"/>
                    <a:pt x="34064" y="45297"/>
                  </a:cubicBezTo>
                  <a:cubicBezTo>
                    <a:pt x="34023" y="45093"/>
                    <a:pt x="34104" y="44890"/>
                    <a:pt x="34267" y="44849"/>
                  </a:cubicBezTo>
                  <a:cubicBezTo>
                    <a:pt x="34308" y="44808"/>
                    <a:pt x="34348" y="44808"/>
                    <a:pt x="34389" y="44808"/>
                  </a:cubicBezTo>
                  <a:cubicBezTo>
                    <a:pt x="34511" y="44808"/>
                    <a:pt x="34633" y="44890"/>
                    <a:pt x="34715" y="45012"/>
                  </a:cubicBezTo>
                  <a:lnTo>
                    <a:pt x="34715" y="45052"/>
                  </a:lnTo>
                  <a:lnTo>
                    <a:pt x="34755" y="45134"/>
                  </a:lnTo>
                  <a:cubicBezTo>
                    <a:pt x="34796" y="45215"/>
                    <a:pt x="34877" y="45337"/>
                    <a:pt x="34959" y="45459"/>
                  </a:cubicBezTo>
                  <a:cubicBezTo>
                    <a:pt x="35162" y="45785"/>
                    <a:pt x="35488" y="46273"/>
                    <a:pt x="36017" y="46924"/>
                  </a:cubicBezTo>
                  <a:cubicBezTo>
                    <a:pt x="36953" y="48064"/>
                    <a:pt x="38540" y="49733"/>
                    <a:pt x="41145" y="51767"/>
                  </a:cubicBezTo>
                  <a:cubicBezTo>
                    <a:pt x="39313" y="48064"/>
                    <a:pt x="38093" y="45581"/>
                    <a:pt x="37970" y="45256"/>
                  </a:cubicBezTo>
                  <a:cubicBezTo>
                    <a:pt x="37686" y="44320"/>
                    <a:pt x="36872" y="41145"/>
                    <a:pt x="36872" y="37930"/>
                  </a:cubicBezTo>
                  <a:cubicBezTo>
                    <a:pt x="36872" y="36709"/>
                    <a:pt x="36994" y="35489"/>
                    <a:pt x="37319" y="34349"/>
                  </a:cubicBezTo>
                  <a:cubicBezTo>
                    <a:pt x="38499" y="30442"/>
                    <a:pt x="42203" y="25436"/>
                    <a:pt x="42203" y="25436"/>
                  </a:cubicBezTo>
                  <a:lnTo>
                    <a:pt x="47494" y="15832"/>
                  </a:lnTo>
                  <a:cubicBezTo>
                    <a:pt x="44685" y="11233"/>
                    <a:pt x="39029" y="4844"/>
                    <a:pt x="39029" y="4844"/>
                  </a:cubicBezTo>
                  <a:cubicBezTo>
                    <a:pt x="39029" y="4844"/>
                    <a:pt x="39558" y="4681"/>
                    <a:pt x="39720" y="4314"/>
                  </a:cubicBezTo>
                  <a:cubicBezTo>
                    <a:pt x="34877" y="2483"/>
                    <a:pt x="26901" y="489"/>
                    <a:pt x="24744"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3"/>
            <p:cNvSpPr/>
            <p:nvPr/>
          </p:nvSpPr>
          <p:spPr>
            <a:xfrm>
              <a:off x="2061025" y="3553925"/>
              <a:ext cx="189250" cy="494225"/>
            </a:xfrm>
            <a:custGeom>
              <a:rect b="b" l="l" r="r" t="t"/>
              <a:pathLst>
                <a:path extrusionOk="0" h="19769" w="7570">
                  <a:moveTo>
                    <a:pt x="326" y="0"/>
                  </a:moveTo>
                  <a:cubicBezTo>
                    <a:pt x="122" y="41"/>
                    <a:pt x="0" y="204"/>
                    <a:pt x="0" y="367"/>
                  </a:cubicBezTo>
                  <a:cubicBezTo>
                    <a:pt x="0" y="407"/>
                    <a:pt x="1221" y="12087"/>
                    <a:pt x="6919" y="19616"/>
                  </a:cubicBezTo>
                  <a:cubicBezTo>
                    <a:pt x="6968" y="19715"/>
                    <a:pt x="7077" y="19769"/>
                    <a:pt x="7182" y="19769"/>
                  </a:cubicBezTo>
                  <a:cubicBezTo>
                    <a:pt x="7251" y="19769"/>
                    <a:pt x="7318" y="19746"/>
                    <a:pt x="7366" y="19698"/>
                  </a:cubicBezTo>
                  <a:cubicBezTo>
                    <a:pt x="7529" y="19576"/>
                    <a:pt x="7570" y="19372"/>
                    <a:pt x="7448" y="19209"/>
                  </a:cubicBezTo>
                  <a:cubicBezTo>
                    <a:pt x="4680" y="15587"/>
                    <a:pt x="2971" y="10826"/>
                    <a:pt x="1994" y="7000"/>
                  </a:cubicBezTo>
                  <a:cubicBezTo>
                    <a:pt x="1465" y="5087"/>
                    <a:pt x="1140" y="3419"/>
                    <a:pt x="936" y="2239"/>
                  </a:cubicBezTo>
                  <a:cubicBezTo>
                    <a:pt x="855" y="1628"/>
                    <a:pt x="773" y="1140"/>
                    <a:pt x="733" y="814"/>
                  </a:cubicBezTo>
                  <a:cubicBezTo>
                    <a:pt x="692" y="489"/>
                    <a:pt x="692" y="326"/>
                    <a:pt x="692" y="326"/>
                  </a:cubicBezTo>
                  <a:cubicBezTo>
                    <a:pt x="651" y="122"/>
                    <a:pt x="489" y="0"/>
                    <a:pt x="3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3"/>
            <p:cNvSpPr/>
            <p:nvPr/>
          </p:nvSpPr>
          <p:spPr>
            <a:xfrm>
              <a:off x="2482225" y="4041475"/>
              <a:ext cx="199450" cy="202600"/>
            </a:xfrm>
            <a:custGeom>
              <a:rect b="b" l="l" r="r" t="t"/>
              <a:pathLst>
                <a:path extrusionOk="0" h="8104" w="7978">
                  <a:moveTo>
                    <a:pt x="381" y="1"/>
                  </a:moveTo>
                  <a:cubicBezTo>
                    <a:pt x="335" y="1"/>
                    <a:pt x="289" y="11"/>
                    <a:pt x="245" y="33"/>
                  </a:cubicBezTo>
                  <a:cubicBezTo>
                    <a:pt x="82" y="74"/>
                    <a:pt x="1" y="277"/>
                    <a:pt x="42" y="481"/>
                  </a:cubicBezTo>
                  <a:cubicBezTo>
                    <a:pt x="82" y="521"/>
                    <a:pt x="1344" y="3370"/>
                    <a:pt x="7408" y="8050"/>
                  </a:cubicBezTo>
                  <a:cubicBezTo>
                    <a:pt x="7458" y="8084"/>
                    <a:pt x="7530" y="8104"/>
                    <a:pt x="7602" y="8104"/>
                  </a:cubicBezTo>
                  <a:cubicBezTo>
                    <a:pt x="7704" y="8104"/>
                    <a:pt x="7808" y="8064"/>
                    <a:pt x="7855" y="7969"/>
                  </a:cubicBezTo>
                  <a:cubicBezTo>
                    <a:pt x="7977" y="7806"/>
                    <a:pt x="7937" y="7603"/>
                    <a:pt x="7815" y="7481"/>
                  </a:cubicBezTo>
                  <a:cubicBezTo>
                    <a:pt x="4803" y="5201"/>
                    <a:pt x="3012" y="3370"/>
                    <a:pt x="1995" y="2108"/>
                  </a:cubicBezTo>
                  <a:cubicBezTo>
                    <a:pt x="1466" y="1457"/>
                    <a:pt x="1140" y="969"/>
                    <a:pt x="937" y="643"/>
                  </a:cubicBezTo>
                  <a:cubicBezTo>
                    <a:pt x="855" y="521"/>
                    <a:pt x="774" y="399"/>
                    <a:pt x="733" y="318"/>
                  </a:cubicBezTo>
                  <a:lnTo>
                    <a:pt x="693" y="236"/>
                  </a:lnTo>
                  <a:lnTo>
                    <a:pt x="693" y="196"/>
                  </a:lnTo>
                  <a:cubicBezTo>
                    <a:pt x="633" y="77"/>
                    <a:pt x="508" y="1"/>
                    <a:pt x="3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3"/>
            <p:cNvSpPr/>
            <p:nvPr/>
          </p:nvSpPr>
          <p:spPr>
            <a:xfrm>
              <a:off x="2361150" y="4252250"/>
              <a:ext cx="335775" cy="50525"/>
            </a:xfrm>
            <a:custGeom>
              <a:rect b="b" l="l" r="r" t="t"/>
              <a:pathLst>
                <a:path extrusionOk="0" h="2021" w="13431">
                  <a:moveTo>
                    <a:pt x="378" y="0"/>
                  </a:moveTo>
                  <a:cubicBezTo>
                    <a:pt x="245" y="0"/>
                    <a:pt x="114" y="103"/>
                    <a:pt x="82" y="230"/>
                  </a:cubicBezTo>
                  <a:cubicBezTo>
                    <a:pt x="1" y="393"/>
                    <a:pt x="123" y="596"/>
                    <a:pt x="286" y="637"/>
                  </a:cubicBezTo>
                  <a:cubicBezTo>
                    <a:pt x="286" y="677"/>
                    <a:pt x="4315" y="2020"/>
                    <a:pt x="9076" y="2020"/>
                  </a:cubicBezTo>
                  <a:cubicBezTo>
                    <a:pt x="10379" y="2020"/>
                    <a:pt x="11762" y="1939"/>
                    <a:pt x="13105" y="1654"/>
                  </a:cubicBezTo>
                  <a:cubicBezTo>
                    <a:pt x="13309" y="1654"/>
                    <a:pt x="13431" y="1451"/>
                    <a:pt x="13390" y="1288"/>
                  </a:cubicBezTo>
                  <a:cubicBezTo>
                    <a:pt x="13355" y="1111"/>
                    <a:pt x="13227" y="995"/>
                    <a:pt x="13060" y="995"/>
                  </a:cubicBezTo>
                  <a:cubicBezTo>
                    <a:pt x="13035" y="995"/>
                    <a:pt x="13010" y="998"/>
                    <a:pt x="12983" y="1003"/>
                  </a:cubicBezTo>
                  <a:cubicBezTo>
                    <a:pt x="11681" y="1247"/>
                    <a:pt x="10338" y="1369"/>
                    <a:pt x="9076" y="1369"/>
                  </a:cubicBezTo>
                  <a:cubicBezTo>
                    <a:pt x="6757" y="1369"/>
                    <a:pt x="4600" y="1044"/>
                    <a:pt x="3053" y="677"/>
                  </a:cubicBezTo>
                  <a:cubicBezTo>
                    <a:pt x="2239" y="515"/>
                    <a:pt x="1629" y="352"/>
                    <a:pt x="1181" y="230"/>
                  </a:cubicBezTo>
                  <a:cubicBezTo>
                    <a:pt x="978" y="148"/>
                    <a:pt x="774" y="108"/>
                    <a:pt x="693" y="67"/>
                  </a:cubicBezTo>
                  <a:cubicBezTo>
                    <a:pt x="571" y="26"/>
                    <a:pt x="489" y="26"/>
                    <a:pt x="489" y="26"/>
                  </a:cubicBezTo>
                  <a:cubicBezTo>
                    <a:pt x="454" y="8"/>
                    <a:pt x="416"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3"/>
            <p:cNvSpPr/>
            <p:nvPr/>
          </p:nvSpPr>
          <p:spPr>
            <a:xfrm>
              <a:off x="2311300" y="4874800"/>
              <a:ext cx="481275" cy="353625"/>
            </a:xfrm>
            <a:custGeom>
              <a:rect b="b" l="l" r="r" t="t"/>
              <a:pathLst>
                <a:path extrusionOk="0" h="14145" w="19251">
                  <a:moveTo>
                    <a:pt x="18884" y="1"/>
                  </a:moveTo>
                  <a:cubicBezTo>
                    <a:pt x="18777" y="1"/>
                    <a:pt x="18673" y="54"/>
                    <a:pt x="18599" y="153"/>
                  </a:cubicBezTo>
                  <a:cubicBezTo>
                    <a:pt x="16035" y="3409"/>
                    <a:pt x="11437" y="6746"/>
                    <a:pt x="7489" y="9269"/>
                  </a:cubicBezTo>
                  <a:cubicBezTo>
                    <a:pt x="5495" y="10531"/>
                    <a:pt x="3663" y="11589"/>
                    <a:pt x="2361" y="12322"/>
                  </a:cubicBezTo>
                  <a:cubicBezTo>
                    <a:pt x="1710" y="12728"/>
                    <a:pt x="1181" y="13013"/>
                    <a:pt x="815" y="13217"/>
                  </a:cubicBezTo>
                  <a:cubicBezTo>
                    <a:pt x="408" y="13380"/>
                    <a:pt x="204" y="13502"/>
                    <a:pt x="204" y="13502"/>
                  </a:cubicBezTo>
                  <a:cubicBezTo>
                    <a:pt x="41" y="13583"/>
                    <a:pt x="1" y="13787"/>
                    <a:pt x="82" y="13949"/>
                  </a:cubicBezTo>
                  <a:cubicBezTo>
                    <a:pt x="142" y="14069"/>
                    <a:pt x="267" y="14144"/>
                    <a:pt x="393" y="14144"/>
                  </a:cubicBezTo>
                  <a:cubicBezTo>
                    <a:pt x="440" y="14144"/>
                    <a:pt x="486" y="14134"/>
                    <a:pt x="530" y="14112"/>
                  </a:cubicBezTo>
                  <a:cubicBezTo>
                    <a:pt x="530" y="14112"/>
                    <a:pt x="3867" y="12403"/>
                    <a:pt x="7855" y="9839"/>
                  </a:cubicBezTo>
                  <a:cubicBezTo>
                    <a:pt x="11844" y="7316"/>
                    <a:pt x="16442" y="3938"/>
                    <a:pt x="19128" y="560"/>
                  </a:cubicBezTo>
                  <a:cubicBezTo>
                    <a:pt x="19250" y="397"/>
                    <a:pt x="19210" y="194"/>
                    <a:pt x="19088" y="72"/>
                  </a:cubicBezTo>
                  <a:cubicBezTo>
                    <a:pt x="19023" y="23"/>
                    <a:pt x="18953" y="1"/>
                    <a:pt x="18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3"/>
            <p:cNvSpPr/>
            <p:nvPr/>
          </p:nvSpPr>
          <p:spPr>
            <a:xfrm>
              <a:off x="1614375" y="2872825"/>
              <a:ext cx="1385750" cy="2358850"/>
            </a:xfrm>
            <a:custGeom>
              <a:rect b="b" l="l" r="r" t="t"/>
              <a:pathLst>
                <a:path extrusionOk="0" h="94354" w="55430">
                  <a:moveTo>
                    <a:pt x="27219" y="694"/>
                  </a:moveTo>
                  <a:cubicBezTo>
                    <a:pt x="27233" y="699"/>
                    <a:pt x="27249" y="704"/>
                    <a:pt x="27267" y="710"/>
                  </a:cubicBezTo>
                  <a:cubicBezTo>
                    <a:pt x="28000" y="791"/>
                    <a:pt x="31378" y="1239"/>
                    <a:pt x="37930" y="3396"/>
                  </a:cubicBezTo>
                  <a:cubicBezTo>
                    <a:pt x="45337" y="5878"/>
                    <a:pt x="50912" y="9541"/>
                    <a:pt x="53069" y="14140"/>
                  </a:cubicBezTo>
                  <a:cubicBezTo>
                    <a:pt x="54575" y="17355"/>
                    <a:pt x="54697" y="20773"/>
                    <a:pt x="54697" y="25779"/>
                  </a:cubicBezTo>
                  <a:cubicBezTo>
                    <a:pt x="54697" y="26430"/>
                    <a:pt x="54697" y="27081"/>
                    <a:pt x="54697" y="27773"/>
                  </a:cubicBezTo>
                  <a:cubicBezTo>
                    <a:pt x="54697" y="29442"/>
                    <a:pt x="54697" y="31273"/>
                    <a:pt x="54738" y="33267"/>
                  </a:cubicBezTo>
                  <a:cubicBezTo>
                    <a:pt x="54738" y="33593"/>
                    <a:pt x="54738" y="33878"/>
                    <a:pt x="54738" y="34244"/>
                  </a:cubicBezTo>
                  <a:cubicBezTo>
                    <a:pt x="54778" y="39413"/>
                    <a:pt x="53802" y="49587"/>
                    <a:pt x="52866" y="58500"/>
                  </a:cubicBezTo>
                  <a:cubicBezTo>
                    <a:pt x="52377" y="62976"/>
                    <a:pt x="51889" y="67128"/>
                    <a:pt x="51523" y="70180"/>
                  </a:cubicBezTo>
                  <a:cubicBezTo>
                    <a:pt x="51360" y="71726"/>
                    <a:pt x="51197" y="72988"/>
                    <a:pt x="51116" y="73883"/>
                  </a:cubicBezTo>
                  <a:cubicBezTo>
                    <a:pt x="51034" y="74331"/>
                    <a:pt x="50994" y="74697"/>
                    <a:pt x="50994" y="74941"/>
                  </a:cubicBezTo>
                  <a:cubicBezTo>
                    <a:pt x="50953" y="75063"/>
                    <a:pt x="50953" y="75145"/>
                    <a:pt x="50953" y="75226"/>
                  </a:cubicBezTo>
                  <a:cubicBezTo>
                    <a:pt x="50953" y="75308"/>
                    <a:pt x="50953" y="75348"/>
                    <a:pt x="50953" y="75389"/>
                  </a:cubicBezTo>
                  <a:cubicBezTo>
                    <a:pt x="50953" y="75918"/>
                    <a:pt x="50790" y="82470"/>
                    <a:pt x="50790" y="85401"/>
                  </a:cubicBezTo>
                  <a:cubicBezTo>
                    <a:pt x="50790" y="86092"/>
                    <a:pt x="50709" y="86540"/>
                    <a:pt x="50546" y="86906"/>
                  </a:cubicBezTo>
                  <a:cubicBezTo>
                    <a:pt x="50424" y="87191"/>
                    <a:pt x="50220" y="87435"/>
                    <a:pt x="49936" y="87639"/>
                  </a:cubicBezTo>
                  <a:cubicBezTo>
                    <a:pt x="49040" y="88371"/>
                    <a:pt x="47250" y="88982"/>
                    <a:pt x="44034" y="90447"/>
                  </a:cubicBezTo>
                  <a:cubicBezTo>
                    <a:pt x="39924" y="92360"/>
                    <a:pt x="32436" y="93662"/>
                    <a:pt x="25151" y="93662"/>
                  </a:cubicBezTo>
                  <a:cubicBezTo>
                    <a:pt x="22668" y="93662"/>
                    <a:pt x="20186" y="93499"/>
                    <a:pt x="17866" y="93174"/>
                  </a:cubicBezTo>
                  <a:cubicBezTo>
                    <a:pt x="13552" y="92563"/>
                    <a:pt x="9198" y="91912"/>
                    <a:pt x="5942" y="90895"/>
                  </a:cubicBezTo>
                  <a:cubicBezTo>
                    <a:pt x="4314" y="90366"/>
                    <a:pt x="2971" y="89755"/>
                    <a:pt x="2076" y="89023"/>
                  </a:cubicBezTo>
                  <a:cubicBezTo>
                    <a:pt x="1140" y="88249"/>
                    <a:pt x="692" y="87435"/>
                    <a:pt x="692" y="86377"/>
                  </a:cubicBezTo>
                  <a:cubicBezTo>
                    <a:pt x="692" y="86174"/>
                    <a:pt x="692" y="85930"/>
                    <a:pt x="733" y="85685"/>
                  </a:cubicBezTo>
                  <a:cubicBezTo>
                    <a:pt x="1018" y="84342"/>
                    <a:pt x="1506" y="80720"/>
                    <a:pt x="2035" y="75877"/>
                  </a:cubicBezTo>
                  <a:cubicBezTo>
                    <a:pt x="2890" y="68633"/>
                    <a:pt x="3948" y="58703"/>
                    <a:pt x="4802" y="49953"/>
                  </a:cubicBezTo>
                  <a:cubicBezTo>
                    <a:pt x="5698" y="41203"/>
                    <a:pt x="6390" y="33634"/>
                    <a:pt x="6471" y="31070"/>
                  </a:cubicBezTo>
                  <a:cubicBezTo>
                    <a:pt x="6593" y="27651"/>
                    <a:pt x="6756" y="23785"/>
                    <a:pt x="7651" y="20163"/>
                  </a:cubicBezTo>
                  <a:cubicBezTo>
                    <a:pt x="8506" y="16582"/>
                    <a:pt x="10093" y="13285"/>
                    <a:pt x="13023" y="10965"/>
                  </a:cubicBezTo>
                  <a:cubicBezTo>
                    <a:pt x="18192" y="6936"/>
                    <a:pt x="24988" y="2215"/>
                    <a:pt x="26860" y="954"/>
                  </a:cubicBezTo>
                  <a:cubicBezTo>
                    <a:pt x="27021" y="839"/>
                    <a:pt x="27143" y="750"/>
                    <a:pt x="27219" y="694"/>
                  </a:cubicBezTo>
                  <a:close/>
                  <a:moveTo>
                    <a:pt x="27075" y="1"/>
                  </a:moveTo>
                  <a:cubicBezTo>
                    <a:pt x="27020" y="1"/>
                    <a:pt x="26970" y="30"/>
                    <a:pt x="26942" y="59"/>
                  </a:cubicBezTo>
                  <a:cubicBezTo>
                    <a:pt x="26942" y="59"/>
                    <a:pt x="26779" y="181"/>
                    <a:pt x="26453" y="384"/>
                  </a:cubicBezTo>
                  <a:cubicBezTo>
                    <a:pt x="24622" y="1646"/>
                    <a:pt x="17785" y="6367"/>
                    <a:pt x="12616" y="10436"/>
                  </a:cubicBezTo>
                  <a:cubicBezTo>
                    <a:pt x="9523" y="12878"/>
                    <a:pt x="7895" y="16337"/>
                    <a:pt x="7000" y="20000"/>
                  </a:cubicBezTo>
                  <a:cubicBezTo>
                    <a:pt x="6105" y="23704"/>
                    <a:pt x="5942" y="27611"/>
                    <a:pt x="5779" y="31029"/>
                  </a:cubicBezTo>
                  <a:cubicBezTo>
                    <a:pt x="5657" y="34407"/>
                    <a:pt x="4477" y="46779"/>
                    <a:pt x="3215" y="58866"/>
                  </a:cubicBezTo>
                  <a:cubicBezTo>
                    <a:pt x="2605" y="64930"/>
                    <a:pt x="1954" y="70953"/>
                    <a:pt x="1384" y="75796"/>
                  </a:cubicBezTo>
                  <a:cubicBezTo>
                    <a:pt x="814" y="80598"/>
                    <a:pt x="326" y="84261"/>
                    <a:pt x="82" y="85563"/>
                  </a:cubicBezTo>
                  <a:cubicBezTo>
                    <a:pt x="41" y="85848"/>
                    <a:pt x="0" y="86133"/>
                    <a:pt x="0" y="86377"/>
                  </a:cubicBezTo>
                  <a:cubicBezTo>
                    <a:pt x="0" y="87680"/>
                    <a:pt x="611" y="88697"/>
                    <a:pt x="1628" y="89552"/>
                  </a:cubicBezTo>
                  <a:cubicBezTo>
                    <a:pt x="3175" y="90773"/>
                    <a:pt x="5576" y="91587"/>
                    <a:pt x="8425" y="92278"/>
                  </a:cubicBezTo>
                  <a:cubicBezTo>
                    <a:pt x="11273" y="92930"/>
                    <a:pt x="14529" y="93377"/>
                    <a:pt x="17744" y="93866"/>
                  </a:cubicBezTo>
                  <a:cubicBezTo>
                    <a:pt x="20105" y="94191"/>
                    <a:pt x="22628" y="94354"/>
                    <a:pt x="25151" y="94354"/>
                  </a:cubicBezTo>
                  <a:cubicBezTo>
                    <a:pt x="32517" y="94354"/>
                    <a:pt x="40046" y="93052"/>
                    <a:pt x="44319" y="91058"/>
                  </a:cubicBezTo>
                  <a:cubicBezTo>
                    <a:pt x="47127" y="89755"/>
                    <a:pt x="48877" y="89145"/>
                    <a:pt x="49976" y="88453"/>
                  </a:cubicBezTo>
                  <a:cubicBezTo>
                    <a:pt x="50505" y="88127"/>
                    <a:pt x="50912" y="87720"/>
                    <a:pt x="51156" y="87232"/>
                  </a:cubicBezTo>
                  <a:cubicBezTo>
                    <a:pt x="51401" y="86703"/>
                    <a:pt x="51482" y="86133"/>
                    <a:pt x="51482" y="85401"/>
                  </a:cubicBezTo>
                  <a:cubicBezTo>
                    <a:pt x="51482" y="82568"/>
                    <a:pt x="51599" y="76216"/>
                    <a:pt x="51604" y="75430"/>
                  </a:cubicBezTo>
                  <a:lnTo>
                    <a:pt x="51604" y="75430"/>
                  </a:lnTo>
                  <a:lnTo>
                    <a:pt x="51604" y="75430"/>
                  </a:lnTo>
                  <a:cubicBezTo>
                    <a:pt x="51604" y="75389"/>
                    <a:pt x="51645" y="75226"/>
                    <a:pt x="51645" y="74982"/>
                  </a:cubicBezTo>
                  <a:cubicBezTo>
                    <a:pt x="51889" y="72988"/>
                    <a:pt x="52825" y="65255"/>
                    <a:pt x="53720" y="56790"/>
                  </a:cubicBezTo>
                  <a:cubicBezTo>
                    <a:pt x="54616" y="48325"/>
                    <a:pt x="55430" y="39169"/>
                    <a:pt x="55430" y="34244"/>
                  </a:cubicBezTo>
                  <a:cubicBezTo>
                    <a:pt x="55430" y="33878"/>
                    <a:pt x="55430" y="33552"/>
                    <a:pt x="55430" y="33267"/>
                  </a:cubicBezTo>
                  <a:cubicBezTo>
                    <a:pt x="55348" y="31273"/>
                    <a:pt x="55348" y="29442"/>
                    <a:pt x="55348" y="27773"/>
                  </a:cubicBezTo>
                  <a:cubicBezTo>
                    <a:pt x="55348" y="27081"/>
                    <a:pt x="55348" y="26430"/>
                    <a:pt x="55348" y="25779"/>
                  </a:cubicBezTo>
                  <a:cubicBezTo>
                    <a:pt x="55348" y="20773"/>
                    <a:pt x="55267" y="17233"/>
                    <a:pt x="53680" y="13855"/>
                  </a:cubicBezTo>
                  <a:cubicBezTo>
                    <a:pt x="51360" y="8971"/>
                    <a:pt x="45662" y="5268"/>
                    <a:pt x="38133" y="2785"/>
                  </a:cubicBezTo>
                  <a:cubicBezTo>
                    <a:pt x="30645" y="262"/>
                    <a:pt x="27186" y="18"/>
                    <a:pt x="27145" y="18"/>
                  </a:cubicBezTo>
                  <a:cubicBezTo>
                    <a:pt x="27121" y="6"/>
                    <a:pt x="27097" y="1"/>
                    <a:pt x="27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3"/>
            <p:cNvSpPr/>
            <p:nvPr/>
          </p:nvSpPr>
          <p:spPr>
            <a:xfrm>
              <a:off x="2237025" y="2767550"/>
              <a:ext cx="724450" cy="471000"/>
            </a:xfrm>
            <a:custGeom>
              <a:rect b="b" l="l" r="r" t="t"/>
              <a:pathLst>
                <a:path extrusionOk="0" h="18840" w="28978">
                  <a:moveTo>
                    <a:pt x="4563" y="0"/>
                  </a:moveTo>
                  <a:cubicBezTo>
                    <a:pt x="3887" y="0"/>
                    <a:pt x="3541" y="78"/>
                    <a:pt x="3541" y="78"/>
                  </a:cubicBezTo>
                  <a:lnTo>
                    <a:pt x="1" y="5979"/>
                  </a:lnTo>
                  <a:cubicBezTo>
                    <a:pt x="1" y="5979"/>
                    <a:pt x="10623" y="8502"/>
                    <a:pt x="16117" y="10700"/>
                  </a:cubicBezTo>
                  <a:cubicBezTo>
                    <a:pt x="21652" y="12938"/>
                    <a:pt x="28977" y="18839"/>
                    <a:pt x="28977" y="18839"/>
                  </a:cubicBezTo>
                  <a:cubicBezTo>
                    <a:pt x="28977" y="18839"/>
                    <a:pt x="27797" y="12165"/>
                    <a:pt x="26780" y="10455"/>
                  </a:cubicBezTo>
                  <a:cubicBezTo>
                    <a:pt x="25721" y="8746"/>
                    <a:pt x="14815" y="2967"/>
                    <a:pt x="10379" y="1258"/>
                  </a:cubicBezTo>
                  <a:cubicBezTo>
                    <a:pt x="7614" y="202"/>
                    <a:pt x="5656" y="0"/>
                    <a:pt x="45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3"/>
            <p:cNvSpPr/>
            <p:nvPr/>
          </p:nvSpPr>
          <p:spPr>
            <a:xfrm>
              <a:off x="2237025" y="2767450"/>
              <a:ext cx="532150" cy="315425"/>
            </a:xfrm>
            <a:custGeom>
              <a:rect b="b" l="l" r="r" t="t"/>
              <a:pathLst>
                <a:path extrusionOk="0" h="12617" w="21286">
                  <a:moveTo>
                    <a:pt x="4559" y="0"/>
                  </a:moveTo>
                  <a:cubicBezTo>
                    <a:pt x="3867" y="0"/>
                    <a:pt x="3541" y="82"/>
                    <a:pt x="3541" y="82"/>
                  </a:cubicBezTo>
                  <a:lnTo>
                    <a:pt x="1" y="5983"/>
                  </a:lnTo>
                  <a:cubicBezTo>
                    <a:pt x="1" y="5983"/>
                    <a:pt x="204" y="6023"/>
                    <a:pt x="530" y="6146"/>
                  </a:cubicBezTo>
                  <a:cubicBezTo>
                    <a:pt x="2768" y="6675"/>
                    <a:pt x="11355" y="8791"/>
                    <a:pt x="16117" y="10704"/>
                  </a:cubicBezTo>
                  <a:cubicBezTo>
                    <a:pt x="16158" y="10704"/>
                    <a:pt x="16158" y="10744"/>
                    <a:pt x="16158" y="10744"/>
                  </a:cubicBezTo>
                  <a:cubicBezTo>
                    <a:pt x="17256" y="11192"/>
                    <a:pt x="18477" y="11802"/>
                    <a:pt x="19658" y="12454"/>
                  </a:cubicBezTo>
                  <a:cubicBezTo>
                    <a:pt x="19739" y="12494"/>
                    <a:pt x="19820" y="12576"/>
                    <a:pt x="19902" y="12616"/>
                  </a:cubicBezTo>
                  <a:cubicBezTo>
                    <a:pt x="20471" y="12372"/>
                    <a:pt x="20838" y="12006"/>
                    <a:pt x="20919" y="11518"/>
                  </a:cubicBezTo>
                  <a:cubicBezTo>
                    <a:pt x="21285" y="8384"/>
                    <a:pt x="15995" y="3948"/>
                    <a:pt x="15710" y="3704"/>
                  </a:cubicBezTo>
                  <a:cubicBezTo>
                    <a:pt x="14570" y="3134"/>
                    <a:pt x="13512" y="2605"/>
                    <a:pt x="12536" y="2198"/>
                  </a:cubicBezTo>
                  <a:cubicBezTo>
                    <a:pt x="11722" y="1832"/>
                    <a:pt x="10989" y="1506"/>
                    <a:pt x="10379" y="1262"/>
                  </a:cubicBezTo>
                  <a:cubicBezTo>
                    <a:pt x="7611" y="204"/>
                    <a:pt x="5658" y="0"/>
                    <a:pt x="4559"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3"/>
            <p:cNvSpPr/>
            <p:nvPr/>
          </p:nvSpPr>
          <p:spPr>
            <a:xfrm>
              <a:off x="2227875" y="2759300"/>
              <a:ext cx="742750" cy="488050"/>
            </a:xfrm>
            <a:custGeom>
              <a:rect b="b" l="l" r="r" t="t"/>
              <a:pathLst>
                <a:path extrusionOk="0" h="19522" w="29710">
                  <a:moveTo>
                    <a:pt x="4925" y="693"/>
                  </a:moveTo>
                  <a:cubicBezTo>
                    <a:pt x="5983" y="693"/>
                    <a:pt x="7896" y="855"/>
                    <a:pt x="10622" y="1913"/>
                  </a:cubicBezTo>
                  <a:cubicBezTo>
                    <a:pt x="12820" y="2768"/>
                    <a:pt x="16646" y="4640"/>
                    <a:pt x="20064" y="6472"/>
                  </a:cubicBezTo>
                  <a:cubicBezTo>
                    <a:pt x="21733" y="7408"/>
                    <a:pt x="23361" y="8344"/>
                    <a:pt x="24582" y="9158"/>
                  </a:cubicBezTo>
                  <a:cubicBezTo>
                    <a:pt x="25192" y="9565"/>
                    <a:pt x="25721" y="9931"/>
                    <a:pt x="26087" y="10216"/>
                  </a:cubicBezTo>
                  <a:cubicBezTo>
                    <a:pt x="26494" y="10541"/>
                    <a:pt x="26739" y="10826"/>
                    <a:pt x="26861" y="10948"/>
                  </a:cubicBezTo>
                  <a:cubicBezTo>
                    <a:pt x="27064" y="11315"/>
                    <a:pt x="27349" y="12047"/>
                    <a:pt x="27593" y="12902"/>
                  </a:cubicBezTo>
                  <a:cubicBezTo>
                    <a:pt x="28000" y="14204"/>
                    <a:pt x="28326" y="15791"/>
                    <a:pt x="28611" y="17053"/>
                  </a:cubicBezTo>
                  <a:cubicBezTo>
                    <a:pt x="28708" y="17541"/>
                    <a:pt x="28806" y="18003"/>
                    <a:pt x="28862" y="18356"/>
                  </a:cubicBezTo>
                  <a:lnTo>
                    <a:pt x="28862" y="18356"/>
                  </a:lnTo>
                  <a:cubicBezTo>
                    <a:pt x="28092" y="17761"/>
                    <a:pt x="26769" y="16763"/>
                    <a:pt x="25192" y="15669"/>
                  </a:cubicBezTo>
                  <a:cubicBezTo>
                    <a:pt x="22669" y="13919"/>
                    <a:pt x="19413" y="11884"/>
                    <a:pt x="16646" y="10745"/>
                  </a:cubicBezTo>
                  <a:cubicBezTo>
                    <a:pt x="11757" y="8747"/>
                    <a:pt x="2989" y="6592"/>
                    <a:pt x="903" y="6091"/>
                  </a:cubicBezTo>
                  <a:lnTo>
                    <a:pt x="903" y="6091"/>
                  </a:lnTo>
                  <a:lnTo>
                    <a:pt x="4101" y="725"/>
                  </a:lnTo>
                  <a:lnTo>
                    <a:pt x="4101" y="725"/>
                  </a:lnTo>
                  <a:cubicBezTo>
                    <a:pt x="4246" y="713"/>
                    <a:pt x="4525" y="693"/>
                    <a:pt x="4925" y="693"/>
                  </a:cubicBezTo>
                  <a:close/>
                  <a:moveTo>
                    <a:pt x="4925" y="1"/>
                  </a:moveTo>
                  <a:cubicBezTo>
                    <a:pt x="4233" y="1"/>
                    <a:pt x="3867" y="82"/>
                    <a:pt x="3826" y="82"/>
                  </a:cubicBezTo>
                  <a:cubicBezTo>
                    <a:pt x="3745" y="123"/>
                    <a:pt x="3663" y="164"/>
                    <a:pt x="3623" y="245"/>
                  </a:cubicBezTo>
                  <a:lnTo>
                    <a:pt x="82" y="6146"/>
                  </a:lnTo>
                  <a:cubicBezTo>
                    <a:pt x="1" y="6227"/>
                    <a:pt x="1" y="6349"/>
                    <a:pt x="41" y="6472"/>
                  </a:cubicBezTo>
                  <a:cubicBezTo>
                    <a:pt x="82" y="6553"/>
                    <a:pt x="163" y="6634"/>
                    <a:pt x="285" y="6634"/>
                  </a:cubicBezTo>
                  <a:cubicBezTo>
                    <a:pt x="285" y="6634"/>
                    <a:pt x="937" y="6797"/>
                    <a:pt x="2035" y="7082"/>
                  </a:cubicBezTo>
                  <a:cubicBezTo>
                    <a:pt x="5250" y="7896"/>
                    <a:pt x="12291" y="9687"/>
                    <a:pt x="16361" y="11355"/>
                  </a:cubicBezTo>
                  <a:cubicBezTo>
                    <a:pt x="19087" y="12454"/>
                    <a:pt x="22303" y="14489"/>
                    <a:pt x="24826" y="16239"/>
                  </a:cubicBezTo>
                  <a:cubicBezTo>
                    <a:pt x="26047" y="17094"/>
                    <a:pt x="27146" y="17907"/>
                    <a:pt x="27919" y="18477"/>
                  </a:cubicBezTo>
                  <a:cubicBezTo>
                    <a:pt x="28326" y="18803"/>
                    <a:pt x="28611" y="19047"/>
                    <a:pt x="28814" y="19210"/>
                  </a:cubicBezTo>
                  <a:cubicBezTo>
                    <a:pt x="29018" y="19373"/>
                    <a:pt x="29140" y="19454"/>
                    <a:pt x="29140" y="19454"/>
                  </a:cubicBezTo>
                  <a:cubicBezTo>
                    <a:pt x="29211" y="19502"/>
                    <a:pt x="29297" y="19521"/>
                    <a:pt x="29380" y="19521"/>
                  </a:cubicBezTo>
                  <a:cubicBezTo>
                    <a:pt x="29439" y="19521"/>
                    <a:pt x="29496" y="19512"/>
                    <a:pt x="29547" y="19495"/>
                  </a:cubicBezTo>
                  <a:cubicBezTo>
                    <a:pt x="29669" y="19413"/>
                    <a:pt x="29709" y="19251"/>
                    <a:pt x="29709" y="19128"/>
                  </a:cubicBezTo>
                  <a:cubicBezTo>
                    <a:pt x="29709" y="19128"/>
                    <a:pt x="29384" y="17460"/>
                    <a:pt x="28977" y="15547"/>
                  </a:cubicBezTo>
                  <a:cubicBezTo>
                    <a:pt x="28773" y="14611"/>
                    <a:pt x="28529" y="13594"/>
                    <a:pt x="28244" y="12739"/>
                  </a:cubicBezTo>
                  <a:cubicBezTo>
                    <a:pt x="28000" y="11844"/>
                    <a:pt x="27715" y="11070"/>
                    <a:pt x="27430" y="10623"/>
                  </a:cubicBezTo>
                  <a:cubicBezTo>
                    <a:pt x="27227" y="10338"/>
                    <a:pt x="26942" y="10053"/>
                    <a:pt x="26535" y="9687"/>
                  </a:cubicBezTo>
                  <a:cubicBezTo>
                    <a:pt x="25070" y="8547"/>
                    <a:pt x="22140" y="6838"/>
                    <a:pt x="19087" y="5210"/>
                  </a:cubicBezTo>
                  <a:cubicBezTo>
                    <a:pt x="15995" y="3582"/>
                    <a:pt x="12820" y="2036"/>
                    <a:pt x="10867" y="1262"/>
                  </a:cubicBezTo>
                  <a:cubicBezTo>
                    <a:pt x="8059" y="204"/>
                    <a:pt x="6064" y="1"/>
                    <a:pt x="4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3"/>
            <p:cNvSpPr/>
            <p:nvPr/>
          </p:nvSpPr>
          <p:spPr>
            <a:xfrm>
              <a:off x="3860850" y="4333950"/>
              <a:ext cx="672550" cy="470425"/>
            </a:xfrm>
            <a:custGeom>
              <a:rect b="b" l="l" r="r" t="t"/>
              <a:pathLst>
                <a:path extrusionOk="0" h="18817" w="26902">
                  <a:moveTo>
                    <a:pt x="18263" y="0"/>
                  </a:moveTo>
                  <a:cubicBezTo>
                    <a:pt x="18210" y="0"/>
                    <a:pt x="18159" y="5"/>
                    <a:pt x="18111" y="14"/>
                  </a:cubicBezTo>
                  <a:cubicBezTo>
                    <a:pt x="16808" y="299"/>
                    <a:pt x="12616" y="2781"/>
                    <a:pt x="12616" y="2781"/>
                  </a:cubicBezTo>
                  <a:cubicBezTo>
                    <a:pt x="12616" y="2781"/>
                    <a:pt x="11680" y="2781"/>
                    <a:pt x="10500" y="2537"/>
                  </a:cubicBezTo>
                  <a:cubicBezTo>
                    <a:pt x="10355" y="2502"/>
                    <a:pt x="10212" y="2484"/>
                    <a:pt x="10069" y="2484"/>
                  </a:cubicBezTo>
                  <a:cubicBezTo>
                    <a:pt x="9052" y="2484"/>
                    <a:pt x="8072" y="3421"/>
                    <a:pt x="6715" y="5956"/>
                  </a:cubicBezTo>
                  <a:cubicBezTo>
                    <a:pt x="5128" y="8845"/>
                    <a:pt x="1710" y="11694"/>
                    <a:pt x="1710" y="11694"/>
                  </a:cubicBezTo>
                  <a:lnTo>
                    <a:pt x="0" y="13403"/>
                  </a:lnTo>
                  <a:lnTo>
                    <a:pt x="774" y="14055"/>
                  </a:lnTo>
                  <a:lnTo>
                    <a:pt x="4721" y="18816"/>
                  </a:lnTo>
                  <a:lnTo>
                    <a:pt x="5372" y="18124"/>
                  </a:lnTo>
                  <a:cubicBezTo>
                    <a:pt x="5372" y="18124"/>
                    <a:pt x="8913" y="18124"/>
                    <a:pt x="11273" y="17351"/>
                  </a:cubicBezTo>
                  <a:cubicBezTo>
                    <a:pt x="13634" y="16578"/>
                    <a:pt x="15099" y="14746"/>
                    <a:pt x="15628" y="14746"/>
                  </a:cubicBezTo>
                  <a:cubicBezTo>
                    <a:pt x="16157" y="14746"/>
                    <a:pt x="19047" y="16171"/>
                    <a:pt x="20349" y="17107"/>
                  </a:cubicBezTo>
                  <a:cubicBezTo>
                    <a:pt x="21167" y="17669"/>
                    <a:pt x="21792" y="17991"/>
                    <a:pt x="22396" y="17991"/>
                  </a:cubicBezTo>
                  <a:cubicBezTo>
                    <a:pt x="22754" y="17991"/>
                    <a:pt x="23104" y="17878"/>
                    <a:pt x="23483" y="17636"/>
                  </a:cubicBezTo>
                  <a:cubicBezTo>
                    <a:pt x="24541" y="16944"/>
                    <a:pt x="22058" y="16171"/>
                    <a:pt x="21407" y="15642"/>
                  </a:cubicBezTo>
                  <a:cubicBezTo>
                    <a:pt x="20756" y="15113"/>
                    <a:pt x="18640" y="12874"/>
                    <a:pt x="18640" y="12874"/>
                  </a:cubicBezTo>
                  <a:lnTo>
                    <a:pt x="22180" y="12223"/>
                  </a:lnTo>
                  <a:cubicBezTo>
                    <a:pt x="22180" y="12223"/>
                    <a:pt x="24012" y="13403"/>
                    <a:pt x="24826" y="13566"/>
                  </a:cubicBezTo>
                  <a:cubicBezTo>
                    <a:pt x="25015" y="13596"/>
                    <a:pt x="25158" y="13611"/>
                    <a:pt x="25276" y="13611"/>
                  </a:cubicBezTo>
                  <a:cubicBezTo>
                    <a:pt x="25638" y="13611"/>
                    <a:pt x="25758" y="13466"/>
                    <a:pt x="26250" y="13159"/>
                  </a:cubicBezTo>
                  <a:cubicBezTo>
                    <a:pt x="26901" y="12752"/>
                    <a:pt x="23483" y="9741"/>
                    <a:pt x="22587" y="9334"/>
                  </a:cubicBezTo>
                  <a:cubicBezTo>
                    <a:pt x="21651" y="8967"/>
                    <a:pt x="18233" y="8967"/>
                    <a:pt x="18233" y="8967"/>
                  </a:cubicBezTo>
                  <a:cubicBezTo>
                    <a:pt x="18233" y="8967"/>
                    <a:pt x="21122" y="7136"/>
                    <a:pt x="21773" y="6851"/>
                  </a:cubicBezTo>
                  <a:cubicBezTo>
                    <a:pt x="21856" y="6822"/>
                    <a:pt x="21946" y="6809"/>
                    <a:pt x="22041" y="6809"/>
                  </a:cubicBezTo>
                  <a:cubicBezTo>
                    <a:pt x="22738" y="6809"/>
                    <a:pt x="23704" y="7502"/>
                    <a:pt x="24134" y="7502"/>
                  </a:cubicBezTo>
                  <a:cubicBezTo>
                    <a:pt x="24405" y="7502"/>
                    <a:pt x="24751" y="7609"/>
                    <a:pt x="25096" y="7609"/>
                  </a:cubicBezTo>
                  <a:cubicBezTo>
                    <a:pt x="25423" y="7609"/>
                    <a:pt x="25748" y="7513"/>
                    <a:pt x="26006" y="7136"/>
                  </a:cubicBezTo>
                  <a:cubicBezTo>
                    <a:pt x="26535" y="6322"/>
                    <a:pt x="22058" y="2904"/>
                    <a:pt x="22058" y="2904"/>
                  </a:cubicBezTo>
                  <a:cubicBezTo>
                    <a:pt x="22058" y="2904"/>
                    <a:pt x="19608" y="0"/>
                    <a:pt x="182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3"/>
            <p:cNvSpPr/>
            <p:nvPr/>
          </p:nvSpPr>
          <p:spPr>
            <a:xfrm>
              <a:off x="3852700" y="4326150"/>
              <a:ext cx="674575" cy="486350"/>
            </a:xfrm>
            <a:custGeom>
              <a:rect b="b" l="l" r="r" t="t"/>
              <a:pathLst>
                <a:path extrusionOk="0" h="19454" w="26983">
                  <a:moveTo>
                    <a:pt x="26332" y="13227"/>
                  </a:moveTo>
                  <a:lnTo>
                    <a:pt x="26337" y="13230"/>
                  </a:lnTo>
                  <a:lnTo>
                    <a:pt x="26337" y="13230"/>
                  </a:lnTo>
                  <a:cubicBezTo>
                    <a:pt x="26337" y="13230"/>
                    <a:pt x="26337" y="13230"/>
                    <a:pt x="26337" y="13230"/>
                  </a:cubicBezTo>
                  <a:lnTo>
                    <a:pt x="26337" y="13230"/>
                  </a:lnTo>
                  <a:lnTo>
                    <a:pt x="26332" y="13227"/>
                  </a:lnTo>
                  <a:close/>
                  <a:moveTo>
                    <a:pt x="18599" y="652"/>
                  </a:moveTo>
                  <a:cubicBezTo>
                    <a:pt x="18803" y="652"/>
                    <a:pt x="19210" y="814"/>
                    <a:pt x="19576" y="1059"/>
                  </a:cubicBezTo>
                  <a:cubicBezTo>
                    <a:pt x="20187" y="1466"/>
                    <a:pt x="20797" y="2035"/>
                    <a:pt x="21285" y="2564"/>
                  </a:cubicBezTo>
                  <a:cubicBezTo>
                    <a:pt x="21530" y="2809"/>
                    <a:pt x="21733" y="3012"/>
                    <a:pt x="21896" y="3175"/>
                  </a:cubicBezTo>
                  <a:cubicBezTo>
                    <a:pt x="21977" y="3256"/>
                    <a:pt x="22018" y="3338"/>
                    <a:pt x="22059" y="3378"/>
                  </a:cubicBezTo>
                  <a:lnTo>
                    <a:pt x="22099" y="3460"/>
                  </a:lnTo>
                  <a:lnTo>
                    <a:pt x="22181" y="3500"/>
                  </a:lnTo>
                  <a:cubicBezTo>
                    <a:pt x="22181" y="3500"/>
                    <a:pt x="22425" y="3704"/>
                    <a:pt x="22791" y="3989"/>
                  </a:cubicBezTo>
                  <a:cubicBezTo>
                    <a:pt x="23361" y="4436"/>
                    <a:pt x="24175" y="5128"/>
                    <a:pt x="24867" y="5779"/>
                  </a:cubicBezTo>
                  <a:cubicBezTo>
                    <a:pt x="25192" y="6146"/>
                    <a:pt x="25518" y="6471"/>
                    <a:pt x="25721" y="6756"/>
                  </a:cubicBezTo>
                  <a:cubicBezTo>
                    <a:pt x="25843" y="6878"/>
                    <a:pt x="25925" y="7000"/>
                    <a:pt x="25966" y="7082"/>
                  </a:cubicBezTo>
                  <a:cubicBezTo>
                    <a:pt x="26006" y="7204"/>
                    <a:pt x="26006" y="7285"/>
                    <a:pt x="26006" y="7285"/>
                  </a:cubicBezTo>
                  <a:lnTo>
                    <a:pt x="26016" y="7285"/>
                  </a:lnTo>
                  <a:cubicBezTo>
                    <a:pt x="25910" y="7421"/>
                    <a:pt x="25833" y="7492"/>
                    <a:pt x="25721" y="7529"/>
                  </a:cubicBezTo>
                  <a:cubicBezTo>
                    <a:pt x="25640" y="7570"/>
                    <a:pt x="25518" y="7570"/>
                    <a:pt x="25396" y="7570"/>
                  </a:cubicBezTo>
                  <a:cubicBezTo>
                    <a:pt x="25152" y="7570"/>
                    <a:pt x="24826" y="7489"/>
                    <a:pt x="24460" y="7489"/>
                  </a:cubicBezTo>
                  <a:cubicBezTo>
                    <a:pt x="24460" y="7489"/>
                    <a:pt x="24338" y="7448"/>
                    <a:pt x="24175" y="7407"/>
                  </a:cubicBezTo>
                  <a:cubicBezTo>
                    <a:pt x="23971" y="7326"/>
                    <a:pt x="23646" y="7163"/>
                    <a:pt x="23361" y="7041"/>
                  </a:cubicBezTo>
                  <a:cubicBezTo>
                    <a:pt x="23035" y="6919"/>
                    <a:pt x="22710" y="6797"/>
                    <a:pt x="22384" y="6797"/>
                  </a:cubicBezTo>
                  <a:cubicBezTo>
                    <a:pt x="22262" y="6797"/>
                    <a:pt x="22140" y="6797"/>
                    <a:pt x="21977" y="6838"/>
                  </a:cubicBezTo>
                  <a:cubicBezTo>
                    <a:pt x="21774" y="6919"/>
                    <a:pt x="21489" y="7082"/>
                    <a:pt x="21123" y="7326"/>
                  </a:cubicBezTo>
                  <a:cubicBezTo>
                    <a:pt x="20024" y="7936"/>
                    <a:pt x="18396" y="8995"/>
                    <a:pt x="18396" y="8995"/>
                  </a:cubicBezTo>
                  <a:cubicBezTo>
                    <a:pt x="18274" y="9076"/>
                    <a:pt x="18192" y="9239"/>
                    <a:pt x="18233" y="9361"/>
                  </a:cubicBezTo>
                  <a:cubicBezTo>
                    <a:pt x="18274" y="9524"/>
                    <a:pt x="18437" y="9605"/>
                    <a:pt x="18559" y="9605"/>
                  </a:cubicBezTo>
                  <a:lnTo>
                    <a:pt x="19128" y="9605"/>
                  </a:lnTo>
                  <a:cubicBezTo>
                    <a:pt x="19617" y="9605"/>
                    <a:pt x="20390" y="9646"/>
                    <a:pt x="21123" y="9686"/>
                  </a:cubicBezTo>
                  <a:cubicBezTo>
                    <a:pt x="21448" y="9727"/>
                    <a:pt x="21814" y="9768"/>
                    <a:pt x="22099" y="9808"/>
                  </a:cubicBezTo>
                  <a:cubicBezTo>
                    <a:pt x="22425" y="9849"/>
                    <a:pt x="22669" y="9931"/>
                    <a:pt x="22791" y="9971"/>
                  </a:cubicBezTo>
                  <a:cubicBezTo>
                    <a:pt x="22913" y="10053"/>
                    <a:pt x="23280" y="10256"/>
                    <a:pt x="23646" y="10541"/>
                  </a:cubicBezTo>
                  <a:cubicBezTo>
                    <a:pt x="24216" y="10989"/>
                    <a:pt x="24907" y="11599"/>
                    <a:pt x="25436" y="12169"/>
                  </a:cubicBezTo>
                  <a:cubicBezTo>
                    <a:pt x="25721" y="12454"/>
                    <a:pt x="25966" y="12698"/>
                    <a:pt x="26128" y="12942"/>
                  </a:cubicBezTo>
                  <a:cubicBezTo>
                    <a:pt x="26210" y="13024"/>
                    <a:pt x="26250" y="13146"/>
                    <a:pt x="26291" y="13186"/>
                  </a:cubicBezTo>
                  <a:lnTo>
                    <a:pt x="26311" y="13245"/>
                  </a:lnTo>
                  <a:lnTo>
                    <a:pt x="26311" y="13245"/>
                  </a:lnTo>
                  <a:cubicBezTo>
                    <a:pt x="26097" y="13370"/>
                    <a:pt x="25990" y="13441"/>
                    <a:pt x="25884" y="13512"/>
                  </a:cubicBezTo>
                  <a:cubicBezTo>
                    <a:pt x="25762" y="13553"/>
                    <a:pt x="25721" y="13553"/>
                    <a:pt x="25599" y="13553"/>
                  </a:cubicBezTo>
                  <a:cubicBezTo>
                    <a:pt x="25518" y="13553"/>
                    <a:pt x="25396" y="13553"/>
                    <a:pt x="25192" y="13512"/>
                  </a:cubicBezTo>
                  <a:cubicBezTo>
                    <a:pt x="25070" y="13512"/>
                    <a:pt x="24785" y="13431"/>
                    <a:pt x="24541" y="13308"/>
                  </a:cubicBezTo>
                  <a:cubicBezTo>
                    <a:pt x="24134" y="13105"/>
                    <a:pt x="23646" y="12861"/>
                    <a:pt x="23320" y="12657"/>
                  </a:cubicBezTo>
                  <a:cubicBezTo>
                    <a:pt x="23117" y="12535"/>
                    <a:pt x="22954" y="12454"/>
                    <a:pt x="22873" y="12372"/>
                  </a:cubicBezTo>
                  <a:cubicBezTo>
                    <a:pt x="22750" y="12291"/>
                    <a:pt x="22710" y="12250"/>
                    <a:pt x="22710" y="12250"/>
                  </a:cubicBezTo>
                  <a:cubicBezTo>
                    <a:pt x="22628" y="12210"/>
                    <a:pt x="22547" y="12210"/>
                    <a:pt x="22466" y="12210"/>
                  </a:cubicBezTo>
                  <a:lnTo>
                    <a:pt x="18925" y="12861"/>
                  </a:lnTo>
                  <a:cubicBezTo>
                    <a:pt x="18803" y="12901"/>
                    <a:pt x="18681" y="12983"/>
                    <a:pt x="18640" y="13105"/>
                  </a:cubicBezTo>
                  <a:cubicBezTo>
                    <a:pt x="18599" y="13227"/>
                    <a:pt x="18640" y="13349"/>
                    <a:pt x="18721" y="13431"/>
                  </a:cubicBezTo>
                  <a:cubicBezTo>
                    <a:pt x="18721" y="13431"/>
                    <a:pt x="19251" y="14000"/>
                    <a:pt x="19861" y="14611"/>
                  </a:cubicBezTo>
                  <a:cubicBezTo>
                    <a:pt x="20471" y="15262"/>
                    <a:pt x="21163" y="15954"/>
                    <a:pt x="21530" y="16239"/>
                  </a:cubicBezTo>
                  <a:cubicBezTo>
                    <a:pt x="21692" y="16361"/>
                    <a:pt x="21896" y="16483"/>
                    <a:pt x="22181" y="16605"/>
                  </a:cubicBezTo>
                  <a:cubicBezTo>
                    <a:pt x="22547" y="16808"/>
                    <a:pt x="22995" y="17012"/>
                    <a:pt x="23280" y="17215"/>
                  </a:cubicBezTo>
                  <a:cubicBezTo>
                    <a:pt x="23442" y="17337"/>
                    <a:pt x="23605" y="17419"/>
                    <a:pt x="23646" y="17500"/>
                  </a:cubicBezTo>
                  <a:lnTo>
                    <a:pt x="23722" y="17576"/>
                  </a:lnTo>
                  <a:lnTo>
                    <a:pt x="23722" y="17576"/>
                  </a:lnTo>
                  <a:cubicBezTo>
                    <a:pt x="23714" y="17588"/>
                    <a:pt x="23694" y="17598"/>
                    <a:pt x="23646" y="17622"/>
                  </a:cubicBezTo>
                  <a:cubicBezTo>
                    <a:pt x="23280" y="17867"/>
                    <a:pt x="22995" y="17948"/>
                    <a:pt x="22710" y="17948"/>
                  </a:cubicBezTo>
                  <a:cubicBezTo>
                    <a:pt x="22466" y="17948"/>
                    <a:pt x="22221" y="17907"/>
                    <a:pt x="21896" y="17744"/>
                  </a:cubicBezTo>
                  <a:cubicBezTo>
                    <a:pt x="21611" y="17622"/>
                    <a:pt x="21285" y="17419"/>
                    <a:pt x="20878" y="17134"/>
                  </a:cubicBezTo>
                  <a:cubicBezTo>
                    <a:pt x="20187" y="16646"/>
                    <a:pt x="19128" y="16076"/>
                    <a:pt x="18152" y="15587"/>
                  </a:cubicBezTo>
                  <a:cubicBezTo>
                    <a:pt x="17704" y="15343"/>
                    <a:pt x="17216" y="15140"/>
                    <a:pt x="16849" y="14977"/>
                  </a:cubicBezTo>
                  <a:cubicBezTo>
                    <a:pt x="16646" y="14896"/>
                    <a:pt x="16483" y="14814"/>
                    <a:pt x="16361" y="14774"/>
                  </a:cubicBezTo>
                  <a:cubicBezTo>
                    <a:pt x="16198" y="14733"/>
                    <a:pt x="16076" y="14692"/>
                    <a:pt x="15954" y="14692"/>
                  </a:cubicBezTo>
                  <a:cubicBezTo>
                    <a:pt x="15791" y="14692"/>
                    <a:pt x="15669" y="14774"/>
                    <a:pt x="15547" y="14814"/>
                  </a:cubicBezTo>
                  <a:cubicBezTo>
                    <a:pt x="15344" y="14936"/>
                    <a:pt x="15140" y="15099"/>
                    <a:pt x="14855" y="15303"/>
                  </a:cubicBezTo>
                  <a:cubicBezTo>
                    <a:pt x="14123" y="15913"/>
                    <a:pt x="12983" y="16849"/>
                    <a:pt x="11518" y="17337"/>
                  </a:cubicBezTo>
                  <a:cubicBezTo>
                    <a:pt x="10379" y="17744"/>
                    <a:pt x="8913" y="17907"/>
                    <a:pt x="7733" y="18029"/>
                  </a:cubicBezTo>
                  <a:cubicBezTo>
                    <a:pt x="7163" y="18070"/>
                    <a:pt x="6675" y="18111"/>
                    <a:pt x="6309" y="18111"/>
                  </a:cubicBezTo>
                  <a:lnTo>
                    <a:pt x="5698" y="18111"/>
                  </a:lnTo>
                  <a:cubicBezTo>
                    <a:pt x="5617" y="18111"/>
                    <a:pt x="5536" y="18151"/>
                    <a:pt x="5454" y="18233"/>
                  </a:cubicBezTo>
                  <a:lnTo>
                    <a:pt x="5088" y="18599"/>
                  </a:lnTo>
                  <a:lnTo>
                    <a:pt x="1384" y="14163"/>
                  </a:lnTo>
                  <a:lnTo>
                    <a:pt x="1344" y="14122"/>
                  </a:lnTo>
                  <a:lnTo>
                    <a:pt x="815" y="13715"/>
                  </a:lnTo>
                  <a:lnTo>
                    <a:pt x="2239" y="12291"/>
                  </a:lnTo>
                  <a:lnTo>
                    <a:pt x="2239" y="12291"/>
                  </a:lnTo>
                  <a:lnTo>
                    <a:pt x="2239" y="12291"/>
                  </a:lnTo>
                  <a:cubicBezTo>
                    <a:pt x="2280" y="12250"/>
                    <a:pt x="5698" y="9402"/>
                    <a:pt x="7326" y="6431"/>
                  </a:cubicBezTo>
                  <a:cubicBezTo>
                    <a:pt x="8018" y="5169"/>
                    <a:pt x="8588" y="4314"/>
                    <a:pt x="9117" y="3785"/>
                  </a:cubicBezTo>
                  <a:cubicBezTo>
                    <a:pt x="9605" y="3297"/>
                    <a:pt x="10012" y="3134"/>
                    <a:pt x="10419" y="3134"/>
                  </a:cubicBezTo>
                  <a:cubicBezTo>
                    <a:pt x="10541" y="3134"/>
                    <a:pt x="10623" y="3134"/>
                    <a:pt x="10745" y="3175"/>
                  </a:cubicBezTo>
                  <a:cubicBezTo>
                    <a:pt x="11966" y="3419"/>
                    <a:pt x="12902" y="3419"/>
                    <a:pt x="12942" y="3419"/>
                  </a:cubicBezTo>
                  <a:lnTo>
                    <a:pt x="13105" y="3378"/>
                  </a:lnTo>
                  <a:cubicBezTo>
                    <a:pt x="13105" y="3378"/>
                    <a:pt x="13349" y="3256"/>
                    <a:pt x="13756" y="3012"/>
                  </a:cubicBezTo>
                  <a:cubicBezTo>
                    <a:pt x="14408" y="2646"/>
                    <a:pt x="15344" y="2117"/>
                    <a:pt x="16280" y="1628"/>
                  </a:cubicBezTo>
                  <a:cubicBezTo>
                    <a:pt x="17175" y="1140"/>
                    <a:pt x="18111" y="733"/>
                    <a:pt x="18518" y="692"/>
                  </a:cubicBezTo>
                  <a:lnTo>
                    <a:pt x="18599" y="652"/>
                  </a:lnTo>
                  <a:close/>
                  <a:moveTo>
                    <a:pt x="18355" y="0"/>
                  </a:moveTo>
                  <a:cubicBezTo>
                    <a:pt x="17989" y="82"/>
                    <a:pt x="17460" y="285"/>
                    <a:pt x="16890" y="570"/>
                  </a:cubicBezTo>
                  <a:cubicBezTo>
                    <a:pt x="15315" y="1303"/>
                    <a:pt x="13246" y="2530"/>
                    <a:pt x="12818" y="2768"/>
                  </a:cubicBezTo>
                  <a:lnTo>
                    <a:pt x="12780" y="2768"/>
                  </a:lnTo>
                  <a:cubicBezTo>
                    <a:pt x="12495" y="2727"/>
                    <a:pt x="11762" y="2686"/>
                    <a:pt x="10908" y="2524"/>
                  </a:cubicBezTo>
                  <a:cubicBezTo>
                    <a:pt x="10745" y="2483"/>
                    <a:pt x="10582" y="2442"/>
                    <a:pt x="10419" y="2442"/>
                  </a:cubicBezTo>
                  <a:cubicBezTo>
                    <a:pt x="9809" y="2442"/>
                    <a:pt x="9198" y="2727"/>
                    <a:pt x="8629" y="3338"/>
                  </a:cubicBezTo>
                  <a:cubicBezTo>
                    <a:pt x="8018" y="3907"/>
                    <a:pt x="7448" y="4803"/>
                    <a:pt x="6716" y="6105"/>
                  </a:cubicBezTo>
                  <a:cubicBezTo>
                    <a:pt x="5983" y="7489"/>
                    <a:pt x="4722" y="8913"/>
                    <a:pt x="3704" y="9971"/>
                  </a:cubicBezTo>
                  <a:cubicBezTo>
                    <a:pt x="3175" y="10500"/>
                    <a:pt x="2687" y="10948"/>
                    <a:pt x="2361" y="11274"/>
                  </a:cubicBezTo>
                  <a:cubicBezTo>
                    <a:pt x="2198" y="11436"/>
                    <a:pt x="2076" y="11558"/>
                    <a:pt x="1954" y="11640"/>
                  </a:cubicBezTo>
                  <a:cubicBezTo>
                    <a:pt x="1873" y="11721"/>
                    <a:pt x="1832" y="11762"/>
                    <a:pt x="1832" y="11762"/>
                  </a:cubicBezTo>
                  <a:lnTo>
                    <a:pt x="1791" y="11803"/>
                  </a:lnTo>
                  <a:lnTo>
                    <a:pt x="82" y="13471"/>
                  </a:lnTo>
                  <a:cubicBezTo>
                    <a:pt x="41" y="13553"/>
                    <a:pt x="1" y="13634"/>
                    <a:pt x="1" y="13756"/>
                  </a:cubicBezTo>
                  <a:cubicBezTo>
                    <a:pt x="1" y="13838"/>
                    <a:pt x="41" y="13919"/>
                    <a:pt x="123" y="14000"/>
                  </a:cubicBezTo>
                  <a:lnTo>
                    <a:pt x="896" y="14611"/>
                  </a:lnTo>
                  <a:lnTo>
                    <a:pt x="4803" y="19332"/>
                  </a:lnTo>
                  <a:cubicBezTo>
                    <a:pt x="4844" y="19413"/>
                    <a:pt x="4925" y="19454"/>
                    <a:pt x="5047" y="19454"/>
                  </a:cubicBezTo>
                  <a:cubicBezTo>
                    <a:pt x="5129" y="19454"/>
                    <a:pt x="5210" y="19413"/>
                    <a:pt x="5291" y="19332"/>
                  </a:cubicBezTo>
                  <a:lnTo>
                    <a:pt x="5822" y="18801"/>
                  </a:lnTo>
                  <a:lnTo>
                    <a:pt x="5822" y="18801"/>
                  </a:lnTo>
                  <a:cubicBezTo>
                    <a:pt x="6107" y="18797"/>
                    <a:pt x="6862" y="18776"/>
                    <a:pt x="7815" y="18680"/>
                  </a:cubicBezTo>
                  <a:cubicBezTo>
                    <a:pt x="8995" y="18599"/>
                    <a:pt x="10501" y="18396"/>
                    <a:pt x="11722" y="17989"/>
                  </a:cubicBezTo>
                  <a:cubicBezTo>
                    <a:pt x="12942" y="17582"/>
                    <a:pt x="13960" y="16890"/>
                    <a:pt x="14692" y="16320"/>
                  </a:cubicBezTo>
                  <a:cubicBezTo>
                    <a:pt x="15059" y="16035"/>
                    <a:pt x="15344" y="15791"/>
                    <a:pt x="15588" y="15628"/>
                  </a:cubicBezTo>
                  <a:cubicBezTo>
                    <a:pt x="15710" y="15506"/>
                    <a:pt x="15791" y="15465"/>
                    <a:pt x="15873" y="15425"/>
                  </a:cubicBezTo>
                  <a:lnTo>
                    <a:pt x="15954" y="15384"/>
                  </a:lnTo>
                  <a:cubicBezTo>
                    <a:pt x="16035" y="15384"/>
                    <a:pt x="16361" y="15506"/>
                    <a:pt x="16687" y="15628"/>
                  </a:cubicBezTo>
                  <a:cubicBezTo>
                    <a:pt x="17785" y="16076"/>
                    <a:pt x="19576" y="17053"/>
                    <a:pt x="20471" y="17663"/>
                  </a:cubicBezTo>
                  <a:cubicBezTo>
                    <a:pt x="20878" y="17989"/>
                    <a:pt x="21285" y="18192"/>
                    <a:pt x="21611" y="18355"/>
                  </a:cubicBezTo>
                  <a:cubicBezTo>
                    <a:pt x="21977" y="18518"/>
                    <a:pt x="22343" y="18640"/>
                    <a:pt x="22710" y="18640"/>
                  </a:cubicBezTo>
                  <a:cubicBezTo>
                    <a:pt x="23157" y="18640"/>
                    <a:pt x="23564" y="18477"/>
                    <a:pt x="24012" y="18233"/>
                  </a:cubicBezTo>
                  <a:cubicBezTo>
                    <a:pt x="24134" y="18151"/>
                    <a:pt x="24216" y="18070"/>
                    <a:pt x="24297" y="17948"/>
                  </a:cubicBezTo>
                  <a:cubicBezTo>
                    <a:pt x="24378" y="17867"/>
                    <a:pt x="24419" y="17704"/>
                    <a:pt x="24419" y="17582"/>
                  </a:cubicBezTo>
                  <a:cubicBezTo>
                    <a:pt x="24419" y="17419"/>
                    <a:pt x="24338" y="17297"/>
                    <a:pt x="24297" y="17175"/>
                  </a:cubicBezTo>
                  <a:cubicBezTo>
                    <a:pt x="24134" y="16971"/>
                    <a:pt x="23971" y="16849"/>
                    <a:pt x="23727" y="16686"/>
                  </a:cubicBezTo>
                  <a:cubicBezTo>
                    <a:pt x="23442" y="16483"/>
                    <a:pt x="23035" y="16320"/>
                    <a:pt x="22710" y="16157"/>
                  </a:cubicBezTo>
                  <a:cubicBezTo>
                    <a:pt x="22384" y="15954"/>
                    <a:pt x="22059" y="15791"/>
                    <a:pt x="21937" y="15710"/>
                  </a:cubicBezTo>
                  <a:cubicBezTo>
                    <a:pt x="21652" y="15465"/>
                    <a:pt x="20960" y="14774"/>
                    <a:pt x="20349" y="14163"/>
                  </a:cubicBezTo>
                  <a:cubicBezTo>
                    <a:pt x="20094" y="13891"/>
                    <a:pt x="19853" y="13640"/>
                    <a:pt x="19659" y="13440"/>
                  </a:cubicBezTo>
                  <a:lnTo>
                    <a:pt x="19659" y="13440"/>
                  </a:lnTo>
                  <a:lnTo>
                    <a:pt x="22486" y="12920"/>
                  </a:lnTo>
                  <a:lnTo>
                    <a:pt x="22486" y="12920"/>
                  </a:lnTo>
                  <a:cubicBezTo>
                    <a:pt x="22662" y="13041"/>
                    <a:pt x="22985" y="13256"/>
                    <a:pt x="23361" y="13471"/>
                  </a:cubicBezTo>
                  <a:cubicBezTo>
                    <a:pt x="23646" y="13593"/>
                    <a:pt x="23971" y="13756"/>
                    <a:pt x="24256" y="13919"/>
                  </a:cubicBezTo>
                  <a:cubicBezTo>
                    <a:pt x="24541" y="14041"/>
                    <a:pt x="24826" y="14163"/>
                    <a:pt x="25070" y="14204"/>
                  </a:cubicBezTo>
                  <a:cubicBezTo>
                    <a:pt x="25274" y="14244"/>
                    <a:pt x="25436" y="14244"/>
                    <a:pt x="25599" y="14244"/>
                  </a:cubicBezTo>
                  <a:cubicBezTo>
                    <a:pt x="25843" y="14244"/>
                    <a:pt x="26047" y="14204"/>
                    <a:pt x="26210" y="14082"/>
                  </a:cubicBezTo>
                  <a:cubicBezTo>
                    <a:pt x="26372" y="14000"/>
                    <a:pt x="26535" y="13919"/>
                    <a:pt x="26739" y="13756"/>
                  </a:cubicBezTo>
                  <a:cubicBezTo>
                    <a:pt x="26820" y="13715"/>
                    <a:pt x="26902" y="13634"/>
                    <a:pt x="26942" y="13553"/>
                  </a:cubicBezTo>
                  <a:cubicBezTo>
                    <a:pt x="26983" y="13471"/>
                    <a:pt x="26983" y="13390"/>
                    <a:pt x="26983" y="13308"/>
                  </a:cubicBezTo>
                  <a:cubicBezTo>
                    <a:pt x="26983" y="13105"/>
                    <a:pt x="26942" y="12942"/>
                    <a:pt x="26820" y="12779"/>
                  </a:cubicBezTo>
                  <a:cubicBezTo>
                    <a:pt x="26657" y="12494"/>
                    <a:pt x="26413" y="12169"/>
                    <a:pt x="26088" y="11843"/>
                  </a:cubicBezTo>
                  <a:cubicBezTo>
                    <a:pt x="25599" y="11314"/>
                    <a:pt x="24989" y="10785"/>
                    <a:pt x="24460" y="10338"/>
                  </a:cubicBezTo>
                  <a:cubicBezTo>
                    <a:pt x="24175" y="10093"/>
                    <a:pt x="23890" y="9890"/>
                    <a:pt x="23646" y="9727"/>
                  </a:cubicBezTo>
                  <a:cubicBezTo>
                    <a:pt x="23402" y="9564"/>
                    <a:pt x="23198" y="9442"/>
                    <a:pt x="23035" y="9361"/>
                  </a:cubicBezTo>
                  <a:cubicBezTo>
                    <a:pt x="22750" y="9239"/>
                    <a:pt x="22343" y="9157"/>
                    <a:pt x="21896" y="9117"/>
                  </a:cubicBezTo>
                  <a:cubicBezTo>
                    <a:pt x="21202" y="9015"/>
                    <a:pt x="20376" y="8964"/>
                    <a:pt x="19719" y="8938"/>
                  </a:cubicBezTo>
                  <a:lnTo>
                    <a:pt x="19719" y="8938"/>
                  </a:lnTo>
                  <a:cubicBezTo>
                    <a:pt x="19893" y="8826"/>
                    <a:pt x="20079" y="8707"/>
                    <a:pt x="20268" y="8588"/>
                  </a:cubicBezTo>
                  <a:cubicBezTo>
                    <a:pt x="20675" y="8343"/>
                    <a:pt x="21082" y="8099"/>
                    <a:pt x="21448" y="7896"/>
                  </a:cubicBezTo>
                  <a:cubicBezTo>
                    <a:pt x="21814" y="7692"/>
                    <a:pt x="22099" y="7529"/>
                    <a:pt x="22262" y="7489"/>
                  </a:cubicBezTo>
                  <a:cubicBezTo>
                    <a:pt x="22262" y="7489"/>
                    <a:pt x="22303" y="7448"/>
                    <a:pt x="22384" y="7448"/>
                  </a:cubicBezTo>
                  <a:cubicBezTo>
                    <a:pt x="22588" y="7448"/>
                    <a:pt x="22995" y="7611"/>
                    <a:pt x="23361" y="7774"/>
                  </a:cubicBezTo>
                  <a:cubicBezTo>
                    <a:pt x="23564" y="7855"/>
                    <a:pt x="23727" y="7977"/>
                    <a:pt x="23931" y="8018"/>
                  </a:cubicBezTo>
                  <a:cubicBezTo>
                    <a:pt x="24093" y="8099"/>
                    <a:pt x="24297" y="8140"/>
                    <a:pt x="24460" y="8181"/>
                  </a:cubicBezTo>
                  <a:cubicBezTo>
                    <a:pt x="24489" y="8175"/>
                    <a:pt x="24520" y="8172"/>
                    <a:pt x="24554" y="8172"/>
                  </a:cubicBezTo>
                  <a:cubicBezTo>
                    <a:pt x="24758" y="8172"/>
                    <a:pt x="25047" y="8262"/>
                    <a:pt x="25396" y="8262"/>
                  </a:cubicBezTo>
                  <a:cubicBezTo>
                    <a:pt x="25599" y="8262"/>
                    <a:pt x="25803" y="8221"/>
                    <a:pt x="26047" y="8140"/>
                  </a:cubicBezTo>
                  <a:cubicBezTo>
                    <a:pt x="26250" y="8018"/>
                    <a:pt x="26454" y="7855"/>
                    <a:pt x="26617" y="7611"/>
                  </a:cubicBezTo>
                  <a:cubicBezTo>
                    <a:pt x="26657" y="7529"/>
                    <a:pt x="26698" y="7407"/>
                    <a:pt x="26698" y="7285"/>
                  </a:cubicBezTo>
                  <a:cubicBezTo>
                    <a:pt x="26698" y="7041"/>
                    <a:pt x="26617" y="6838"/>
                    <a:pt x="26495" y="6634"/>
                  </a:cubicBezTo>
                  <a:cubicBezTo>
                    <a:pt x="26250" y="6268"/>
                    <a:pt x="25925" y="5902"/>
                    <a:pt x="25518" y="5495"/>
                  </a:cubicBezTo>
                  <a:cubicBezTo>
                    <a:pt x="24370" y="4347"/>
                    <a:pt x="22792" y="3128"/>
                    <a:pt x="22606" y="2985"/>
                  </a:cubicBezTo>
                  <a:lnTo>
                    <a:pt x="22606" y="2985"/>
                  </a:lnTo>
                  <a:cubicBezTo>
                    <a:pt x="22489" y="2847"/>
                    <a:pt x="21931" y="2197"/>
                    <a:pt x="21245" y="1547"/>
                  </a:cubicBezTo>
                  <a:cubicBezTo>
                    <a:pt x="20838" y="1140"/>
                    <a:pt x="20390" y="774"/>
                    <a:pt x="19942" y="489"/>
                  </a:cubicBezTo>
                  <a:cubicBezTo>
                    <a:pt x="19495" y="204"/>
                    <a:pt x="19047" y="0"/>
                    <a:pt x="185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3"/>
            <p:cNvSpPr/>
            <p:nvPr/>
          </p:nvSpPr>
          <p:spPr>
            <a:xfrm>
              <a:off x="4208800" y="4389225"/>
              <a:ext cx="212675" cy="101775"/>
            </a:xfrm>
            <a:custGeom>
              <a:rect b="b" l="l" r="r" t="t"/>
              <a:pathLst>
                <a:path extrusionOk="0" h="4071" w="8507">
                  <a:moveTo>
                    <a:pt x="6756" y="1"/>
                  </a:moveTo>
                  <a:cubicBezTo>
                    <a:pt x="6512" y="1"/>
                    <a:pt x="6268" y="41"/>
                    <a:pt x="6024" y="123"/>
                  </a:cubicBezTo>
                  <a:cubicBezTo>
                    <a:pt x="5617" y="367"/>
                    <a:pt x="4152" y="1181"/>
                    <a:pt x="2809" y="1954"/>
                  </a:cubicBezTo>
                  <a:cubicBezTo>
                    <a:pt x="1466" y="2727"/>
                    <a:pt x="204" y="3419"/>
                    <a:pt x="204" y="3419"/>
                  </a:cubicBezTo>
                  <a:cubicBezTo>
                    <a:pt x="41" y="3541"/>
                    <a:pt x="1" y="3745"/>
                    <a:pt x="82" y="3908"/>
                  </a:cubicBezTo>
                  <a:cubicBezTo>
                    <a:pt x="164" y="4016"/>
                    <a:pt x="281" y="4070"/>
                    <a:pt x="399" y="4070"/>
                  </a:cubicBezTo>
                  <a:cubicBezTo>
                    <a:pt x="457" y="4070"/>
                    <a:pt x="516" y="4057"/>
                    <a:pt x="571" y="4030"/>
                  </a:cubicBezTo>
                  <a:cubicBezTo>
                    <a:pt x="571" y="4030"/>
                    <a:pt x="855" y="3826"/>
                    <a:pt x="1344" y="3582"/>
                  </a:cubicBezTo>
                  <a:cubicBezTo>
                    <a:pt x="2076" y="3134"/>
                    <a:pt x="3175" y="2524"/>
                    <a:pt x="4152" y="1954"/>
                  </a:cubicBezTo>
                  <a:cubicBezTo>
                    <a:pt x="5169" y="1384"/>
                    <a:pt x="6024" y="896"/>
                    <a:pt x="6309" y="733"/>
                  </a:cubicBezTo>
                  <a:cubicBezTo>
                    <a:pt x="6431" y="693"/>
                    <a:pt x="6594" y="652"/>
                    <a:pt x="6756" y="652"/>
                  </a:cubicBezTo>
                  <a:cubicBezTo>
                    <a:pt x="7041" y="652"/>
                    <a:pt x="7326" y="733"/>
                    <a:pt x="7570" y="815"/>
                  </a:cubicBezTo>
                  <a:cubicBezTo>
                    <a:pt x="7693" y="855"/>
                    <a:pt x="7815" y="937"/>
                    <a:pt x="7855" y="937"/>
                  </a:cubicBezTo>
                  <a:lnTo>
                    <a:pt x="7937" y="977"/>
                  </a:lnTo>
                  <a:lnTo>
                    <a:pt x="7977" y="1018"/>
                  </a:lnTo>
                  <a:cubicBezTo>
                    <a:pt x="8021" y="1040"/>
                    <a:pt x="8068" y="1050"/>
                    <a:pt x="8114" y="1050"/>
                  </a:cubicBezTo>
                  <a:cubicBezTo>
                    <a:pt x="8240" y="1050"/>
                    <a:pt x="8365" y="974"/>
                    <a:pt x="8425" y="855"/>
                  </a:cubicBezTo>
                  <a:cubicBezTo>
                    <a:pt x="8506" y="693"/>
                    <a:pt x="8466" y="489"/>
                    <a:pt x="8303" y="408"/>
                  </a:cubicBezTo>
                  <a:cubicBezTo>
                    <a:pt x="8262" y="408"/>
                    <a:pt x="7570" y="1"/>
                    <a:pt x="67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3"/>
            <p:cNvSpPr/>
            <p:nvPr/>
          </p:nvSpPr>
          <p:spPr>
            <a:xfrm>
              <a:off x="4107075" y="4395325"/>
              <a:ext cx="78350" cy="56000"/>
            </a:xfrm>
            <a:custGeom>
              <a:rect b="b" l="l" r="r" t="t"/>
              <a:pathLst>
                <a:path extrusionOk="0" h="2240" w="3134">
                  <a:moveTo>
                    <a:pt x="2736" y="1"/>
                  </a:moveTo>
                  <a:cubicBezTo>
                    <a:pt x="2677" y="1"/>
                    <a:pt x="2618" y="14"/>
                    <a:pt x="2564" y="42"/>
                  </a:cubicBezTo>
                  <a:lnTo>
                    <a:pt x="204" y="1629"/>
                  </a:lnTo>
                  <a:cubicBezTo>
                    <a:pt x="41" y="1710"/>
                    <a:pt x="0" y="1954"/>
                    <a:pt x="122" y="2076"/>
                  </a:cubicBezTo>
                  <a:cubicBezTo>
                    <a:pt x="176" y="2185"/>
                    <a:pt x="285" y="2239"/>
                    <a:pt x="399" y="2239"/>
                  </a:cubicBezTo>
                  <a:cubicBezTo>
                    <a:pt x="457" y="2239"/>
                    <a:pt x="516" y="2226"/>
                    <a:pt x="570" y="2199"/>
                  </a:cubicBezTo>
                  <a:lnTo>
                    <a:pt x="2930" y="611"/>
                  </a:lnTo>
                  <a:cubicBezTo>
                    <a:pt x="3093" y="530"/>
                    <a:pt x="3134" y="286"/>
                    <a:pt x="3052" y="164"/>
                  </a:cubicBezTo>
                  <a:cubicBezTo>
                    <a:pt x="2971" y="55"/>
                    <a:pt x="2853" y="1"/>
                    <a:pt x="27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3"/>
            <p:cNvSpPr/>
            <p:nvPr/>
          </p:nvSpPr>
          <p:spPr>
            <a:xfrm>
              <a:off x="3132375" y="4321475"/>
              <a:ext cx="590625" cy="357750"/>
            </a:xfrm>
            <a:custGeom>
              <a:rect b="b" l="l" r="r" t="t"/>
              <a:pathLst>
                <a:path extrusionOk="0" h="14310" w="23625">
                  <a:moveTo>
                    <a:pt x="14225" y="1"/>
                  </a:moveTo>
                  <a:cubicBezTo>
                    <a:pt x="14163" y="1"/>
                    <a:pt x="14101" y="8"/>
                    <a:pt x="14041" y="25"/>
                  </a:cubicBezTo>
                  <a:cubicBezTo>
                    <a:pt x="12983" y="269"/>
                    <a:pt x="12209" y="1042"/>
                    <a:pt x="12209" y="1042"/>
                  </a:cubicBezTo>
                  <a:cubicBezTo>
                    <a:pt x="12209" y="1042"/>
                    <a:pt x="11762" y="795"/>
                    <a:pt x="11144" y="795"/>
                  </a:cubicBezTo>
                  <a:cubicBezTo>
                    <a:pt x="10757" y="795"/>
                    <a:pt x="10303" y="892"/>
                    <a:pt x="9849" y="1205"/>
                  </a:cubicBezTo>
                  <a:cubicBezTo>
                    <a:pt x="8669" y="1978"/>
                    <a:pt x="7489" y="2222"/>
                    <a:pt x="6186" y="3280"/>
                  </a:cubicBezTo>
                  <a:cubicBezTo>
                    <a:pt x="4884" y="4339"/>
                    <a:pt x="1058" y="6821"/>
                    <a:pt x="529" y="7757"/>
                  </a:cubicBezTo>
                  <a:cubicBezTo>
                    <a:pt x="0" y="8652"/>
                    <a:pt x="7244" y="14309"/>
                    <a:pt x="7244" y="14309"/>
                  </a:cubicBezTo>
                  <a:cubicBezTo>
                    <a:pt x="7244" y="14309"/>
                    <a:pt x="15872" y="14187"/>
                    <a:pt x="17215" y="13373"/>
                  </a:cubicBezTo>
                  <a:cubicBezTo>
                    <a:pt x="18517" y="12600"/>
                    <a:pt x="21651" y="10362"/>
                    <a:pt x="21814" y="9466"/>
                  </a:cubicBezTo>
                  <a:cubicBezTo>
                    <a:pt x="21903" y="8786"/>
                    <a:pt x="21497" y="8320"/>
                    <a:pt x="20768" y="8320"/>
                  </a:cubicBezTo>
                  <a:cubicBezTo>
                    <a:pt x="20494" y="8320"/>
                    <a:pt x="20175" y="8386"/>
                    <a:pt x="19820" y="8530"/>
                  </a:cubicBezTo>
                  <a:cubicBezTo>
                    <a:pt x="18517" y="9059"/>
                    <a:pt x="15099" y="10362"/>
                    <a:pt x="14570" y="10362"/>
                  </a:cubicBezTo>
                  <a:cubicBezTo>
                    <a:pt x="14041" y="10362"/>
                    <a:pt x="11802" y="9589"/>
                    <a:pt x="11802" y="9589"/>
                  </a:cubicBezTo>
                  <a:cubicBezTo>
                    <a:pt x="11802" y="9589"/>
                    <a:pt x="15628" y="6170"/>
                    <a:pt x="17215" y="5275"/>
                  </a:cubicBezTo>
                  <a:cubicBezTo>
                    <a:pt x="17887" y="4868"/>
                    <a:pt x="18589" y="4715"/>
                    <a:pt x="19245" y="4715"/>
                  </a:cubicBezTo>
                  <a:cubicBezTo>
                    <a:pt x="20100" y="4715"/>
                    <a:pt x="20877" y="4975"/>
                    <a:pt x="21407" y="5275"/>
                  </a:cubicBezTo>
                  <a:cubicBezTo>
                    <a:pt x="21515" y="5334"/>
                    <a:pt x="21632" y="5361"/>
                    <a:pt x="21752" y="5361"/>
                  </a:cubicBezTo>
                  <a:cubicBezTo>
                    <a:pt x="22618" y="5361"/>
                    <a:pt x="23624" y="3945"/>
                    <a:pt x="22587" y="3158"/>
                  </a:cubicBezTo>
                  <a:cubicBezTo>
                    <a:pt x="21503" y="2298"/>
                    <a:pt x="19971" y="1679"/>
                    <a:pt x="18719" y="1679"/>
                  </a:cubicBezTo>
                  <a:cubicBezTo>
                    <a:pt x="18609" y="1679"/>
                    <a:pt x="18501" y="1683"/>
                    <a:pt x="18395" y="1693"/>
                  </a:cubicBezTo>
                  <a:cubicBezTo>
                    <a:pt x="17052" y="1856"/>
                    <a:pt x="16564" y="2100"/>
                    <a:pt x="16564" y="2100"/>
                  </a:cubicBezTo>
                  <a:cubicBezTo>
                    <a:pt x="16564" y="2100"/>
                    <a:pt x="15261" y="1"/>
                    <a:pt x="142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3"/>
            <p:cNvSpPr/>
            <p:nvPr/>
          </p:nvSpPr>
          <p:spPr>
            <a:xfrm>
              <a:off x="3136450" y="4312925"/>
              <a:ext cx="579950" cy="374425"/>
            </a:xfrm>
            <a:custGeom>
              <a:rect b="b" l="l" r="r" t="t"/>
              <a:pathLst>
                <a:path extrusionOk="0" h="14977" w="23198">
                  <a:moveTo>
                    <a:pt x="14041" y="652"/>
                  </a:moveTo>
                  <a:cubicBezTo>
                    <a:pt x="14203" y="652"/>
                    <a:pt x="14407" y="733"/>
                    <a:pt x="14651" y="936"/>
                  </a:cubicBezTo>
                  <a:cubicBezTo>
                    <a:pt x="15017" y="1181"/>
                    <a:pt x="15384" y="1628"/>
                    <a:pt x="15628" y="1995"/>
                  </a:cubicBezTo>
                  <a:cubicBezTo>
                    <a:pt x="15791" y="2157"/>
                    <a:pt x="15913" y="2320"/>
                    <a:pt x="15953" y="2442"/>
                  </a:cubicBezTo>
                  <a:lnTo>
                    <a:pt x="16075" y="2564"/>
                  </a:lnTo>
                  <a:lnTo>
                    <a:pt x="16075" y="2605"/>
                  </a:lnTo>
                  <a:cubicBezTo>
                    <a:pt x="16165" y="2724"/>
                    <a:pt x="16276" y="2800"/>
                    <a:pt x="16393" y="2800"/>
                  </a:cubicBezTo>
                  <a:cubicBezTo>
                    <a:pt x="16436" y="2800"/>
                    <a:pt x="16479" y="2790"/>
                    <a:pt x="16523" y="2768"/>
                  </a:cubicBezTo>
                  <a:cubicBezTo>
                    <a:pt x="16564" y="2727"/>
                    <a:pt x="17052" y="2524"/>
                    <a:pt x="18232" y="2402"/>
                  </a:cubicBezTo>
                  <a:cubicBezTo>
                    <a:pt x="18354" y="2361"/>
                    <a:pt x="18477" y="2361"/>
                    <a:pt x="18558" y="2361"/>
                  </a:cubicBezTo>
                  <a:cubicBezTo>
                    <a:pt x="19697" y="2361"/>
                    <a:pt x="21203" y="2971"/>
                    <a:pt x="22221" y="3785"/>
                  </a:cubicBezTo>
                  <a:cubicBezTo>
                    <a:pt x="22465" y="3948"/>
                    <a:pt x="22506" y="4152"/>
                    <a:pt x="22506" y="4355"/>
                  </a:cubicBezTo>
                  <a:cubicBezTo>
                    <a:pt x="22546" y="4558"/>
                    <a:pt x="22424" y="4843"/>
                    <a:pt x="22221" y="5047"/>
                  </a:cubicBezTo>
                  <a:cubicBezTo>
                    <a:pt x="22017" y="5250"/>
                    <a:pt x="21773" y="5372"/>
                    <a:pt x="21610" y="5372"/>
                  </a:cubicBezTo>
                  <a:cubicBezTo>
                    <a:pt x="21529" y="5372"/>
                    <a:pt x="21488" y="5332"/>
                    <a:pt x="21407" y="5291"/>
                  </a:cubicBezTo>
                  <a:cubicBezTo>
                    <a:pt x="20837" y="4965"/>
                    <a:pt x="20023" y="4721"/>
                    <a:pt x="19087" y="4721"/>
                  </a:cubicBezTo>
                  <a:cubicBezTo>
                    <a:pt x="18395" y="4721"/>
                    <a:pt x="17622" y="4884"/>
                    <a:pt x="16849" y="5291"/>
                  </a:cubicBezTo>
                  <a:cubicBezTo>
                    <a:pt x="16035" y="5779"/>
                    <a:pt x="14692" y="6878"/>
                    <a:pt x="13552" y="7855"/>
                  </a:cubicBezTo>
                  <a:cubicBezTo>
                    <a:pt x="12372" y="8832"/>
                    <a:pt x="11436" y="9686"/>
                    <a:pt x="11436" y="9686"/>
                  </a:cubicBezTo>
                  <a:cubicBezTo>
                    <a:pt x="11355" y="9768"/>
                    <a:pt x="11314" y="9890"/>
                    <a:pt x="11314" y="10012"/>
                  </a:cubicBezTo>
                  <a:cubicBezTo>
                    <a:pt x="11355" y="10093"/>
                    <a:pt x="11436" y="10215"/>
                    <a:pt x="11558" y="10256"/>
                  </a:cubicBezTo>
                  <a:cubicBezTo>
                    <a:pt x="11558" y="10256"/>
                    <a:pt x="12087" y="10460"/>
                    <a:pt x="12738" y="10663"/>
                  </a:cubicBezTo>
                  <a:cubicBezTo>
                    <a:pt x="13064" y="10744"/>
                    <a:pt x="13389" y="10826"/>
                    <a:pt x="13674" y="10907"/>
                  </a:cubicBezTo>
                  <a:cubicBezTo>
                    <a:pt x="13959" y="10989"/>
                    <a:pt x="14203" y="11070"/>
                    <a:pt x="14407" y="11070"/>
                  </a:cubicBezTo>
                  <a:cubicBezTo>
                    <a:pt x="14529" y="11070"/>
                    <a:pt x="14651" y="11029"/>
                    <a:pt x="14814" y="10989"/>
                  </a:cubicBezTo>
                  <a:cubicBezTo>
                    <a:pt x="15343" y="10867"/>
                    <a:pt x="16320" y="10500"/>
                    <a:pt x="17256" y="10175"/>
                  </a:cubicBezTo>
                  <a:cubicBezTo>
                    <a:pt x="18232" y="9808"/>
                    <a:pt x="19209" y="9442"/>
                    <a:pt x="19779" y="9198"/>
                  </a:cubicBezTo>
                  <a:cubicBezTo>
                    <a:pt x="20104" y="9076"/>
                    <a:pt x="20389" y="8994"/>
                    <a:pt x="20593" y="8994"/>
                  </a:cubicBezTo>
                  <a:cubicBezTo>
                    <a:pt x="20878" y="8994"/>
                    <a:pt x="21040" y="9076"/>
                    <a:pt x="21163" y="9157"/>
                  </a:cubicBezTo>
                  <a:cubicBezTo>
                    <a:pt x="21244" y="9279"/>
                    <a:pt x="21285" y="9401"/>
                    <a:pt x="21325" y="9605"/>
                  </a:cubicBezTo>
                  <a:lnTo>
                    <a:pt x="21285" y="9768"/>
                  </a:lnTo>
                  <a:cubicBezTo>
                    <a:pt x="21285" y="9768"/>
                    <a:pt x="21244" y="9890"/>
                    <a:pt x="21163" y="10012"/>
                  </a:cubicBezTo>
                  <a:cubicBezTo>
                    <a:pt x="20878" y="10460"/>
                    <a:pt x="20064" y="11192"/>
                    <a:pt x="19209" y="11843"/>
                  </a:cubicBezTo>
                  <a:cubicBezTo>
                    <a:pt x="18354" y="12494"/>
                    <a:pt x="17418" y="13105"/>
                    <a:pt x="16849" y="13430"/>
                  </a:cubicBezTo>
                  <a:cubicBezTo>
                    <a:pt x="16767" y="13512"/>
                    <a:pt x="16523" y="13593"/>
                    <a:pt x="16157" y="13675"/>
                  </a:cubicBezTo>
                  <a:cubicBezTo>
                    <a:pt x="14936" y="13919"/>
                    <a:pt x="12657" y="14082"/>
                    <a:pt x="10663" y="14204"/>
                  </a:cubicBezTo>
                  <a:cubicBezTo>
                    <a:pt x="9686" y="14244"/>
                    <a:pt x="8791" y="14285"/>
                    <a:pt x="8139" y="14285"/>
                  </a:cubicBezTo>
                  <a:cubicBezTo>
                    <a:pt x="7739" y="14310"/>
                    <a:pt x="7416" y="14320"/>
                    <a:pt x="7226" y="14323"/>
                  </a:cubicBezTo>
                  <a:lnTo>
                    <a:pt x="7226" y="14323"/>
                  </a:lnTo>
                  <a:cubicBezTo>
                    <a:pt x="7086" y="14220"/>
                    <a:pt x="6707" y="13937"/>
                    <a:pt x="6227" y="13553"/>
                  </a:cubicBezTo>
                  <a:cubicBezTo>
                    <a:pt x="5291" y="12779"/>
                    <a:pt x="3866" y="11599"/>
                    <a:pt x="2686" y="10541"/>
                  </a:cubicBezTo>
                  <a:cubicBezTo>
                    <a:pt x="2116" y="9971"/>
                    <a:pt x="1587" y="9442"/>
                    <a:pt x="1221" y="9035"/>
                  </a:cubicBezTo>
                  <a:cubicBezTo>
                    <a:pt x="1017" y="8791"/>
                    <a:pt x="895" y="8628"/>
                    <a:pt x="814" y="8465"/>
                  </a:cubicBezTo>
                  <a:cubicBezTo>
                    <a:pt x="733" y="8384"/>
                    <a:pt x="733" y="8343"/>
                    <a:pt x="692" y="8262"/>
                  </a:cubicBezTo>
                  <a:lnTo>
                    <a:pt x="692" y="8221"/>
                  </a:lnTo>
                  <a:lnTo>
                    <a:pt x="674" y="8221"/>
                  </a:lnTo>
                  <a:cubicBezTo>
                    <a:pt x="784" y="8048"/>
                    <a:pt x="1093" y="7745"/>
                    <a:pt x="1506" y="7407"/>
                  </a:cubicBezTo>
                  <a:cubicBezTo>
                    <a:pt x="2157" y="6838"/>
                    <a:pt x="3093" y="6186"/>
                    <a:pt x="3988" y="5535"/>
                  </a:cubicBezTo>
                  <a:cubicBezTo>
                    <a:pt x="4884" y="4884"/>
                    <a:pt x="5698" y="4314"/>
                    <a:pt x="6227" y="3907"/>
                  </a:cubicBezTo>
                  <a:cubicBezTo>
                    <a:pt x="7488" y="2890"/>
                    <a:pt x="8628" y="2646"/>
                    <a:pt x="9889" y="1791"/>
                  </a:cubicBezTo>
                  <a:cubicBezTo>
                    <a:pt x="10256" y="1547"/>
                    <a:pt x="10622" y="1465"/>
                    <a:pt x="10948" y="1465"/>
                  </a:cubicBezTo>
                  <a:cubicBezTo>
                    <a:pt x="11232" y="1465"/>
                    <a:pt x="11477" y="1547"/>
                    <a:pt x="11639" y="1588"/>
                  </a:cubicBezTo>
                  <a:cubicBezTo>
                    <a:pt x="11721" y="1628"/>
                    <a:pt x="11802" y="1628"/>
                    <a:pt x="11843" y="1669"/>
                  </a:cubicBezTo>
                  <a:lnTo>
                    <a:pt x="11884" y="1669"/>
                  </a:lnTo>
                  <a:lnTo>
                    <a:pt x="11884" y="1710"/>
                  </a:lnTo>
                  <a:cubicBezTo>
                    <a:pt x="11928" y="1725"/>
                    <a:pt x="11978" y="1734"/>
                    <a:pt x="12030" y="1734"/>
                  </a:cubicBezTo>
                  <a:cubicBezTo>
                    <a:pt x="12119" y="1734"/>
                    <a:pt x="12213" y="1706"/>
                    <a:pt x="12291" y="1628"/>
                  </a:cubicBezTo>
                  <a:cubicBezTo>
                    <a:pt x="12372" y="1547"/>
                    <a:pt x="13105" y="896"/>
                    <a:pt x="13959" y="692"/>
                  </a:cubicBezTo>
                  <a:lnTo>
                    <a:pt x="14041" y="652"/>
                  </a:lnTo>
                  <a:close/>
                  <a:moveTo>
                    <a:pt x="13796" y="0"/>
                  </a:moveTo>
                  <a:cubicBezTo>
                    <a:pt x="12945" y="244"/>
                    <a:pt x="12275" y="760"/>
                    <a:pt x="11974" y="1005"/>
                  </a:cubicBezTo>
                  <a:lnTo>
                    <a:pt x="11974" y="1005"/>
                  </a:lnTo>
                  <a:cubicBezTo>
                    <a:pt x="11756" y="922"/>
                    <a:pt x="11398" y="814"/>
                    <a:pt x="10948" y="814"/>
                  </a:cubicBezTo>
                  <a:cubicBezTo>
                    <a:pt x="10500" y="814"/>
                    <a:pt x="10012" y="896"/>
                    <a:pt x="9482" y="1262"/>
                  </a:cubicBezTo>
                  <a:cubicBezTo>
                    <a:pt x="8384" y="1995"/>
                    <a:pt x="7163" y="2279"/>
                    <a:pt x="5820" y="3378"/>
                  </a:cubicBezTo>
                  <a:cubicBezTo>
                    <a:pt x="5169" y="3867"/>
                    <a:pt x="3866" y="4762"/>
                    <a:pt x="2686" y="5617"/>
                  </a:cubicBezTo>
                  <a:cubicBezTo>
                    <a:pt x="2116" y="6064"/>
                    <a:pt x="1547" y="6512"/>
                    <a:pt x="1058" y="6878"/>
                  </a:cubicBezTo>
                  <a:cubicBezTo>
                    <a:pt x="610" y="7285"/>
                    <a:pt x="244" y="7611"/>
                    <a:pt x="81" y="7936"/>
                  </a:cubicBezTo>
                  <a:cubicBezTo>
                    <a:pt x="41" y="8018"/>
                    <a:pt x="0" y="8099"/>
                    <a:pt x="0" y="8221"/>
                  </a:cubicBezTo>
                  <a:cubicBezTo>
                    <a:pt x="0" y="8343"/>
                    <a:pt x="41" y="8506"/>
                    <a:pt x="122" y="8628"/>
                  </a:cubicBezTo>
                  <a:cubicBezTo>
                    <a:pt x="326" y="9076"/>
                    <a:pt x="855" y="9686"/>
                    <a:pt x="1547" y="10337"/>
                  </a:cubicBezTo>
                  <a:cubicBezTo>
                    <a:pt x="3541" y="12332"/>
                    <a:pt x="6837" y="14896"/>
                    <a:pt x="6837" y="14936"/>
                  </a:cubicBezTo>
                  <a:cubicBezTo>
                    <a:pt x="6919" y="14977"/>
                    <a:pt x="7000" y="14977"/>
                    <a:pt x="7081" y="14977"/>
                  </a:cubicBezTo>
                  <a:cubicBezTo>
                    <a:pt x="7081" y="14977"/>
                    <a:pt x="9238" y="14977"/>
                    <a:pt x="11558" y="14814"/>
                  </a:cubicBezTo>
                  <a:cubicBezTo>
                    <a:pt x="12738" y="14773"/>
                    <a:pt x="13959" y="14651"/>
                    <a:pt x="14977" y="14529"/>
                  </a:cubicBezTo>
                  <a:cubicBezTo>
                    <a:pt x="15465" y="14489"/>
                    <a:pt x="15913" y="14407"/>
                    <a:pt x="16320" y="14326"/>
                  </a:cubicBezTo>
                  <a:cubicBezTo>
                    <a:pt x="16686" y="14244"/>
                    <a:pt x="16971" y="14163"/>
                    <a:pt x="17215" y="14041"/>
                  </a:cubicBezTo>
                  <a:cubicBezTo>
                    <a:pt x="17866" y="13634"/>
                    <a:pt x="19006" y="12861"/>
                    <a:pt x="19982" y="12087"/>
                  </a:cubicBezTo>
                  <a:cubicBezTo>
                    <a:pt x="20471" y="11680"/>
                    <a:pt x="20918" y="11274"/>
                    <a:pt x="21285" y="10907"/>
                  </a:cubicBezTo>
                  <a:cubicBezTo>
                    <a:pt x="21447" y="10744"/>
                    <a:pt x="21610" y="10541"/>
                    <a:pt x="21732" y="10378"/>
                  </a:cubicBezTo>
                  <a:cubicBezTo>
                    <a:pt x="21854" y="10215"/>
                    <a:pt x="21936" y="10053"/>
                    <a:pt x="21976" y="9849"/>
                  </a:cubicBezTo>
                  <a:cubicBezTo>
                    <a:pt x="21976" y="9768"/>
                    <a:pt x="21976" y="9686"/>
                    <a:pt x="21976" y="9605"/>
                  </a:cubicBezTo>
                  <a:cubicBezTo>
                    <a:pt x="21976" y="9239"/>
                    <a:pt x="21854" y="8913"/>
                    <a:pt x="21610" y="8669"/>
                  </a:cubicBezTo>
                  <a:cubicBezTo>
                    <a:pt x="21366" y="8425"/>
                    <a:pt x="21000" y="8343"/>
                    <a:pt x="20593" y="8343"/>
                  </a:cubicBezTo>
                  <a:cubicBezTo>
                    <a:pt x="20267" y="8343"/>
                    <a:pt x="19942" y="8425"/>
                    <a:pt x="19535" y="8547"/>
                  </a:cubicBezTo>
                  <a:cubicBezTo>
                    <a:pt x="18883" y="8832"/>
                    <a:pt x="17703" y="9279"/>
                    <a:pt x="16645" y="9686"/>
                  </a:cubicBezTo>
                  <a:cubicBezTo>
                    <a:pt x="16075" y="9890"/>
                    <a:pt x="15587" y="10053"/>
                    <a:pt x="15180" y="10175"/>
                  </a:cubicBezTo>
                  <a:cubicBezTo>
                    <a:pt x="14977" y="10256"/>
                    <a:pt x="14773" y="10297"/>
                    <a:pt x="14651" y="10337"/>
                  </a:cubicBezTo>
                  <a:cubicBezTo>
                    <a:pt x="14529" y="10378"/>
                    <a:pt x="14407" y="10378"/>
                    <a:pt x="14407" y="10378"/>
                  </a:cubicBezTo>
                  <a:cubicBezTo>
                    <a:pt x="14366" y="10378"/>
                    <a:pt x="14122" y="10337"/>
                    <a:pt x="13837" y="10256"/>
                  </a:cubicBezTo>
                  <a:cubicBezTo>
                    <a:pt x="13430" y="10175"/>
                    <a:pt x="12901" y="10012"/>
                    <a:pt x="12494" y="9849"/>
                  </a:cubicBezTo>
                  <a:cubicBezTo>
                    <a:pt x="12435" y="9831"/>
                    <a:pt x="12378" y="9814"/>
                    <a:pt x="12323" y="9796"/>
                  </a:cubicBezTo>
                  <a:lnTo>
                    <a:pt x="12323" y="9796"/>
                  </a:lnTo>
                  <a:cubicBezTo>
                    <a:pt x="12376" y="9750"/>
                    <a:pt x="12434" y="9699"/>
                    <a:pt x="12494" y="9646"/>
                  </a:cubicBezTo>
                  <a:cubicBezTo>
                    <a:pt x="13064" y="9117"/>
                    <a:pt x="13959" y="8384"/>
                    <a:pt x="14854" y="7651"/>
                  </a:cubicBezTo>
                  <a:cubicBezTo>
                    <a:pt x="15750" y="6919"/>
                    <a:pt x="16645" y="6227"/>
                    <a:pt x="17215" y="5901"/>
                  </a:cubicBezTo>
                  <a:cubicBezTo>
                    <a:pt x="17825" y="5535"/>
                    <a:pt x="18477" y="5372"/>
                    <a:pt x="19087" y="5372"/>
                  </a:cubicBezTo>
                  <a:cubicBezTo>
                    <a:pt x="19860" y="5372"/>
                    <a:pt x="20593" y="5617"/>
                    <a:pt x="21081" y="5901"/>
                  </a:cubicBezTo>
                  <a:cubicBezTo>
                    <a:pt x="21244" y="5983"/>
                    <a:pt x="21447" y="6024"/>
                    <a:pt x="21610" y="6024"/>
                  </a:cubicBezTo>
                  <a:cubicBezTo>
                    <a:pt x="22058" y="6024"/>
                    <a:pt x="22424" y="5820"/>
                    <a:pt x="22709" y="5495"/>
                  </a:cubicBezTo>
                  <a:cubicBezTo>
                    <a:pt x="22994" y="5210"/>
                    <a:pt x="23197" y="4803"/>
                    <a:pt x="23197" y="4355"/>
                  </a:cubicBezTo>
                  <a:cubicBezTo>
                    <a:pt x="23197" y="3948"/>
                    <a:pt x="23035" y="3541"/>
                    <a:pt x="22628" y="3215"/>
                  </a:cubicBezTo>
                  <a:cubicBezTo>
                    <a:pt x="21488" y="2361"/>
                    <a:pt x="19942" y="1710"/>
                    <a:pt x="18558" y="1710"/>
                  </a:cubicBezTo>
                  <a:lnTo>
                    <a:pt x="18192" y="1710"/>
                  </a:lnTo>
                  <a:cubicBezTo>
                    <a:pt x="17337" y="1787"/>
                    <a:pt x="16796" y="1931"/>
                    <a:pt x="16504" y="2036"/>
                  </a:cubicBezTo>
                  <a:lnTo>
                    <a:pt x="16504" y="2036"/>
                  </a:lnTo>
                  <a:cubicBezTo>
                    <a:pt x="16359" y="1821"/>
                    <a:pt x="16137" y="1493"/>
                    <a:pt x="15872" y="1181"/>
                  </a:cubicBezTo>
                  <a:cubicBezTo>
                    <a:pt x="15628" y="896"/>
                    <a:pt x="15343" y="611"/>
                    <a:pt x="15058" y="367"/>
                  </a:cubicBezTo>
                  <a:cubicBezTo>
                    <a:pt x="14773" y="163"/>
                    <a:pt x="14448" y="0"/>
                    <a:pt x="14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3"/>
            <p:cNvSpPr/>
            <p:nvPr/>
          </p:nvSpPr>
          <p:spPr>
            <a:xfrm>
              <a:off x="3444725" y="4365825"/>
              <a:ext cx="110925" cy="69225"/>
            </a:xfrm>
            <a:custGeom>
              <a:rect b="b" l="l" r="r" t="t"/>
              <a:pathLst>
                <a:path extrusionOk="0" h="2769" w="4437">
                  <a:moveTo>
                    <a:pt x="4038" y="1"/>
                  </a:moveTo>
                  <a:cubicBezTo>
                    <a:pt x="3980" y="1"/>
                    <a:pt x="3921" y="14"/>
                    <a:pt x="3866" y="41"/>
                  </a:cubicBezTo>
                  <a:lnTo>
                    <a:pt x="204" y="2158"/>
                  </a:lnTo>
                  <a:cubicBezTo>
                    <a:pt x="41" y="2239"/>
                    <a:pt x="0" y="2442"/>
                    <a:pt x="82" y="2605"/>
                  </a:cubicBezTo>
                  <a:cubicBezTo>
                    <a:pt x="136" y="2714"/>
                    <a:pt x="244" y="2768"/>
                    <a:pt x="359" y="2768"/>
                  </a:cubicBezTo>
                  <a:cubicBezTo>
                    <a:pt x="416" y="2768"/>
                    <a:pt x="475" y="2754"/>
                    <a:pt x="529" y="2727"/>
                  </a:cubicBezTo>
                  <a:lnTo>
                    <a:pt x="4233" y="611"/>
                  </a:lnTo>
                  <a:cubicBezTo>
                    <a:pt x="4396" y="530"/>
                    <a:pt x="4436" y="326"/>
                    <a:pt x="4355" y="163"/>
                  </a:cubicBezTo>
                  <a:cubicBezTo>
                    <a:pt x="4273" y="55"/>
                    <a:pt x="4156" y="1"/>
                    <a:pt x="403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3"/>
            <p:cNvSpPr/>
            <p:nvPr/>
          </p:nvSpPr>
          <p:spPr>
            <a:xfrm>
              <a:off x="3362300" y="4339625"/>
              <a:ext cx="85500" cy="62600"/>
            </a:xfrm>
            <a:custGeom>
              <a:rect b="b" l="l" r="r" t="t"/>
              <a:pathLst>
                <a:path extrusionOk="0" h="2504" w="3420">
                  <a:moveTo>
                    <a:pt x="3013" y="1"/>
                  </a:moveTo>
                  <a:cubicBezTo>
                    <a:pt x="2944" y="1"/>
                    <a:pt x="2873" y="24"/>
                    <a:pt x="2809" y="72"/>
                  </a:cubicBezTo>
                  <a:lnTo>
                    <a:pt x="204" y="1903"/>
                  </a:lnTo>
                  <a:cubicBezTo>
                    <a:pt x="41" y="1985"/>
                    <a:pt x="1" y="2188"/>
                    <a:pt x="123" y="2351"/>
                  </a:cubicBezTo>
                  <a:cubicBezTo>
                    <a:pt x="172" y="2450"/>
                    <a:pt x="281" y="2503"/>
                    <a:pt x="387" y="2503"/>
                  </a:cubicBezTo>
                  <a:cubicBezTo>
                    <a:pt x="455" y="2503"/>
                    <a:pt x="522" y="2481"/>
                    <a:pt x="571" y="2432"/>
                  </a:cubicBezTo>
                  <a:lnTo>
                    <a:pt x="3216" y="601"/>
                  </a:lnTo>
                  <a:cubicBezTo>
                    <a:pt x="3379" y="520"/>
                    <a:pt x="3419" y="275"/>
                    <a:pt x="3297" y="153"/>
                  </a:cubicBezTo>
                  <a:cubicBezTo>
                    <a:pt x="3223" y="55"/>
                    <a:pt x="3120" y="1"/>
                    <a:pt x="30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3"/>
            <p:cNvSpPr/>
            <p:nvPr/>
          </p:nvSpPr>
          <p:spPr>
            <a:xfrm>
              <a:off x="2535150" y="3264975"/>
              <a:ext cx="1519025" cy="2054400"/>
            </a:xfrm>
            <a:custGeom>
              <a:rect b="b" l="l" r="r" t="t"/>
              <a:pathLst>
                <a:path extrusionOk="0" h="82176" w="60761">
                  <a:moveTo>
                    <a:pt x="12494" y="0"/>
                  </a:moveTo>
                  <a:lnTo>
                    <a:pt x="6064" y="11680"/>
                  </a:lnTo>
                  <a:cubicBezTo>
                    <a:pt x="6064" y="11680"/>
                    <a:pt x="2360" y="16686"/>
                    <a:pt x="1180" y="20593"/>
                  </a:cubicBezTo>
                  <a:cubicBezTo>
                    <a:pt x="0" y="24541"/>
                    <a:pt x="1465" y="30198"/>
                    <a:pt x="1831" y="31500"/>
                  </a:cubicBezTo>
                  <a:cubicBezTo>
                    <a:pt x="2238" y="32802"/>
                    <a:pt x="23238" y="74151"/>
                    <a:pt x="25476" y="78220"/>
                  </a:cubicBezTo>
                  <a:cubicBezTo>
                    <a:pt x="27137" y="81239"/>
                    <a:pt x="28931" y="82175"/>
                    <a:pt x="30495" y="82175"/>
                  </a:cubicBezTo>
                  <a:cubicBezTo>
                    <a:pt x="31039" y="82175"/>
                    <a:pt x="31556" y="82062"/>
                    <a:pt x="32029" y="81883"/>
                  </a:cubicBezTo>
                  <a:cubicBezTo>
                    <a:pt x="33860" y="81232"/>
                    <a:pt x="54982" y="66133"/>
                    <a:pt x="55796" y="65360"/>
                  </a:cubicBezTo>
                  <a:cubicBezTo>
                    <a:pt x="56569" y="64587"/>
                    <a:pt x="60110" y="61575"/>
                    <a:pt x="60110" y="61575"/>
                  </a:cubicBezTo>
                  <a:cubicBezTo>
                    <a:pt x="60110" y="61575"/>
                    <a:pt x="60761" y="57343"/>
                    <a:pt x="57871" y="55145"/>
                  </a:cubicBezTo>
                  <a:cubicBezTo>
                    <a:pt x="56465" y="54056"/>
                    <a:pt x="55406" y="53776"/>
                    <a:pt x="54689" y="53776"/>
                  </a:cubicBezTo>
                  <a:cubicBezTo>
                    <a:pt x="53933" y="53776"/>
                    <a:pt x="53557" y="54087"/>
                    <a:pt x="53557" y="54087"/>
                  </a:cubicBezTo>
                  <a:lnTo>
                    <a:pt x="35203" y="59052"/>
                  </a:lnTo>
                  <a:cubicBezTo>
                    <a:pt x="35203" y="59052"/>
                    <a:pt x="24825" y="23360"/>
                    <a:pt x="23645" y="16523"/>
                  </a:cubicBezTo>
                  <a:cubicBezTo>
                    <a:pt x="22465" y="9727"/>
                    <a:pt x="24296" y="10093"/>
                    <a:pt x="20633" y="6430"/>
                  </a:cubicBezTo>
                  <a:cubicBezTo>
                    <a:pt x="16930" y="2768"/>
                    <a:pt x="12494" y="0"/>
                    <a:pt x="124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3"/>
            <p:cNvSpPr/>
            <p:nvPr/>
          </p:nvSpPr>
          <p:spPr>
            <a:xfrm>
              <a:off x="2553450" y="3316850"/>
              <a:ext cx="1490550" cy="2002325"/>
            </a:xfrm>
            <a:custGeom>
              <a:rect b="b" l="l" r="r" t="t"/>
              <a:pathLst>
                <a:path extrusionOk="0" h="80093" w="59622">
                  <a:moveTo>
                    <a:pt x="10623" y="1"/>
                  </a:moveTo>
                  <a:lnTo>
                    <a:pt x="5332" y="9605"/>
                  </a:lnTo>
                  <a:cubicBezTo>
                    <a:pt x="5332" y="9605"/>
                    <a:pt x="1628" y="14611"/>
                    <a:pt x="448" y="18518"/>
                  </a:cubicBezTo>
                  <a:cubicBezTo>
                    <a:pt x="123" y="19658"/>
                    <a:pt x="1" y="20878"/>
                    <a:pt x="1" y="22099"/>
                  </a:cubicBezTo>
                  <a:cubicBezTo>
                    <a:pt x="1" y="25314"/>
                    <a:pt x="815" y="28489"/>
                    <a:pt x="1099" y="29425"/>
                  </a:cubicBezTo>
                  <a:cubicBezTo>
                    <a:pt x="1222" y="29750"/>
                    <a:pt x="2442" y="32233"/>
                    <a:pt x="4274" y="35936"/>
                  </a:cubicBezTo>
                  <a:cubicBezTo>
                    <a:pt x="4477" y="36303"/>
                    <a:pt x="4640" y="36710"/>
                    <a:pt x="4844" y="37076"/>
                  </a:cubicBezTo>
                  <a:cubicBezTo>
                    <a:pt x="5088" y="37524"/>
                    <a:pt x="5291" y="38012"/>
                    <a:pt x="5535" y="38460"/>
                  </a:cubicBezTo>
                  <a:cubicBezTo>
                    <a:pt x="5576" y="38582"/>
                    <a:pt x="5658" y="38663"/>
                    <a:pt x="5698" y="38785"/>
                  </a:cubicBezTo>
                  <a:cubicBezTo>
                    <a:pt x="7977" y="43384"/>
                    <a:pt x="10907" y="49082"/>
                    <a:pt x="13716" y="54698"/>
                  </a:cubicBezTo>
                  <a:lnTo>
                    <a:pt x="13878" y="54576"/>
                  </a:lnTo>
                  <a:cubicBezTo>
                    <a:pt x="13878" y="54576"/>
                    <a:pt x="14163" y="55308"/>
                    <a:pt x="14652" y="56489"/>
                  </a:cubicBezTo>
                  <a:cubicBezTo>
                    <a:pt x="19291" y="65645"/>
                    <a:pt x="23605" y="74029"/>
                    <a:pt x="24663" y="76023"/>
                  </a:cubicBezTo>
                  <a:cubicBezTo>
                    <a:pt x="26006" y="77855"/>
                    <a:pt x="27308" y="79279"/>
                    <a:pt x="28448" y="79889"/>
                  </a:cubicBezTo>
                  <a:cubicBezTo>
                    <a:pt x="28936" y="80052"/>
                    <a:pt x="29343" y="80093"/>
                    <a:pt x="29791" y="80093"/>
                  </a:cubicBezTo>
                  <a:cubicBezTo>
                    <a:pt x="29994" y="80093"/>
                    <a:pt x="30198" y="80093"/>
                    <a:pt x="30361" y="80052"/>
                  </a:cubicBezTo>
                  <a:cubicBezTo>
                    <a:pt x="30401" y="80052"/>
                    <a:pt x="30442" y="80052"/>
                    <a:pt x="30442" y="80012"/>
                  </a:cubicBezTo>
                  <a:cubicBezTo>
                    <a:pt x="35814" y="76634"/>
                    <a:pt x="54372" y="63977"/>
                    <a:pt x="55064" y="63285"/>
                  </a:cubicBezTo>
                  <a:cubicBezTo>
                    <a:pt x="55308" y="63041"/>
                    <a:pt x="55878" y="62512"/>
                    <a:pt x="56529" y="61942"/>
                  </a:cubicBezTo>
                  <a:cubicBezTo>
                    <a:pt x="56773" y="61738"/>
                    <a:pt x="57058" y="61494"/>
                    <a:pt x="57302" y="61250"/>
                  </a:cubicBezTo>
                  <a:cubicBezTo>
                    <a:pt x="57750" y="60884"/>
                    <a:pt x="58157" y="60558"/>
                    <a:pt x="58482" y="60273"/>
                  </a:cubicBezTo>
                  <a:cubicBezTo>
                    <a:pt x="58849" y="59948"/>
                    <a:pt x="59133" y="59704"/>
                    <a:pt x="59296" y="59582"/>
                  </a:cubicBezTo>
                  <a:cubicBezTo>
                    <a:pt x="59337" y="59500"/>
                    <a:pt x="59378" y="59500"/>
                    <a:pt x="59378" y="59500"/>
                  </a:cubicBezTo>
                  <a:cubicBezTo>
                    <a:pt x="59378" y="59459"/>
                    <a:pt x="59622" y="58035"/>
                    <a:pt x="59215" y="56407"/>
                  </a:cubicBezTo>
                  <a:cubicBezTo>
                    <a:pt x="51849" y="59337"/>
                    <a:pt x="36709" y="65401"/>
                    <a:pt x="35814" y="66297"/>
                  </a:cubicBezTo>
                  <a:cubicBezTo>
                    <a:pt x="35570" y="66541"/>
                    <a:pt x="35407" y="66622"/>
                    <a:pt x="35285" y="66622"/>
                  </a:cubicBezTo>
                  <a:cubicBezTo>
                    <a:pt x="34837" y="66622"/>
                    <a:pt x="35244" y="64954"/>
                    <a:pt x="35244" y="63081"/>
                  </a:cubicBezTo>
                  <a:cubicBezTo>
                    <a:pt x="35244" y="62715"/>
                    <a:pt x="35163" y="62552"/>
                    <a:pt x="35000" y="62552"/>
                  </a:cubicBezTo>
                  <a:cubicBezTo>
                    <a:pt x="34227" y="62552"/>
                    <a:pt x="31622" y="67395"/>
                    <a:pt x="31134" y="68616"/>
                  </a:cubicBezTo>
                  <a:cubicBezTo>
                    <a:pt x="31052" y="68779"/>
                    <a:pt x="30971" y="68861"/>
                    <a:pt x="30890" y="68861"/>
                  </a:cubicBezTo>
                  <a:cubicBezTo>
                    <a:pt x="30239" y="68861"/>
                    <a:pt x="29180" y="64221"/>
                    <a:pt x="28773" y="62186"/>
                  </a:cubicBezTo>
                  <a:cubicBezTo>
                    <a:pt x="28366" y="59907"/>
                    <a:pt x="21489" y="42285"/>
                    <a:pt x="19413" y="34105"/>
                  </a:cubicBezTo>
                  <a:cubicBezTo>
                    <a:pt x="17378" y="25884"/>
                    <a:pt x="13756" y="6105"/>
                    <a:pt x="11518" y="1629"/>
                  </a:cubicBezTo>
                  <a:cubicBezTo>
                    <a:pt x="11274" y="1100"/>
                    <a:pt x="10948" y="571"/>
                    <a:pt x="10623" y="1"/>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3"/>
            <p:cNvSpPr/>
            <p:nvPr/>
          </p:nvSpPr>
          <p:spPr>
            <a:xfrm>
              <a:off x="2545325" y="3256325"/>
              <a:ext cx="1502750" cy="2072025"/>
            </a:xfrm>
            <a:custGeom>
              <a:rect b="b" l="l" r="r" t="t"/>
              <a:pathLst>
                <a:path extrusionOk="0" h="82881" w="60110">
                  <a:moveTo>
                    <a:pt x="12072" y="1"/>
                  </a:moveTo>
                  <a:cubicBezTo>
                    <a:pt x="11960" y="1"/>
                    <a:pt x="11855" y="63"/>
                    <a:pt x="11802" y="143"/>
                  </a:cubicBezTo>
                  <a:cubicBezTo>
                    <a:pt x="11680" y="306"/>
                    <a:pt x="11721" y="509"/>
                    <a:pt x="11884" y="631"/>
                  </a:cubicBezTo>
                  <a:cubicBezTo>
                    <a:pt x="11884" y="631"/>
                    <a:pt x="11965" y="672"/>
                    <a:pt x="12087" y="753"/>
                  </a:cubicBezTo>
                  <a:cubicBezTo>
                    <a:pt x="12982" y="1323"/>
                    <a:pt x="16767" y="3846"/>
                    <a:pt x="19982" y="7021"/>
                  </a:cubicBezTo>
                  <a:cubicBezTo>
                    <a:pt x="20878" y="7916"/>
                    <a:pt x="21447" y="8567"/>
                    <a:pt x="21773" y="9137"/>
                  </a:cubicBezTo>
                  <a:cubicBezTo>
                    <a:pt x="22017" y="9544"/>
                    <a:pt x="22180" y="9910"/>
                    <a:pt x="22261" y="10276"/>
                  </a:cubicBezTo>
                  <a:cubicBezTo>
                    <a:pt x="22506" y="11457"/>
                    <a:pt x="22221" y="13084"/>
                    <a:pt x="22912" y="16951"/>
                  </a:cubicBezTo>
                  <a:cubicBezTo>
                    <a:pt x="23197" y="18660"/>
                    <a:pt x="24052" y="22201"/>
                    <a:pt x="25192" y="26515"/>
                  </a:cubicBezTo>
                  <a:cubicBezTo>
                    <a:pt x="28610" y="39416"/>
                    <a:pt x="34470" y="59520"/>
                    <a:pt x="34470" y="59520"/>
                  </a:cubicBezTo>
                  <a:cubicBezTo>
                    <a:pt x="34502" y="59647"/>
                    <a:pt x="34608" y="59749"/>
                    <a:pt x="34750" y="59749"/>
                  </a:cubicBezTo>
                  <a:cubicBezTo>
                    <a:pt x="34790" y="59749"/>
                    <a:pt x="34833" y="59741"/>
                    <a:pt x="34877" y="59723"/>
                  </a:cubicBezTo>
                  <a:lnTo>
                    <a:pt x="53232" y="54758"/>
                  </a:lnTo>
                  <a:lnTo>
                    <a:pt x="53354" y="54677"/>
                  </a:lnTo>
                  <a:cubicBezTo>
                    <a:pt x="53395" y="54677"/>
                    <a:pt x="53720" y="54433"/>
                    <a:pt x="54290" y="54433"/>
                  </a:cubicBezTo>
                  <a:cubicBezTo>
                    <a:pt x="54941" y="54433"/>
                    <a:pt x="55918" y="54677"/>
                    <a:pt x="57261" y="55735"/>
                  </a:cubicBezTo>
                  <a:cubicBezTo>
                    <a:pt x="58197" y="56468"/>
                    <a:pt x="58726" y="57404"/>
                    <a:pt x="59051" y="58340"/>
                  </a:cubicBezTo>
                  <a:cubicBezTo>
                    <a:pt x="59377" y="59276"/>
                    <a:pt x="59418" y="60212"/>
                    <a:pt x="59418" y="60863"/>
                  </a:cubicBezTo>
                  <a:cubicBezTo>
                    <a:pt x="59418" y="61148"/>
                    <a:pt x="59418" y="61433"/>
                    <a:pt x="59418" y="61596"/>
                  </a:cubicBezTo>
                  <a:cubicBezTo>
                    <a:pt x="59418" y="61642"/>
                    <a:pt x="59404" y="61689"/>
                    <a:pt x="59393" y="61728"/>
                  </a:cubicBezTo>
                  <a:lnTo>
                    <a:pt x="59393" y="61728"/>
                  </a:lnTo>
                  <a:cubicBezTo>
                    <a:pt x="59128" y="61957"/>
                    <a:pt x="58403" y="62585"/>
                    <a:pt x="57627" y="63264"/>
                  </a:cubicBezTo>
                  <a:cubicBezTo>
                    <a:pt x="56650" y="64119"/>
                    <a:pt x="55552" y="65055"/>
                    <a:pt x="55145" y="65462"/>
                  </a:cubicBezTo>
                  <a:cubicBezTo>
                    <a:pt x="55104" y="65502"/>
                    <a:pt x="54982" y="65584"/>
                    <a:pt x="54778" y="65747"/>
                  </a:cubicBezTo>
                  <a:cubicBezTo>
                    <a:pt x="53313" y="66886"/>
                    <a:pt x="47901" y="70793"/>
                    <a:pt x="42651" y="74497"/>
                  </a:cubicBezTo>
                  <a:cubicBezTo>
                    <a:pt x="40005" y="76328"/>
                    <a:pt x="37441" y="78119"/>
                    <a:pt x="35406" y="79502"/>
                  </a:cubicBezTo>
                  <a:cubicBezTo>
                    <a:pt x="34389" y="80194"/>
                    <a:pt x="33494" y="80764"/>
                    <a:pt x="32843" y="81171"/>
                  </a:cubicBezTo>
                  <a:cubicBezTo>
                    <a:pt x="32476" y="81374"/>
                    <a:pt x="32191" y="81578"/>
                    <a:pt x="31988" y="81700"/>
                  </a:cubicBezTo>
                  <a:cubicBezTo>
                    <a:pt x="31744" y="81822"/>
                    <a:pt x="31581" y="81903"/>
                    <a:pt x="31500" y="81944"/>
                  </a:cubicBezTo>
                  <a:cubicBezTo>
                    <a:pt x="31093" y="82066"/>
                    <a:pt x="30604" y="82188"/>
                    <a:pt x="30116" y="82188"/>
                  </a:cubicBezTo>
                  <a:cubicBezTo>
                    <a:pt x="29383" y="82188"/>
                    <a:pt x="28610" y="81985"/>
                    <a:pt x="27796" y="81415"/>
                  </a:cubicBezTo>
                  <a:cubicBezTo>
                    <a:pt x="27023" y="80845"/>
                    <a:pt x="26168" y="79909"/>
                    <a:pt x="25354" y="78404"/>
                  </a:cubicBezTo>
                  <a:cubicBezTo>
                    <a:pt x="24255" y="76369"/>
                    <a:pt x="18436" y="65014"/>
                    <a:pt x="12860" y="54026"/>
                  </a:cubicBezTo>
                  <a:cubicBezTo>
                    <a:pt x="10093" y="48532"/>
                    <a:pt x="7366" y="43119"/>
                    <a:pt x="5291" y="38968"/>
                  </a:cubicBezTo>
                  <a:cubicBezTo>
                    <a:pt x="4273" y="36933"/>
                    <a:pt x="3378" y="35183"/>
                    <a:pt x="2767" y="33921"/>
                  </a:cubicBezTo>
                  <a:cubicBezTo>
                    <a:pt x="2483" y="33270"/>
                    <a:pt x="2238" y="32782"/>
                    <a:pt x="2035" y="32416"/>
                  </a:cubicBezTo>
                  <a:cubicBezTo>
                    <a:pt x="1953" y="32212"/>
                    <a:pt x="1913" y="32049"/>
                    <a:pt x="1831" y="31968"/>
                  </a:cubicBezTo>
                  <a:cubicBezTo>
                    <a:pt x="1791" y="31846"/>
                    <a:pt x="1750" y="31765"/>
                    <a:pt x="1750" y="31765"/>
                  </a:cubicBezTo>
                  <a:cubicBezTo>
                    <a:pt x="1506" y="30828"/>
                    <a:pt x="651" y="27654"/>
                    <a:pt x="651" y="24520"/>
                  </a:cubicBezTo>
                  <a:cubicBezTo>
                    <a:pt x="651" y="23299"/>
                    <a:pt x="773" y="22119"/>
                    <a:pt x="1099" y="21061"/>
                  </a:cubicBezTo>
                  <a:cubicBezTo>
                    <a:pt x="1669" y="19148"/>
                    <a:pt x="2890" y="16910"/>
                    <a:pt x="3948" y="15201"/>
                  </a:cubicBezTo>
                  <a:cubicBezTo>
                    <a:pt x="4477" y="14346"/>
                    <a:pt x="4965" y="13573"/>
                    <a:pt x="5331" y="13044"/>
                  </a:cubicBezTo>
                  <a:cubicBezTo>
                    <a:pt x="5494" y="12800"/>
                    <a:pt x="5657" y="12596"/>
                    <a:pt x="5779" y="12433"/>
                  </a:cubicBezTo>
                  <a:cubicBezTo>
                    <a:pt x="5860" y="12311"/>
                    <a:pt x="5901" y="12230"/>
                    <a:pt x="5901" y="12230"/>
                  </a:cubicBezTo>
                  <a:cubicBezTo>
                    <a:pt x="6023" y="12067"/>
                    <a:pt x="5983" y="11864"/>
                    <a:pt x="5860" y="11741"/>
                  </a:cubicBezTo>
                  <a:cubicBezTo>
                    <a:pt x="5793" y="11708"/>
                    <a:pt x="5719" y="11688"/>
                    <a:pt x="5646" y="11688"/>
                  </a:cubicBezTo>
                  <a:cubicBezTo>
                    <a:pt x="5543" y="11688"/>
                    <a:pt x="5444" y="11728"/>
                    <a:pt x="5372" y="11823"/>
                  </a:cubicBezTo>
                  <a:cubicBezTo>
                    <a:pt x="5372" y="11823"/>
                    <a:pt x="1669" y="16829"/>
                    <a:pt x="448" y="20858"/>
                  </a:cubicBezTo>
                  <a:cubicBezTo>
                    <a:pt x="122" y="21997"/>
                    <a:pt x="0" y="23259"/>
                    <a:pt x="0" y="24520"/>
                  </a:cubicBezTo>
                  <a:cubicBezTo>
                    <a:pt x="0" y="27776"/>
                    <a:pt x="814" y="30991"/>
                    <a:pt x="1099" y="31927"/>
                  </a:cubicBezTo>
                  <a:cubicBezTo>
                    <a:pt x="1140" y="32009"/>
                    <a:pt x="1180" y="32090"/>
                    <a:pt x="1221" y="32212"/>
                  </a:cubicBezTo>
                  <a:cubicBezTo>
                    <a:pt x="1628" y="33148"/>
                    <a:pt x="3174" y="36241"/>
                    <a:pt x="5291" y="40474"/>
                  </a:cubicBezTo>
                  <a:cubicBezTo>
                    <a:pt x="11599" y="53131"/>
                    <a:pt x="23157" y="75758"/>
                    <a:pt x="24785" y="78729"/>
                  </a:cubicBezTo>
                  <a:cubicBezTo>
                    <a:pt x="25598" y="80276"/>
                    <a:pt x="26494" y="81293"/>
                    <a:pt x="27430" y="81944"/>
                  </a:cubicBezTo>
                  <a:cubicBezTo>
                    <a:pt x="28325" y="82595"/>
                    <a:pt x="29261" y="82880"/>
                    <a:pt x="30116" y="82880"/>
                  </a:cubicBezTo>
                  <a:cubicBezTo>
                    <a:pt x="30686" y="82880"/>
                    <a:pt x="31255" y="82758"/>
                    <a:pt x="31744" y="82555"/>
                  </a:cubicBezTo>
                  <a:cubicBezTo>
                    <a:pt x="31907" y="82514"/>
                    <a:pt x="32110" y="82392"/>
                    <a:pt x="32354" y="82270"/>
                  </a:cubicBezTo>
                  <a:cubicBezTo>
                    <a:pt x="33331" y="81700"/>
                    <a:pt x="35203" y="80438"/>
                    <a:pt x="37523" y="78892"/>
                  </a:cubicBezTo>
                  <a:cubicBezTo>
                    <a:pt x="40982" y="76531"/>
                    <a:pt x="45337" y="73438"/>
                    <a:pt x="48918" y="70875"/>
                  </a:cubicBezTo>
                  <a:cubicBezTo>
                    <a:pt x="50709" y="69572"/>
                    <a:pt x="52296" y="68433"/>
                    <a:pt x="53517" y="67578"/>
                  </a:cubicBezTo>
                  <a:cubicBezTo>
                    <a:pt x="54086" y="67130"/>
                    <a:pt x="54575" y="66764"/>
                    <a:pt x="54941" y="66520"/>
                  </a:cubicBezTo>
                  <a:cubicBezTo>
                    <a:pt x="55104" y="66357"/>
                    <a:pt x="55267" y="66235"/>
                    <a:pt x="55389" y="66154"/>
                  </a:cubicBezTo>
                  <a:cubicBezTo>
                    <a:pt x="55470" y="66072"/>
                    <a:pt x="55552" y="65991"/>
                    <a:pt x="55633" y="65950"/>
                  </a:cubicBezTo>
                  <a:cubicBezTo>
                    <a:pt x="55999" y="65584"/>
                    <a:pt x="57098" y="64607"/>
                    <a:pt x="58075" y="63753"/>
                  </a:cubicBezTo>
                  <a:cubicBezTo>
                    <a:pt x="59051" y="62898"/>
                    <a:pt x="59947" y="62165"/>
                    <a:pt x="59947" y="62165"/>
                  </a:cubicBezTo>
                  <a:cubicBezTo>
                    <a:pt x="59988" y="62125"/>
                    <a:pt x="60028" y="62043"/>
                    <a:pt x="60028" y="61962"/>
                  </a:cubicBezTo>
                  <a:cubicBezTo>
                    <a:pt x="60069" y="61962"/>
                    <a:pt x="60110" y="61514"/>
                    <a:pt x="60110" y="60863"/>
                  </a:cubicBezTo>
                  <a:cubicBezTo>
                    <a:pt x="60110" y="60130"/>
                    <a:pt x="60028" y="59154"/>
                    <a:pt x="59703" y="58096"/>
                  </a:cubicBezTo>
                  <a:cubicBezTo>
                    <a:pt x="59336" y="57078"/>
                    <a:pt x="58726" y="56020"/>
                    <a:pt x="57708" y="55206"/>
                  </a:cubicBezTo>
                  <a:cubicBezTo>
                    <a:pt x="56243" y="54107"/>
                    <a:pt x="55104" y="53782"/>
                    <a:pt x="54290" y="53782"/>
                  </a:cubicBezTo>
                  <a:cubicBezTo>
                    <a:pt x="53490" y="53782"/>
                    <a:pt x="53047" y="54067"/>
                    <a:pt x="52960" y="54137"/>
                  </a:cubicBezTo>
                  <a:lnTo>
                    <a:pt x="52960" y="54137"/>
                  </a:lnTo>
                  <a:lnTo>
                    <a:pt x="35024" y="58978"/>
                  </a:lnTo>
                  <a:lnTo>
                    <a:pt x="35024" y="58978"/>
                  </a:lnTo>
                  <a:cubicBezTo>
                    <a:pt x="34948" y="58714"/>
                    <a:pt x="34829" y="58302"/>
                    <a:pt x="34674" y="57770"/>
                  </a:cubicBezTo>
                  <a:cubicBezTo>
                    <a:pt x="33657" y="54311"/>
                    <a:pt x="31133" y="45561"/>
                    <a:pt x="28732" y="36933"/>
                  </a:cubicBezTo>
                  <a:cubicBezTo>
                    <a:pt x="26331" y="28305"/>
                    <a:pt x="24052" y="19759"/>
                    <a:pt x="23564" y="16829"/>
                  </a:cubicBezTo>
                  <a:cubicBezTo>
                    <a:pt x="22994" y="13451"/>
                    <a:pt x="23157" y="11904"/>
                    <a:pt x="22994" y="10602"/>
                  </a:cubicBezTo>
                  <a:cubicBezTo>
                    <a:pt x="22912" y="9991"/>
                    <a:pt x="22750" y="9381"/>
                    <a:pt x="22343" y="8771"/>
                  </a:cubicBezTo>
                  <a:cubicBezTo>
                    <a:pt x="21976" y="8160"/>
                    <a:pt x="21366" y="7468"/>
                    <a:pt x="20430" y="6532"/>
                  </a:cubicBezTo>
                  <a:cubicBezTo>
                    <a:pt x="16727" y="2829"/>
                    <a:pt x="12250" y="61"/>
                    <a:pt x="12250" y="61"/>
                  </a:cubicBezTo>
                  <a:cubicBezTo>
                    <a:pt x="12193" y="19"/>
                    <a:pt x="12131" y="1"/>
                    <a:pt x="12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3"/>
            <p:cNvSpPr/>
            <p:nvPr/>
          </p:nvSpPr>
          <p:spPr>
            <a:xfrm>
              <a:off x="3802850" y="4638300"/>
              <a:ext cx="175025" cy="233225"/>
            </a:xfrm>
            <a:custGeom>
              <a:rect b="b" l="l" r="r" t="t"/>
              <a:pathLst>
                <a:path extrusionOk="0" h="9329" w="7001">
                  <a:moveTo>
                    <a:pt x="331" y="1"/>
                  </a:moveTo>
                  <a:cubicBezTo>
                    <a:pt x="164" y="1"/>
                    <a:pt x="36" y="116"/>
                    <a:pt x="1" y="293"/>
                  </a:cubicBezTo>
                  <a:cubicBezTo>
                    <a:pt x="1" y="456"/>
                    <a:pt x="123" y="619"/>
                    <a:pt x="326" y="660"/>
                  </a:cubicBezTo>
                  <a:cubicBezTo>
                    <a:pt x="448" y="700"/>
                    <a:pt x="1913" y="904"/>
                    <a:pt x="3297" y="2084"/>
                  </a:cubicBezTo>
                  <a:cubicBezTo>
                    <a:pt x="4721" y="3224"/>
                    <a:pt x="6146" y="5258"/>
                    <a:pt x="6309" y="9003"/>
                  </a:cubicBezTo>
                  <a:cubicBezTo>
                    <a:pt x="6309" y="9206"/>
                    <a:pt x="6471" y="9328"/>
                    <a:pt x="6675" y="9328"/>
                  </a:cubicBezTo>
                  <a:cubicBezTo>
                    <a:pt x="6838" y="9328"/>
                    <a:pt x="7001" y="9165"/>
                    <a:pt x="7001" y="8962"/>
                  </a:cubicBezTo>
                  <a:cubicBezTo>
                    <a:pt x="6838" y="4933"/>
                    <a:pt x="5210" y="2654"/>
                    <a:pt x="3582" y="1433"/>
                  </a:cubicBezTo>
                  <a:cubicBezTo>
                    <a:pt x="1995" y="212"/>
                    <a:pt x="448" y="8"/>
                    <a:pt x="408" y="8"/>
                  </a:cubicBezTo>
                  <a:cubicBezTo>
                    <a:pt x="381" y="3"/>
                    <a:pt x="356" y="1"/>
                    <a:pt x="3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3"/>
            <p:cNvSpPr/>
            <p:nvPr/>
          </p:nvSpPr>
          <p:spPr>
            <a:xfrm>
              <a:off x="975425" y="2808800"/>
              <a:ext cx="1312500" cy="2649775"/>
            </a:xfrm>
            <a:custGeom>
              <a:rect b="b" l="l" r="r" t="t"/>
              <a:pathLst>
                <a:path extrusionOk="0" h="105991" w="52500">
                  <a:moveTo>
                    <a:pt x="1258" y="1"/>
                  </a:moveTo>
                  <a:cubicBezTo>
                    <a:pt x="1053" y="1"/>
                    <a:pt x="936" y="15"/>
                    <a:pt x="936" y="15"/>
                  </a:cubicBezTo>
                  <a:lnTo>
                    <a:pt x="0" y="2579"/>
                  </a:lnTo>
                  <a:lnTo>
                    <a:pt x="15180" y="44009"/>
                  </a:lnTo>
                  <a:lnTo>
                    <a:pt x="49488" y="105990"/>
                  </a:lnTo>
                  <a:lnTo>
                    <a:pt x="52500" y="105990"/>
                  </a:lnTo>
                  <a:cubicBezTo>
                    <a:pt x="47860" y="97281"/>
                    <a:pt x="22140" y="49218"/>
                    <a:pt x="21244" y="47061"/>
                  </a:cubicBezTo>
                  <a:cubicBezTo>
                    <a:pt x="20308" y="44660"/>
                    <a:pt x="18843" y="44660"/>
                    <a:pt x="18355" y="43683"/>
                  </a:cubicBezTo>
                  <a:cubicBezTo>
                    <a:pt x="17907" y="42747"/>
                    <a:pt x="18518" y="38555"/>
                    <a:pt x="18355" y="35869"/>
                  </a:cubicBezTo>
                  <a:cubicBezTo>
                    <a:pt x="18233" y="33142"/>
                    <a:pt x="9401" y="7869"/>
                    <a:pt x="7000" y="3718"/>
                  </a:cubicBezTo>
                  <a:cubicBezTo>
                    <a:pt x="5059" y="304"/>
                    <a:pt x="2208" y="1"/>
                    <a:pt x="125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3"/>
            <p:cNvSpPr/>
            <p:nvPr/>
          </p:nvSpPr>
          <p:spPr>
            <a:xfrm>
              <a:off x="966275" y="2801025"/>
              <a:ext cx="1330800" cy="2666700"/>
            </a:xfrm>
            <a:custGeom>
              <a:rect b="b" l="l" r="r" t="t"/>
              <a:pathLst>
                <a:path extrusionOk="0" h="106668" w="53232">
                  <a:moveTo>
                    <a:pt x="1669" y="651"/>
                  </a:moveTo>
                  <a:cubicBezTo>
                    <a:pt x="2116" y="651"/>
                    <a:pt x="3012" y="733"/>
                    <a:pt x="4029" y="1221"/>
                  </a:cubicBezTo>
                  <a:cubicBezTo>
                    <a:pt x="5006" y="1669"/>
                    <a:pt x="6145" y="2564"/>
                    <a:pt x="7081" y="4192"/>
                  </a:cubicBezTo>
                  <a:cubicBezTo>
                    <a:pt x="7651" y="5169"/>
                    <a:pt x="8669" y="7570"/>
                    <a:pt x="9849" y="10541"/>
                  </a:cubicBezTo>
                  <a:cubicBezTo>
                    <a:pt x="11558" y="15018"/>
                    <a:pt x="13674" y="20959"/>
                    <a:pt x="15384" y="26006"/>
                  </a:cubicBezTo>
                  <a:cubicBezTo>
                    <a:pt x="16238" y="28529"/>
                    <a:pt x="16971" y="30849"/>
                    <a:pt x="17500" y="32639"/>
                  </a:cubicBezTo>
                  <a:cubicBezTo>
                    <a:pt x="17785" y="33535"/>
                    <a:pt x="17988" y="34308"/>
                    <a:pt x="18151" y="34919"/>
                  </a:cubicBezTo>
                  <a:cubicBezTo>
                    <a:pt x="18314" y="35529"/>
                    <a:pt x="18395" y="35977"/>
                    <a:pt x="18395" y="36180"/>
                  </a:cubicBezTo>
                  <a:cubicBezTo>
                    <a:pt x="18436" y="36506"/>
                    <a:pt x="18436" y="36831"/>
                    <a:pt x="18436" y="37157"/>
                  </a:cubicBezTo>
                  <a:cubicBezTo>
                    <a:pt x="18436" y="38948"/>
                    <a:pt x="18232" y="41064"/>
                    <a:pt x="18232" y="42529"/>
                  </a:cubicBezTo>
                  <a:cubicBezTo>
                    <a:pt x="18232" y="42854"/>
                    <a:pt x="18232" y="43180"/>
                    <a:pt x="18273" y="43465"/>
                  </a:cubicBezTo>
                  <a:cubicBezTo>
                    <a:pt x="18314" y="43709"/>
                    <a:pt x="18355" y="43953"/>
                    <a:pt x="18436" y="44157"/>
                  </a:cubicBezTo>
                  <a:cubicBezTo>
                    <a:pt x="18599" y="44442"/>
                    <a:pt x="18802" y="44686"/>
                    <a:pt x="19046" y="44849"/>
                  </a:cubicBezTo>
                  <a:cubicBezTo>
                    <a:pt x="19413" y="45134"/>
                    <a:pt x="19779" y="45378"/>
                    <a:pt x="20186" y="45744"/>
                  </a:cubicBezTo>
                  <a:cubicBezTo>
                    <a:pt x="20552" y="46110"/>
                    <a:pt x="20959" y="46639"/>
                    <a:pt x="21285" y="47494"/>
                  </a:cubicBezTo>
                  <a:cubicBezTo>
                    <a:pt x="21366" y="47657"/>
                    <a:pt x="21529" y="47942"/>
                    <a:pt x="21773" y="48430"/>
                  </a:cubicBezTo>
                  <a:cubicBezTo>
                    <a:pt x="25248" y="55420"/>
                    <a:pt x="47383" y="96750"/>
                    <a:pt x="52319" y="105976"/>
                  </a:cubicBezTo>
                  <a:lnTo>
                    <a:pt x="50049" y="105976"/>
                  </a:lnTo>
                  <a:lnTo>
                    <a:pt x="15872" y="44197"/>
                  </a:lnTo>
                  <a:lnTo>
                    <a:pt x="692" y="2890"/>
                  </a:lnTo>
                  <a:lnTo>
                    <a:pt x="1547" y="659"/>
                  </a:lnTo>
                  <a:lnTo>
                    <a:pt x="1547" y="659"/>
                  </a:lnTo>
                  <a:cubicBezTo>
                    <a:pt x="1584" y="654"/>
                    <a:pt x="1625" y="651"/>
                    <a:pt x="1669" y="651"/>
                  </a:cubicBezTo>
                  <a:close/>
                  <a:moveTo>
                    <a:pt x="1262" y="0"/>
                  </a:moveTo>
                  <a:cubicBezTo>
                    <a:pt x="1140" y="41"/>
                    <a:pt x="1018" y="122"/>
                    <a:pt x="977" y="204"/>
                  </a:cubicBezTo>
                  <a:lnTo>
                    <a:pt x="41" y="2768"/>
                  </a:lnTo>
                  <a:cubicBezTo>
                    <a:pt x="0" y="2849"/>
                    <a:pt x="0" y="2931"/>
                    <a:pt x="41" y="3012"/>
                  </a:cubicBezTo>
                  <a:lnTo>
                    <a:pt x="15221" y="44442"/>
                  </a:lnTo>
                  <a:lnTo>
                    <a:pt x="15262" y="44482"/>
                  </a:lnTo>
                  <a:lnTo>
                    <a:pt x="49529" y="106464"/>
                  </a:lnTo>
                  <a:cubicBezTo>
                    <a:pt x="49610" y="106586"/>
                    <a:pt x="49732" y="106668"/>
                    <a:pt x="49854" y="106668"/>
                  </a:cubicBezTo>
                  <a:lnTo>
                    <a:pt x="52866" y="106668"/>
                  </a:lnTo>
                  <a:cubicBezTo>
                    <a:pt x="52988" y="106668"/>
                    <a:pt x="53110" y="106586"/>
                    <a:pt x="53191" y="106464"/>
                  </a:cubicBezTo>
                  <a:cubicBezTo>
                    <a:pt x="53232" y="106383"/>
                    <a:pt x="53232" y="106261"/>
                    <a:pt x="53191" y="106139"/>
                  </a:cubicBezTo>
                  <a:cubicBezTo>
                    <a:pt x="50872" y="101784"/>
                    <a:pt x="43261" y="87621"/>
                    <a:pt x="36139" y="74232"/>
                  </a:cubicBezTo>
                  <a:cubicBezTo>
                    <a:pt x="32558" y="67558"/>
                    <a:pt x="29139" y="61046"/>
                    <a:pt x="26535" y="56122"/>
                  </a:cubicBezTo>
                  <a:cubicBezTo>
                    <a:pt x="25232" y="53639"/>
                    <a:pt x="24134" y="51564"/>
                    <a:pt x="23320" y="50017"/>
                  </a:cubicBezTo>
                  <a:cubicBezTo>
                    <a:pt x="22913" y="49244"/>
                    <a:pt x="22587" y="48593"/>
                    <a:pt x="22384" y="48145"/>
                  </a:cubicBezTo>
                  <a:cubicBezTo>
                    <a:pt x="22139" y="47657"/>
                    <a:pt x="21977" y="47331"/>
                    <a:pt x="21936" y="47250"/>
                  </a:cubicBezTo>
                  <a:cubicBezTo>
                    <a:pt x="21448" y="45988"/>
                    <a:pt x="20796" y="45296"/>
                    <a:pt x="20227" y="44889"/>
                  </a:cubicBezTo>
                  <a:cubicBezTo>
                    <a:pt x="19942" y="44645"/>
                    <a:pt x="19657" y="44482"/>
                    <a:pt x="19453" y="44320"/>
                  </a:cubicBezTo>
                  <a:cubicBezTo>
                    <a:pt x="19250" y="44157"/>
                    <a:pt x="19128" y="44035"/>
                    <a:pt x="19046" y="43831"/>
                  </a:cubicBezTo>
                  <a:cubicBezTo>
                    <a:pt x="19006" y="43791"/>
                    <a:pt x="18965" y="43628"/>
                    <a:pt x="18924" y="43384"/>
                  </a:cubicBezTo>
                  <a:cubicBezTo>
                    <a:pt x="18924" y="43139"/>
                    <a:pt x="18884" y="42854"/>
                    <a:pt x="18884" y="42529"/>
                  </a:cubicBezTo>
                  <a:cubicBezTo>
                    <a:pt x="18884" y="41105"/>
                    <a:pt x="19087" y="38988"/>
                    <a:pt x="19087" y="37157"/>
                  </a:cubicBezTo>
                  <a:cubicBezTo>
                    <a:pt x="19087" y="36831"/>
                    <a:pt x="19087" y="36465"/>
                    <a:pt x="19087" y="36139"/>
                  </a:cubicBezTo>
                  <a:cubicBezTo>
                    <a:pt x="19046" y="35732"/>
                    <a:pt x="18884" y="35041"/>
                    <a:pt x="18639" y="34105"/>
                  </a:cubicBezTo>
                  <a:cubicBezTo>
                    <a:pt x="17703" y="30727"/>
                    <a:pt x="15506" y="24093"/>
                    <a:pt x="13267" y="17826"/>
                  </a:cubicBezTo>
                  <a:cubicBezTo>
                    <a:pt x="12128" y="14692"/>
                    <a:pt x="11029" y="11680"/>
                    <a:pt x="10052" y="9198"/>
                  </a:cubicBezTo>
                  <a:cubicBezTo>
                    <a:pt x="9035" y="6715"/>
                    <a:pt x="8221" y="4803"/>
                    <a:pt x="7692" y="3867"/>
                  </a:cubicBezTo>
                  <a:cubicBezTo>
                    <a:pt x="6674" y="2117"/>
                    <a:pt x="5413" y="1140"/>
                    <a:pt x="4314" y="611"/>
                  </a:cubicBezTo>
                  <a:cubicBezTo>
                    <a:pt x="3175" y="82"/>
                    <a:pt x="2198" y="0"/>
                    <a:pt x="16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3"/>
            <p:cNvSpPr/>
            <p:nvPr/>
          </p:nvSpPr>
          <p:spPr>
            <a:xfrm>
              <a:off x="474850" y="2774800"/>
              <a:ext cx="1737800" cy="2683775"/>
            </a:xfrm>
            <a:custGeom>
              <a:rect b="b" l="l" r="r" t="t"/>
              <a:pathLst>
                <a:path extrusionOk="0" h="107351" w="69512">
                  <a:moveTo>
                    <a:pt x="12680" y="0"/>
                  </a:moveTo>
                  <a:cubicBezTo>
                    <a:pt x="9524" y="0"/>
                    <a:pt x="6256" y="324"/>
                    <a:pt x="4314" y="927"/>
                  </a:cubicBezTo>
                  <a:cubicBezTo>
                    <a:pt x="163" y="2189"/>
                    <a:pt x="0" y="2677"/>
                    <a:pt x="163" y="5404"/>
                  </a:cubicBezTo>
                  <a:cubicBezTo>
                    <a:pt x="326" y="8090"/>
                    <a:pt x="3663" y="33404"/>
                    <a:pt x="9931" y="47933"/>
                  </a:cubicBezTo>
                  <a:cubicBezTo>
                    <a:pt x="16239" y="62502"/>
                    <a:pt x="34186" y="103362"/>
                    <a:pt x="35692" y="107350"/>
                  </a:cubicBezTo>
                  <a:lnTo>
                    <a:pt x="69511" y="107350"/>
                  </a:lnTo>
                  <a:cubicBezTo>
                    <a:pt x="65523" y="100228"/>
                    <a:pt x="41918" y="57578"/>
                    <a:pt x="36953" y="44107"/>
                  </a:cubicBezTo>
                  <a:cubicBezTo>
                    <a:pt x="31541" y="29375"/>
                    <a:pt x="23035" y="3166"/>
                    <a:pt x="20959" y="1375"/>
                  </a:cubicBezTo>
                  <a:cubicBezTo>
                    <a:pt x="19845" y="435"/>
                    <a:pt x="16338" y="0"/>
                    <a:pt x="12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3"/>
            <p:cNvSpPr/>
            <p:nvPr/>
          </p:nvSpPr>
          <p:spPr>
            <a:xfrm>
              <a:off x="469775" y="2766425"/>
              <a:ext cx="1751000" cy="2701300"/>
            </a:xfrm>
            <a:custGeom>
              <a:rect b="b" l="l" r="r" t="t"/>
              <a:pathLst>
                <a:path extrusionOk="0" h="108052" w="70040">
                  <a:moveTo>
                    <a:pt x="12820" y="692"/>
                  </a:moveTo>
                  <a:cubicBezTo>
                    <a:pt x="14651" y="692"/>
                    <a:pt x="16442" y="774"/>
                    <a:pt x="17907" y="1018"/>
                  </a:cubicBezTo>
                  <a:cubicBezTo>
                    <a:pt x="18639" y="1140"/>
                    <a:pt x="19290" y="1262"/>
                    <a:pt x="19819" y="1425"/>
                  </a:cubicBezTo>
                  <a:cubicBezTo>
                    <a:pt x="20349" y="1588"/>
                    <a:pt x="20715" y="1791"/>
                    <a:pt x="20959" y="1995"/>
                  </a:cubicBezTo>
                  <a:cubicBezTo>
                    <a:pt x="21040" y="2035"/>
                    <a:pt x="21162" y="2239"/>
                    <a:pt x="21325" y="2524"/>
                  </a:cubicBezTo>
                  <a:cubicBezTo>
                    <a:pt x="21976" y="3541"/>
                    <a:pt x="22953" y="5861"/>
                    <a:pt x="24133" y="8954"/>
                  </a:cubicBezTo>
                  <a:cubicBezTo>
                    <a:pt x="27674" y="18152"/>
                    <a:pt x="33005" y="34186"/>
                    <a:pt x="36831" y="44564"/>
                  </a:cubicBezTo>
                  <a:cubicBezTo>
                    <a:pt x="39354" y="51320"/>
                    <a:pt x="46476" y="65360"/>
                    <a:pt x="53517" y="78587"/>
                  </a:cubicBezTo>
                  <a:cubicBezTo>
                    <a:pt x="60228" y="91267"/>
                    <a:pt x="66826" y="103237"/>
                    <a:pt x="69117" y="107360"/>
                  </a:cubicBezTo>
                  <a:lnTo>
                    <a:pt x="36104" y="107360"/>
                  </a:lnTo>
                  <a:cubicBezTo>
                    <a:pt x="35648" y="106153"/>
                    <a:pt x="34312" y="102978"/>
                    <a:pt x="32436" y="98651"/>
                  </a:cubicBezTo>
                  <a:cubicBezTo>
                    <a:pt x="26453" y="84773"/>
                    <a:pt x="15180" y="59093"/>
                    <a:pt x="10459" y="48145"/>
                  </a:cubicBezTo>
                  <a:cubicBezTo>
                    <a:pt x="7325" y="40901"/>
                    <a:pt x="4924" y="30971"/>
                    <a:pt x="3296" y="22506"/>
                  </a:cubicBezTo>
                  <a:cubicBezTo>
                    <a:pt x="2483" y="18274"/>
                    <a:pt x="1872" y="14407"/>
                    <a:pt x="1424" y="11437"/>
                  </a:cubicBezTo>
                  <a:cubicBezTo>
                    <a:pt x="977" y="8466"/>
                    <a:pt x="773" y="6349"/>
                    <a:pt x="733" y="5698"/>
                  </a:cubicBezTo>
                  <a:cubicBezTo>
                    <a:pt x="692" y="5332"/>
                    <a:pt x="692" y="5006"/>
                    <a:pt x="692" y="4721"/>
                  </a:cubicBezTo>
                  <a:cubicBezTo>
                    <a:pt x="692" y="4274"/>
                    <a:pt x="733" y="3908"/>
                    <a:pt x="814" y="3663"/>
                  </a:cubicBezTo>
                  <a:cubicBezTo>
                    <a:pt x="936" y="3256"/>
                    <a:pt x="1221" y="2971"/>
                    <a:pt x="1791" y="2646"/>
                  </a:cubicBezTo>
                  <a:cubicBezTo>
                    <a:pt x="2401" y="2320"/>
                    <a:pt x="3296" y="1995"/>
                    <a:pt x="4639" y="1588"/>
                  </a:cubicBezTo>
                  <a:cubicBezTo>
                    <a:pt x="6471" y="1018"/>
                    <a:pt x="9727" y="692"/>
                    <a:pt x="12820" y="692"/>
                  </a:cubicBezTo>
                  <a:close/>
                  <a:moveTo>
                    <a:pt x="12820" y="1"/>
                  </a:moveTo>
                  <a:cubicBezTo>
                    <a:pt x="9645" y="1"/>
                    <a:pt x="6430" y="326"/>
                    <a:pt x="4436" y="937"/>
                  </a:cubicBezTo>
                  <a:cubicBezTo>
                    <a:pt x="2645" y="1466"/>
                    <a:pt x="1546" y="1873"/>
                    <a:pt x="895" y="2442"/>
                  </a:cubicBezTo>
                  <a:cubicBezTo>
                    <a:pt x="529" y="2727"/>
                    <a:pt x="285" y="3053"/>
                    <a:pt x="163" y="3419"/>
                  </a:cubicBezTo>
                  <a:cubicBezTo>
                    <a:pt x="41" y="3826"/>
                    <a:pt x="0" y="4233"/>
                    <a:pt x="0" y="4721"/>
                  </a:cubicBezTo>
                  <a:cubicBezTo>
                    <a:pt x="0" y="5006"/>
                    <a:pt x="0" y="5373"/>
                    <a:pt x="41" y="5739"/>
                  </a:cubicBezTo>
                  <a:cubicBezTo>
                    <a:pt x="81" y="6431"/>
                    <a:pt x="326" y="8547"/>
                    <a:pt x="733" y="11518"/>
                  </a:cubicBezTo>
                  <a:cubicBezTo>
                    <a:pt x="2035" y="20471"/>
                    <a:pt x="5087" y="37442"/>
                    <a:pt x="9849" y="48390"/>
                  </a:cubicBezTo>
                  <a:cubicBezTo>
                    <a:pt x="12982" y="55715"/>
                    <a:pt x="19046" y="69552"/>
                    <a:pt x="24500" y="82087"/>
                  </a:cubicBezTo>
                  <a:cubicBezTo>
                    <a:pt x="27226" y="88354"/>
                    <a:pt x="29831" y="94296"/>
                    <a:pt x="31825" y="98895"/>
                  </a:cubicBezTo>
                  <a:cubicBezTo>
                    <a:pt x="33779" y="103534"/>
                    <a:pt x="35203" y="106831"/>
                    <a:pt x="35569" y="107808"/>
                  </a:cubicBezTo>
                  <a:cubicBezTo>
                    <a:pt x="35610" y="107930"/>
                    <a:pt x="35732" y="108052"/>
                    <a:pt x="35895" y="108052"/>
                  </a:cubicBezTo>
                  <a:lnTo>
                    <a:pt x="69714" y="108052"/>
                  </a:lnTo>
                  <a:cubicBezTo>
                    <a:pt x="69795" y="108052"/>
                    <a:pt x="69918" y="107970"/>
                    <a:pt x="69999" y="107848"/>
                  </a:cubicBezTo>
                  <a:cubicBezTo>
                    <a:pt x="70040" y="107767"/>
                    <a:pt x="70040" y="107645"/>
                    <a:pt x="69999" y="107523"/>
                  </a:cubicBezTo>
                  <a:cubicBezTo>
                    <a:pt x="68005" y="103941"/>
                    <a:pt x="61127" y="91488"/>
                    <a:pt x="54086" y="78261"/>
                  </a:cubicBezTo>
                  <a:cubicBezTo>
                    <a:pt x="47087" y="65035"/>
                    <a:pt x="39965" y="50994"/>
                    <a:pt x="37482" y="44320"/>
                  </a:cubicBezTo>
                  <a:cubicBezTo>
                    <a:pt x="34755" y="36954"/>
                    <a:pt x="31296" y="26739"/>
                    <a:pt x="28244" y="18111"/>
                  </a:cubicBezTo>
                  <a:cubicBezTo>
                    <a:pt x="26697" y="13797"/>
                    <a:pt x="25273" y="9890"/>
                    <a:pt x="24093" y="6960"/>
                  </a:cubicBezTo>
                  <a:cubicBezTo>
                    <a:pt x="23523" y="5454"/>
                    <a:pt x="22994" y="4233"/>
                    <a:pt x="22546" y="3297"/>
                  </a:cubicBezTo>
                  <a:cubicBezTo>
                    <a:pt x="22302" y="2849"/>
                    <a:pt x="22099" y="2483"/>
                    <a:pt x="21936" y="2158"/>
                  </a:cubicBezTo>
                  <a:cubicBezTo>
                    <a:pt x="21732" y="1832"/>
                    <a:pt x="21569" y="1628"/>
                    <a:pt x="21407" y="1466"/>
                  </a:cubicBezTo>
                  <a:cubicBezTo>
                    <a:pt x="21040" y="1181"/>
                    <a:pt x="20593" y="977"/>
                    <a:pt x="20023" y="774"/>
                  </a:cubicBezTo>
                  <a:cubicBezTo>
                    <a:pt x="18314" y="245"/>
                    <a:pt x="15587" y="1"/>
                    <a:pt x="128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3"/>
            <p:cNvSpPr/>
            <p:nvPr/>
          </p:nvSpPr>
          <p:spPr>
            <a:xfrm>
              <a:off x="1026300" y="5458550"/>
              <a:ext cx="6114750" cy="25"/>
            </a:xfrm>
            <a:custGeom>
              <a:rect b="b" l="l" r="r" t="t"/>
              <a:pathLst>
                <a:path extrusionOk="0" h="1" w="244590">
                  <a:moveTo>
                    <a:pt x="0" y="0"/>
                  </a:moveTo>
                  <a:lnTo>
                    <a:pt x="244590" y="0"/>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3"/>
            <p:cNvSpPr/>
            <p:nvPr/>
          </p:nvSpPr>
          <p:spPr>
            <a:xfrm>
              <a:off x="1017150" y="5450400"/>
              <a:ext cx="6132050" cy="17325"/>
            </a:xfrm>
            <a:custGeom>
              <a:rect b="b" l="l" r="r" t="t"/>
              <a:pathLst>
                <a:path extrusionOk="0" h="693" w="245282">
                  <a:moveTo>
                    <a:pt x="366" y="1"/>
                  </a:moveTo>
                  <a:cubicBezTo>
                    <a:pt x="163" y="1"/>
                    <a:pt x="0" y="164"/>
                    <a:pt x="0" y="326"/>
                  </a:cubicBezTo>
                  <a:cubicBezTo>
                    <a:pt x="0" y="530"/>
                    <a:pt x="163" y="693"/>
                    <a:pt x="366" y="693"/>
                  </a:cubicBezTo>
                  <a:lnTo>
                    <a:pt x="244956" y="693"/>
                  </a:lnTo>
                  <a:cubicBezTo>
                    <a:pt x="245159" y="693"/>
                    <a:pt x="245281" y="530"/>
                    <a:pt x="245281" y="326"/>
                  </a:cubicBezTo>
                  <a:cubicBezTo>
                    <a:pt x="245281" y="164"/>
                    <a:pt x="245159" y="1"/>
                    <a:pt x="2449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25" name="Google Shape;1925;p43"/>
          <p:cNvSpPr txBox="1"/>
          <p:nvPr>
            <p:ph type="ctrTitle"/>
          </p:nvPr>
        </p:nvSpPr>
        <p:spPr>
          <a:xfrm>
            <a:off x="3728175" y="1449850"/>
            <a:ext cx="5152500" cy="2156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780">
                <a:latin typeface="Montserrat"/>
                <a:ea typeface="Montserrat"/>
                <a:cs typeface="Montserrat"/>
                <a:sym typeface="Montserrat"/>
              </a:rPr>
              <a:t>Google Play Review Sentiment and </a:t>
            </a:r>
            <a:br>
              <a:rPr lang="en" sz="3780">
                <a:latin typeface="Montserrat"/>
                <a:ea typeface="Montserrat"/>
                <a:cs typeface="Montserrat"/>
                <a:sym typeface="Montserrat"/>
              </a:rPr>
            </a:br>
            <a:r>
              <a:rPr lang="en" sz="3780">
                <a:latin typeface="Montserrat"/>
                <a:ea typeface="Montserrat"/>
                <a:cs typeface="Montserrat"/>
                <a:sym typeface="Montserrat"/>
              </a:rPr>
              <a:t>App Success</a:t>
            </a:r>
            <a:endParaRPr sz="3600">
              <a:solidFill>
                <a:schemeClr val="dk2"/>
              </a:solidFill>
              <a:latin typeface="Montserrat"/>
              <a:ea typeface="Montserrat"/>
              <a:cs typeface="Montserrat"/>
              <a:sym typeface="Montserrat"/>
            </a:endParaRPr>
          </a:p>
        </p:txBody>
      </p:sp>
      <p:sp>
        <p:nvSpPr>
          <p:cNvPr id="1926" name="Google Shape;1926;p43"/>
          <p:cNvSpPr txBox="1"/>
          <p:nvPr>
            <p:ph idx="1" type="subTitle"/>
          </p:nvPr>
        </p:nvSpPr>
        <p:spPr>
          <a:xfrm>
            <a:off x="4775275" y="3721600"/>
            <a:ext cx="4105500" cy="1111200"/>
          </a:xfrm>
          <a:prstGeom prst="rect">
            <a:avLst/>
          </a:prstGeom>
        </p:spPr>
        <p:txBody>
          <a:bodyPr anchorCtr="0" anchor="t" bIns="91425" lIns="91425" spcFirstLastPara="1" rIns="91425" wrap="square" tIns="91425">
            <a:normAutofit fontScale="85000" lnSpcReduction="10000"/>
          </a:bodyPr>
          <a:lstStyle/>
          <a:p>
            <a:pPr indent="0" lvl="0" marL="0" rtl="0" algn="r">
              <a:spcBef>
                <a:spcPts val="0"/>
              </a:spcBef>
              <a:spcAft>
                <a:spcPts val="0"/>
              </a:spcAft>
              <a:buClr>
                <a:schemeClr val="dk1"/>
              </a:buClr>
              <a:buSzPct val="47826"/>
              <a:buFont typeface="Arial"/>
              <a:buNone/>
            </a:pPr>
            <a:r>
              <a:rPr b="1" lang="en" sz="2300">
                <a:latin typeface="Barlow Semi Condensed"/>
                <a:ea typeface="Barlow Semi Condensed"/>
                <a:cs typeface="Barlow Semi Condensed"/>
                <a:sym typeface="Barlow Semi Condensed"/>
              </a:rPr>
              <a:t>Group 10</a:t>
            </a:r>
            <a:endParaRPr b="1" sz="2300">
              <a:latin typeface="Barlow Semi Condensed"/>
              <a:ea typeface="Barlow Semi Condensed"/>
              <a:cs typeface="Barlow Semi Condensed"/>
              <a:sym typeface="Barlow Semi Condensed"/>
            </a:endParaRPr>
          </a:p>
          <a:p>
            <a:pPr indent="0" lvl="0" marL="0" rtl="0" algn="r">
              <a:lnSpc>
                <a:spcPct val="115000"/>
              </a:lnSpc>
              <a:spcBef>
                <a:spcPts val="0"/>
              </a:spcBef>
              <a:spcAft>
                <a:spcPts val="0"/>
              </a:spcAft>
              <a:buClr>
                <a:schemeClr val="dk1"/>
              </a:buClr>
              <a:buSzPct val="47826"/>
              <a:buFont typeface="Arial"/>
              <a:buNone/>
            </a:pPr>
            <a:r>
              <a:rPr lang="en" sz="2300"/>
              <a:t>Alyssa Lopez, Pranay Bhaskar Mallipudi, </a:t>
            </a:r>
            <a:br>
              <a:rPr lang="en" sz="2300"/>
            </a:br>
            <a:r>
              <a:rPr lang="en" sz="2300"/>
              <a:t>Shailendra Narwaria, Kelsey Towfiq</a:t>
            </a:r>
            <a:endParaRPr sz="2300">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5" name="Shape 2645"/>
        <p:cNvGrpSpPr/>
        <p:nvPr/>
      </p:nvGrpSpPr>
      <p:grpSpPr>
        <a:xfrm>
          <a:off x="0" y="0"/>
          <a:ext cx="0" cy="0"/>
          <a:chOff x="0" y="0"/>
          <a:chExt cx="0" cy="0"/>
        </a:xfrm>
      </p:grpSpPr>
      <p:sp>
        <p:nvSpPr>
          <p:cNvPr id="2646" name="Google Shape;2646;p52"/>
          <p:cNvSpPr txBox="1"/>
          <p:nvPr>
            <p:ph type="title"/>
          </p:nvPr>
        </p:nvSpPr>
        <p:spPr>
          <a:xfrm>
            <a:off x="353700" y="88125"/>
            <a:ext cx="8520600" cy="572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1800">
                <a:latin typeface="Montserrat"/>
                <a:ea typeface="Montserrat"/>
                <a:cs typeface="Montserrat"/>
                <a:sym typeface="Montserrat"/>
              </a:rPr>
              <a:t>Avg Sentiment Score by Category distribution</a:t>
            </a:r>
            <a:endParaRPr sz="2911">
              <a:latin typeface="Montserrat"/>
              <a:ea typeface="Montserrat"/>
              <a:cs typeface="Montserrat"/>
              <a:sym typeface="Montserrat"/>
            </a:endParaRPr>
          </a:p>
        </p:txBody>
      </p:sp>
      <p:sp>
        <p:nvSpPr>
          <p:cNvPr id="2647" name="Google Shape;2647;p5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48" name="Google Shape;2648;p52"/>
          <p:cNvPicPr preferRelativeResize="0"/>
          <p:nvPr/>
        </p:nvPicPr>
        <p:blipFill>
          <a:blip r:embed="rId3">
            <a:alphaModFix/>
          </a:blip>
          <a:stretch>
            <a:fillRect/>
          </a:stretch>
        </p:blipFill>
        <p:spPr>
          <a:xfrm>
            <a:off x="311700" y="808250"/>
            <a:ext cx="8520600" cy="4198801"/>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2" name="Shape 2652"/>
        <p:cNvGrpSpPr/>
        <p:nvPr/>
      </p:nvGrpSpPr>
      <p:grpSpPr>
        <a:xfrm>
          <a:off x="0" y="0"/>
          <a:ext cx="0" cy="0"/>
          <a:chOff x="0" y="0"/>
          <a:chExt cx="0" cy="0"/>
        </a:xfrm>
      </p:grpSpPr>
      <p:sp>
        <p:nvSpPr>
          <p:cNvPr id="2653" name="Google Shape;2653;p53"/>
          <p:cNvSpPr txBox="1"/>
          <p:nvPr>
            <p:ph idx="4294967295" type="title"/>
          </p:nvPr>
        </p:nvSpPr>
        <p:spPr>
          <a:xfrm>
            <a:off x="2208175" y="342775"/>
            <a:ext cx="47277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220"/>
              <a:t>Avg Sentiment Score Vs Avg Rating</a:t>
            </a:r>
            <a:endParaRPr/>
          </a:p>
        </p:txBody>
      </p:sp>
      <p:pic>
        <p:nvPicPr>
          <p:cNvPr id="2654" name="Google Shape;2654;p53"/>
          <p:cNvPicPr preferRelativeResize="0"/>
          <p:nvPr/>
        </p:nvPicPr>
        <p:blipFill rotWithShape="1">
          <a:blip r:embed="rId3">
            <a:alphaModFix/>
          </a:blip>
          <a:srcRect b="0" l="0" r="16569" t="0"/>
          <a:stretch/>
        </p:blipFill>
        <p:spPr>
          <a:xfrm>
            <a:off x="1801923" y="969950"/>
            <a:ext cx="5540214" cy="3804198"/>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58" name="Shape 2658"/>
        <p:cNvGrpSpPr/>
        <p:nvPr/>
      </p:nvGrpSpPr>
      <p:grpSpPr>
        <a:xfrm>
          <a:off x="0" y="0"/>
          <a:ext cx="0" cy="0"/>
          <a:chOff x="0" y="0"/>
          <a:chExt cx="0" cy="0"/>
        </a:xfrm>
      </p:grpSpPr>
      <p:graphicFrame>
        <p:nvGraphicFramePr>
          <p:cNvPr id="2659" name="Google Shape;2659;p54"/>
          <p:cNvGraphicFramePr/>
          <p:nvPr/>
        </p:nvGraphicFramePr>
        <p:xfrm>
          <a:off x="1466850" y="259625"/>
          <a:ext cx="3000000" cy="3000000"/>
        </p:xfrm>
        <a:graphic>
          <a:graphicData uri="http://schemas.openxmlformats.org/drawingml/2006/table">
            <a:tbl>
              <a:tblPr>
                <a:noFill/>
                <a:tableStyleId>{5B7750CE-8EE7-433D-B45C-159561D5DD24}</a:tableStyleId>
              </a:tblPr>
              <a:tblGrid>
                <a:gridCol w="1337000"/>
                <a:gridCol w="593200"/>
                <a:gridCol w="382850"/>
                <a:gridCol w="604425"/>
                <a:gridCol w="657775"/>
              </a:tblGrid>
              <a:tr h="262925">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App Category</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sum_sq</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df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PR(&gt;F)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ART_AND_DESIGN</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5.22E+14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0.157293</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0.691847</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AUTO_AND_VEHICLES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2.87E+14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0.086444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0.768882</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BEAUTY</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4.28E+14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0.128982</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0.719657</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BOOKS_AND_REFERENCE</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4.73E+14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0.142303</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0.706178</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BUSINESS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5.33E+14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0.160416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0.688962</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COMMUNICATION</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5.37E+14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0.161625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0.687853</a:t>
                      </a:r>
                      <a:endParaRPr sz="500">
                        <a:latin typeface="Montserrat"/>
                        <a:ea typeface="Montserrat"/>
                        <a:cs typeface="Montserrat"/>
                        <a:sym typeface="Montserrat"/>
                      </a:endParaRPr>
                    </a:p>
                  </a:txBody>
                  <a:tcPr marT="69850" marB="69850" marR="91425" marL="91425"/>
                </a:tc>
              </a:tr>
              <a:tr h="75300">
                <a:tc>
                  <a:txBody>
                    <a:bodyPr/>
                    <a:lstStyle/>
                    <a:p>
                      <a:pPr indent="0" lvl="0" marL="0" rtl="0" algn="l">
                        <a:spcBef>
                          <a:spcPts val="0"/>
                        </a:spcBef>
                        <a:spcAft>
                          <a:spcPts val="0"/>
                        </a:spcAft>
                        <a:buNone/>
                      </a:pPr>
                      <a:r>
                        <a:rPr lang="en" sz="500">
                          <a:latin typeface="Montserrat"/>
                          <a:ea typeface="Montserrat"/>
                          <a:cs typeface="Montserrat"/>
                          <a:sym typeface="Montserrat"/>
                        </a:rPr>
                        <a:t>DATING</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1.93E+15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0.58207</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0.445897</a:t>
                      </a:r>
                      <a:endParaRPr sz="500">
                        <a:latin typeface="Montserrat"/>
                        <a:ea typeface="Montserrat"/>
                        <a:cs typeface="Montserrat"/>
                        <a:sym typeface="Montserrat"/>
                      </a:endParaRPr>
                    </a:p>
                  </a:txBody>
                  <a:tcPr marT="69850" marB="69850" marR="91425" marL="91425"/>
                </a:tc>
              </a:tr>
              <a:tr h="94125">
                <a:tc>
                  <a:txBody>
                    <a:bodyPr/>
                    <a:lstStyle/>
                    <a:p>
                      <a:pPr indent="0" lvl="0" marL="0" rtl="0" algn="l">
                        <a:spcBef>
                          <a:spcPts val="0"/>
                        </a:spcBef>
                        <a:spcAft>
                          <a:spcPts val="0"/>
                        </a:spcAft>
                        <a:buNone/>
                      </a:pPr>
                      <a:r>
                        <a:rPr lang="en" sz="500">
                          <a:latin typeface="Montserrat"/>
                          <a:ea typeface="Montserrat"/>
                          <a:cs typeface="Montserrat"/>
                          <a:sym typeface="Montserrat"/>
                        </a:rPr>
                        <a:t>EDUCATION</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6.16E+14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0.185665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0.666754</a:t>
                      </a:r>
                      <a:endParaRPr sz="500">
                        <a:latin typeface="Montserrat"/>
                        <a:ea typeface="Montserrat"/>
                        <a:cs typeface="Montserrat"/>
                        <a:sym typeface="Montserrat"/>
                      </a:endParaRPr>
                    </a:p>
                  </a:txBody>
                  <a:tcPr marT="69850" marB="69850" marR="91425" marL="91425"/>
                </a:tc>
              </a:tr>
              <a:tr h="112950">
                <a:tc>
                  <a:txBody>
                    <a:bodyPr/>
                    <a:lstStyle/>
                    <a:p>
                      <a:pPr indent="0" lvl="0" marL="0" rtl="0" algn="l">
                        <a:spcBef>
                          <a:spcPts val="0"/>
                        </a:spcBef>
                        <a:spcAft>
                          <a:spcPts val="0"/>
                        </a:spcAft>
                        <a:buNone/>
                      </a:pPr>
                      <a:r>
                        <a:rPr lang="en" sz="500">
                          <a:latin typeface="Montserrat"/>
                          <a:ea typeface="Montserrat"/>
                          <a:cs typeface="Montserrat"/>
                          <a:sym typeface="Montserrat"/>
                        </a:rPr>
                        <a:t>ENTERTAINMENT</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7.54E+14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0.226956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0.634019</a:t>
                      </a:r>
                      <a:endParaRPr sz="500">
                        <a:latin typeface="Montserrat"/>
                        <a:ea typeface="Montserrat"/>
                        <a:cs typeface="Montserrat"/>
                        <a:sym typeface="Montserrat"/>
                      </a:endParaRPr>
                    </a:p>
                  </a:txBody>
                  <a:tcPr marT="69850" marB="69850" marR="91425" marL="91425"/>
                </a:tc>
              </a:tr>
              <a:tr h="256000">
                <a:tc>
                  <a:txBody>
                    <a:bodyPr/>
                    <a:lstStyle/>
                    <a:p>
                      <a:pPr indent="0" lvl="0" marL="0" rtl="0" algn="l">
                        <a:spcBef>
                          <a:spcPts val="0"/>
                        </a:spcBef>
                        <a:spcAft>
                          <a:spcPts val="0"/>
                        </a:spcAft>
                        <a:buNone/>
                      </a:pPr>
                      <a:r>
                        <a:rPr lang="en" sz="500">
                          <a:latin typeface="Montserrat"/>
                          <a:ea typeface="Montserrat"/>
                          <a:cs typeface="Montserrat"/>
                          <a:sym typeface="Montserrat"/>
                        </a:rPr>
                        <a:t>EVENTS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3.54E+14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0.106692</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0.744092</a:t>
                      </a:r>
                      <a:endParaRPr sz="500">
                        <a:latin typeface="Montserrat"/>
                        <a:ea typeface="Montserrat"/>
                        <a:cs typeface="Montserrat"/>
                        <a:sym typeface="Montserrat"/>
                      </a:endParaRPr>
                    </a:p>
                  </a:txBody>
                  <a:tcPr marT="69850" marB="69850" marR="91425" marL="91425"/>
                </a:tc>
              </a:tr>
              <a:tr h="227400">
                <a:tc>
                  <a:txBody>
                    <a:bodyPr/>
                    <a:lstStyle/>
                    <a:p>
                      <a:pPr indent="0" lvl="0" marL="0" rtl="0" algn="l">
                        <a:spcBef>
                          <a:spcPts val="0"/>
                        </a:spcBef>
                        <a:spcAft>
                          <a:spcPts val="0"/>
                        </a:spcAft>
                        <a:buNone/>
                      </a:pPr>
                      <a:r>
                        <a:rPr lang="en" sz="500">
                          <a:latin typeface="Montserrat"/>
                          <a:ea typeface="Montserrat"/>
                          <a:cs typeface="Montserrat"/>
                          <a:sym typeface="Montserrat"/>
                        </a:rPr>
                        <a:t>FAMILY</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8.78E+12</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0.002644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0.959013</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FINANCE</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1.60E+15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0.482947</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0.487445</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FOOD_AND_DRINK</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5.30E+14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0.15952</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0.689786</a:t>
                      </a:r>
                      <a:endParaRPr sz="500">
                        <a:latin typeface="Montserrat"/>
                        <a:ea typeface="Montserrat"/>
                        <a:cs typeface="Montserrat"/>
                        <a:sym typeface="Montserrat"/>
                      </a:endParaRPr>
                    </a:p>
                  </a:txBody>
                  <a:tcPr marT="69850" marB="69850" marR="91425" marL="91425"/>
                </a:tc>
              </a:tr>
              <a:tr h="99075">
                <a:tc>
                  <a:txBody>
                    <a:bodyPr/>
                    <a:lstStyle/>
                    <a:p>
                      <a:pPr indent="0" lvl="0" marL="0" rtl="0" algn="l">
                        <a:spcBef>
                          <a:spcPts val="0"/>
                        </a:spcBef>
                        <a:spcAft>
                          <a:spcPts val="0"/>
                        </a:spcAft>
                        <a:buNone/>
                      </a:pPr>
                      <a:r>
                        <a:rPr b="1" lang="en" sz="500">
                          <a:latin typeface="Montserrat"/>
                          <a:ea typeface="Montserrat"/>
                          <a:cs typeface="Montserrat"/>
                          <a:sym typeface="Montserrat"/>
                        </a:rPr>
                        <a:t>GAME</a:t>
                      </a:r>
                      <a:endParaRPr b="1" sz="500">
                        <a:latin typeface="Montserrat"/>
                        <a:ea typeface="Montserrat"/>
                        <a:cs typeface="Montserrat"/>
                        <a:sym typeface="Montserrat"/>
                      </a:endParaRPr>
                    </a:p>
                  </a:txBody>
                  <a:tcPr marT="91425" marB="91425"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7.18E+16</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1</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21.630031</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0.000004</a:t>
                      </a:r>
                      <a:endParaRPr b="1" sz="500">
                        <a:latin typeface="Montserrat"/>
                        <a:ea typeface="Montserrat"/>
                        <a:cs typeface="Montserrat"/>
                        <a:sym typeface="Montserrat"/>
                      </a:endParaRPr>
                    </a:p>
                  </a:txBody>
                  <a:tcPr marT="69850" marB="69850" marR="91425" marL="91425">
                    <a:solidFill>
                      <a:srgbClr val="FCE5CD"/>
                    </a:solidFill>
                  </a:tcPr>
                </a:tc>
              </a:tr>
              <a:tr h="106675">
                <a:tc>
                  <a:txBody>
                    <a:bodyPr/>
                    <a:lstStyle/>
                    <a:p>
                      <a:pPr indent="0" lvl="0" marL="0" rtl="0" algn="l">
                        <a:spcBef>
                          <a:spcPts val="0"/>
                        </a:spcBef>
                        <a:spcAft>
                          <a:spcPts val="0"/>
                        </a:spcAft>
                        <a:buNone/>
                      </a:pPr>
                      <a:r>
                        <a:rPr lang="en" sz="500">
                          <a:latin typeface="Montserrat"/>
                          <a:ea typeface="Montserrat"/>
                          <a:cs typeface="Montserrat"/>
                          <a:sym typeface="Montserrat"/>
                        </a:rPr>
                        <a:t>HEALTH_AND_FITNESS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1.22E+15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0.368009</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0.544394</a:t>
                      </a:r>
                      <a:endParaRPr sz="500">
                        <a:latin typeface="Montserrat"/>
                        <a:ea typeface="Montserrat"/>
                        <a:cs typeface="Montserrat"/>
                        <a:sym typeface="Montserrat"/>
                      </a:endParaRPr>
                    </a:p>
                  </a:txBody>
                  <a:tcPr marT="69850" marB="69850" marR="91425" marL="91425"/>
                </a:tc>
              </a:tr>
              <a:tr h="256000">
                <a:tc>
                  <a:txBody>
                    <a:bodyPr/>
                    <a:lstStyle/>
                    <a:p>
                      <a:pPr indent="0" lvl="0" marL="0" rtl="0" algn="l">
                        <a:spcBef>
                          <a:spcPts val="0"/>
                        </a:spcBef>
                        <a:spcAft>
                          <a:spcPts val="0"/>
                        </a:spcAft>
                        <a:buNone/>
                      </a:pPr>
                      <a:r>
                        <a:rPr lang="en" sz="500">
                          <a:latin typeface="Montserrat"/>
                          <a:ea typeface="Montserrat"/>
                          <a:cs typeface="Montserrat"/>
                          <a:sym typeface="Montserrat"/>
                        </a:rPr>
                        <a:t>HOUSE_AND_HOME</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8.82E+14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0.265519</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0.606604</a:t>
                      </a:r>
                      <a:endParaRPr sz="500">
                        <a:latin typeface="Montserrat"/>
                        <a:ea typeface="Montserrat"/>
                        <a:cs typeface="Montserrat"/>
                        <a:sym typeface="Montserrat"/>
                      </a:endParaRPr>
                    </a:p>
                  </a:txBody>
                  <a:tcPr marT="69850" marB="69850" marR="91425" marL="91425"/>
                </a:tc>
              </a:tr>
              <a:tr h="256000">
                <a:tc>
                  <a:txBody>
                    <a:bodyPr/>
                    <a:lstStyle/>
                    <a:p>
                      <a:pPr indent="0" lvl="0" marL="0" rtl="0" algn="l">
                        <a:spcBef>
                          <a:spcPts val="0"/>
                        </a:spcBef>
                        <a:spcAft>
                          <a:spcPts val="0"/>
                        </a:spcAft>
                        <a:buNone/>
                      </a:pPr>
                      <a:r>
                        <a:rPr lang="en" sz="500">
                          <a:latin typeface="Montserrat"/>
                          <a:ea typeface="Montserrat"/>
                          <a:cs typeface="Montserrat"/>
                          <a:sym typeface="Montserrat"/>
                        </a:rPr>
                        <a:t>LIBRARIES_AND_DEMO</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5.25E+14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0.158114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0.691086</a:t>
                      </a:r>
                      <a:endParaRPr sz="500">
                        <a:latin typeface="Montserrat"/>
                        <a:ea typeface="Montserrat"/>
                        <a:cs typeface="Montserrat"/>
                        <a:sym typeface="Montserrat"/>
                      </a:endParaRPr>
                    </a:p>
                  </a:txBody>
                  <a:tcPr marT="69850" marB="69850" marR="91425" marL="91425"/>
                </a:tc>
              </a:tr>
            </a:tbl>
          </a:graphicData>
        </a:graphic>
      </p:graphicFrame>
      <p:graphicFrame>
        <p:nvGraphicFramePr>
          <p:cNvPr id="2660" name="Google Shape;2660;p54"/>
          <p:cNvGraphicFramePr/>
          <p:nvPr/>
        </p:nvGraphicFramePr>
        <p:xfrm>
          <a:off x="5203875" y="259625"/>
          <a:ext cx="3000000" cy="3000000"/>
        </p:xfrm>
        <a:graphic>
          <a:graphicData uri="http://schemas.openxmlformats.org/drawingml/2006/table">
            <a:tbl>
              <a:tblPr>
                <a:noFill/>
                <a:tableStyleId>{5B7750CE-8EE7-433D-B45C-159561D5DD24}</a:tableStyleId>
              </a:tblPr>
              <a:tblGrid>
                <a:gridCol w="1337000"/>
                <a:gridCol w="593200"/>
                <a:gridCol w="382850"/>
                <a:gridCol w="572775"/>
                <a:gridCol w="689425"/>
              </a:tblGrid>
              <a:tr h="277875">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App Category</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sum_sq</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df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c>
                  <a:txBody>
                    <a:bodyPr/>
                    <a:lstStyle/>
                    <a:p>
                      <a:pPr indent="0" lvl="0" marL="0" rtl="0" algn="l">
                        <a:spcBef>
                          <a:spcPts val="0"/>
                        </a:spcBef>
                        <a:spcAft>
                          <a:spcPts val="0"/>
                        </a:spcAft>
                        <a:buNone/>
                      </a:pPr>
                      <a:r>
                        <a:rPr lang="en" sz="700">
                          <a:solidFill>
                            <a:schemeClr val="lt1"/>
                          </a:solidFill>
                          <a:latin typeface="Montserrat"/>
                          <a:ea typeface="Montserrat"/>
                          <a:cs typeface="Montserrat"/>
                          <a:sym typeface="Montserrat"/>
                        </a:rPr>
                        <a:t>PR(&gt;F)</a:t>
                      </a:r>
                      <a:endParaRPr sz="700">
                        <a:solidFill>
                          <a:schemeClr val="lt1"/>
                        </a:solidFill>
                        <a:latin typeface="Montserrat"/>
                        <a:ea typeface="Montserrat"/>
                        <a:cs typeface="Montserrat"/>
                        <a:sym typeface="Montserrat"/>
                      </a:endParaRPr>
                    </a:p>
                  </a:txBody>
                  <a:tcPr marT="91425" marB="91425" marR="91425" marL="91425">
                    <a:solidFill>
                      <a:schemeClr val="accent1"/>
                    </a:solidFill>
                  </a:tcPr>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LIFESTYLE</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6.89E+14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0.207576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0.648891</a:t>
                      </a:r>
                      <a:endParaRPr sz="500">
                        <a:latin typeface="Montserrat"/>
                        <a:ea typeface="Montserrat"/>
                        <a:cs typeface="Montserrat"/>
                        <a:sym typeface="Montserrat"/>
                      </a:endParaRPr>
                    </a:p>
                  </a:txBody>
                  <a:tcPr marT="69850" marB="69850" marR="91425" marL="91425"/>
                </a:tc>
              </a:tr>
              <a:tr h="100000">
                <a:tc>
                  <a:txBody>
                    <a:bodyPr/>
                    <a:lstStyle/>
                    <a:p>
                      <a:pPr indent="0" lvl="0" marL="0" rtl="0" algn="l">
                        <a:spcBef>
                          <a:spcPts val="0"/>
                        </a:spcBef>
                        <a:spcAft>
                          <a:spcPts val="0"/>
                        </a:spcAft>
                        <a:buNone/>
                      </a:pPr>
                      <a:r>
                        <a:rPr lang="en" sz="500">
                          <a:latin typeface="Montserrat"/>
                          <a:ea typeface="Montserrat"/>
                          <a:cs typeface="Montserrat"/>
                          <a:sym typeface="Montserrat"/>
                        </a:rPr>
                        <a:t>MAPS_AND_NAVIGATION</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3.09E+14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0.093106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0.760405</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MEDICAL</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1.88E+15</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0.565351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0.452501</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b="1" lang="en" sz="500">
                          <a:latin typeface="Montserrat"/>
                          <a:ea typeface="Montserrat"/>
                          <a:cs typeface="Montserrat"/>
                          <a:sym typeface="Montserrat"/>
                        </a:rPr>
                        <a:t>NEWS_AND_MAGAZINES</a:t>
                      </a:r>
                      <a:endParaRPr b="1" sz="500">
                        <a:latin typeface="Montserrat"/>
                        <a:ea typeface="Montserrat"/>
                        <a:cs typeface="Montserrat"/>
                        <a:sym typeface="Montserrat"/>
                      </a:endParaRPr>
                    </a:p>
                  </a:txBody>
                  <a:tcPr marT="91425" marB="91425"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7.19E+16</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1</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21.66776</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0.000004</a:t>
                      </a:r>
                      <a:endParaRPr b="1" sz="500">
                        <a:latin typeface="Montserrat"/>
                        <a:ea typeface="Montserrat"/>
                        <a:cs typeface="Montserrat"/>
                        <a:sym typeface="Montserrat"/>
                      </a:endParaRPr>
                    </a:p>
                  </a:txBody>
                  <a:tcPr marT="69850" marB="69850" marR="91425" marL="91425">
                    <a:solidFill>
                      <a:srgbClr val="FCE5CD"/>
                    </a:solidFill>
                  </a:tcPr>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PARENTING</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4.02E+14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0.121119</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0.727985</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PERSONALIZATION</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2.07E+14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0.062407</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0.802844</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PHOTOGRAPHY</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2.82E+14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0.085068</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0.770677</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b="1" lang="en" sz="500">
                          <a:latin typeface="Montserrat"/>
                          <a:ea typeface="Montserrat"/>
                          <a:cs typeface="Montserrat"/>
                          <a:sym typeface="Montserrat"/>
                        </a:rPr>
                        <a:t>PRODUCTIVITY</a:t>
                      </a:r>
                      <a:endParaRPr b="1" sz="500">
                        <a:latin typeface="Montserrat"/>
                        <a:ea typeface="Montserrat"/>
                        <a:cs typeface="Montserrat"/>
                        <a:sym typeface="Montserrat"/>
                      </a:endParaRPr>
                    </a:p>
                  </a:txBody>
                  <a:tcPr marT="91425" marB="91425"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2.27E+16</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1</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6.8299</a:t>
                      </a:r>
                      <a:endParaRPr b="1" sz="500">
                        <a:latin typeface="Montserrat"/>
                        <a:ea typeface="Montserrat"/>
                        <a:cs typeface="Montserrat"/>
                        <a:sym typeface="Montserrat"/>
                      </a:endParaRPr>
                    </a:p>
                  </a:txBody>
                  <a:tcPr marT="69850" marB="69850" marR="91425" marL="91425">
                    <a:solidFill>
                      <a:srgbClr val="FCE5CD"/>
                    </a:solidFill>
                  </a:tcPr>
                </a:tc>
                <a:tc>
                  <a:txBody>
                    <a:bodyPr/>
                    <a:lstStyle/>
                    <a:p>
                      <a:pPr indent="0" lvl="0" marL="0" rtl="0" algn="r">
                        <a:lnSpc>
                          <a:spcPct val="115000"/>
                        </a:lnSpc>
                        <a:spcBef>
                          <a:spcPts val="0"/>
                        </a:spcBef>
                        <a:spcAft>
                          <a:spcPts val="0"/>
                        </a:spcAft>
                        <a:buNone/>
                      </a:pPr>
                      <a:r>
                        <a:rPr b="1" lang="en" sz="500">
                          <a:latin typeface="Montserrat"/>
                          <a:ea typeface="Montserrat"/>
                          <a:cs typeface="Montserrat"/>
                          <a:sym typeface="Montserrat"/>
                        </a:rPr>
                        <a:t>0.009261</a:t>
                      </a:r>
                      <a:endParaRPr b="1" sz="500">
                        <a:latin typeface="Montserrat"/>
                        <a:ea typeface="Montserrat"/>
                        <a:cs typeface="Montserrat"/>
                        <a:sym typeface="Montserrat"/>
                      </a:endParaRPr>
                    </a:p>
                  </a:txBody>
                  <a:tcPr marT="69850" marB="69850" marR="91425" marL="91425">
                    <a:solidFill>
                      <a:srgbClr val="FCE5CD"/>
                    </a:solidFill>
                  </a:tcPr>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SHOPPING</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1.41E+14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0.042563</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0.836643</a:t>
                      </a:r>
                      <a:endParaRPr sz="500">
                        <a:latin typeface="Montserrat"/>
                        <a:ea typeface="Montserrat"/>
                        <a:cs typeface="Montserrat"/>
                        <a:sym typeface="Montserrat"/>
                      </a:endParaRPr>
                    </a:p>
                  </a:txBody>
                  <a:tcPr marT="69850" marB="69850" marR="91425" marL="91425"/>
                </a:tc>
              </a:tr>
              <a:tr h="127275">
                <a:tc>
                  <a:txBody>
                    <a:bodyPr/>
                    <a:lstStyle/>
                    <a:p>
                      <a:pPr indent="0" lvl="0" marL="0" rtl="0" algn="l">
                        <a:spcBef>
                          <a:spcPts val="0"/>
                        </a:spcBef>
                        <a:spcAft>
                          <a:spcPts val="0"/>
                        </a:spcAft>
                        <a:buNone/>
                      </a:pPr>
                      <a:r>
                        <a:rPr lang="en" sz="500">
                          <a:latin typeface="Montserrat"/>
                          <a:ea typeface="Montserrat"/>
                          <a:cs typeface="Montserrat"/>
                          <a:sym typeface="Montserrat"/>
                        </a:rPr>
                        <a:t>SOCIAL</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2.05E+14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0.061767</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0.803837</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SPORTS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7.76E+14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0.233556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0.629132</a:t>
                      </a:r>
                      <a:endParaRPr sz="500">
                        <a:latin typeface="Montserrat"/>
                        <a:ea typeface="Montserrat"/>
                        <a:cs typeface="Montserrat"/>
                        <a:sym typeface="Montserrat"/>
                      </a:endParaRPr>
                    </a:p>
                  </a:txBody>
                  <a:tcPr marT="69850" marB="69850" marR="91425" marL="91425"/>
                </a:tc>
              </a:tr>
              <a:tr h="277875">
                <a:tc>
                  <a:txBody>
                    <a:bodyPr/>
                    <a:lstStyle/>
                    <a:p>
                      <a:pPr indent="0" lvl="0" marL="0" rtl="0" algn="l">
                        <a:spcBef>
                          <a:spcPts val="0"/>
                        </a:spcBef>
                        <a:spcAft>
                          <a:spcPts val="0"/>
                        </a:spcAft>
                        <a:buNone/>
                      </a:pPr>
                      <a:r>
                        <a:rPr lang="en" sz="500">
                          <a:latin typeface="Montserrat"/>
                          <a:ea typeface="Montserrat"/>
                          <a:cs typeface="Montserrat"/>
                          <a:sym typeface="Montserrat"/>
                        </a:rPr>
                        <a:t>TOOLS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2.41E+14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0.072696</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0.787573</a:t>
                      </a:r>
                      <a:endParaRPr sz="500">
                        <a:latin typeface="Montserrat"/>
                        <a:ea typeface="Montserrat"/>
                        <a:cs typeface="Montserrat"/>
                        <a:sym typeface="Montserrat"/>
                      </a:endParaRPr>
                    </a:p>
                  </a:txBody>
                  <a:tcPr marT="69850" marB="69850" marR="91425" marL="91425"/>
                </a:tc>
              </a:tr>
              <a:tr h="182900">
                <a:tc>
                  <a:txBody>
                    <a:bodyPr/>
                    <a:lstStyle/>
                    <a:p>
                      <a:pPr indent="0" lvl="0" marL="0" rtl="0" algn="l">
                        <a:spcBef>
                          <a:spcPts val="0"/>
                        </a:spcBef>
                        <a:spcAft>
                          <a:spcPts val="0"/>
                        </a:spcAft>
                        <a:buNone/>
                      </a:pPr>
                      <a:r>
                        <a:rPr lang="en" sz="500">
                          <a:latin typeface="Montserrat"/>
                          <a:ea typeface="Montserrat"/>
                          <a:cs typeface="Montserrat"/>
                          <a:sym typeface="Montserrat"/>
                        </a:rPr>
                        <a:t>TRAVEL_AND_LOCAL</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5.54E+14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0.166809</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0.683155</a:t>
                      </a:r>
                      <a:endParaRPr sz="500">
                        <a:latin typeface="Montserrat"/>
                        <a:ea typeface="Montserrat"/>
                        <a:cs typeface="Montserrat"/>
                        <a:sym typeface="Montserrat"/>
                      </a:endParaRPr>
                    </a:p>
                  </a:txBody>
                  <a:tcPr marT="69850" marB="69850" marR="91425" marL="91425"/>
                </a:tc>
              </a:tr>
              <a:tr h="167100">
                <a:tc>
                  <a:txBody>
                    <a:bodyPr/>
                    <a:lstStyle/>
                    <a:p>
                      <a:pPr indent="0" lvl="0" marL="0" rtl="0" algn="l">
                        <a:spcBef>
                          <a:spcPts val="0"/>
                        </a:spcBef>
                        <a:spcAft>
                          <a:spcPts val="0"/>
                        </a:spcAft>
                        <a:buNone/>
                      </a:pPr>
                      <a:r>
                        <a:rPr lang="en" sz="500">
                          <a:latin typeface="Montserrat"/>
                          <a:ea typeface="Montserrat"/>
                          <a:cs typeface="Montserrat"/>
                          <a:sym typeface="Montserrat"/>
                        </a:rPr>
                        <a:t>VIDEO_PLAYERS</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5.09E+13</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0.015314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0.901567</a:t>
                      </a:r>
                      <a:endParaRPr sz="500">
                        <a:latin typeface="Montserrat"/>
                        <a:ea typeface="Montserrat"/>
                        <a:cs typeface="Montserrat"/>
                        <a:sym typeface="Montserrat"/>
                      </a:endParaRPr>
                    </a:p>
                  </a:txBody>
                  <a:tcPr marT="69850" marB="69850" marR="91425" marL="91425"/>
                </a:tc>
              </a:tr>
              <a:tr h="159175">
                <a:tc>
                  <a:txBody>
                    <a:bodyPr/>
                    <a:lstStyle/>
                    <a:p>
                      <a:pPr indent="0" lvl="0" marL="0" rtl="0" algn="l">
                        <a:spcBef>
                          <a:spcPts val="0"/>
                        </a:spcBef>
                        <a:spcAft>
                          <a:spcPts val="0"/>
                        </a:spcAft>
                        <a:buNone/>
                      </a:pPr>
                      <a:r>
                        <a:rPr lang="en" sz="500">
                          <a:latin typeface="Montserrat"/>
                          <a:ea typeface="Montserrat"/>
                          <a:cs typeface="Montserrat"/>
                          <a:sym typeface="Montserrat"/>
                        </a:rPr>
                        <a:t>WEATHER</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1.62E+14</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0.048693</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0.825452</a:t>
                      </a:r>
                      <a:endParaRPr sz="500">
                        <a:latin typeface="Montserrat"/>
                        <a:ea typeface="Montserrat"/>
                        <a:cs typeface="Montserrat"/>
                        <a:sym typeface="Montserrat"/>
                      </a:endParaRPr>
                    </a:p>
                  </a:txBody>
                  <a:tcPr marT="69850" marB="69850" marR="91425" marL="91425"/>
                </a:tc>
              </a:tr>
              <a:tr h="235725">
                <a:tc>
                  <a:txBody>
                    <a:bodyPr/>
                    <a:lstStyle/>
                    <a:p>
                      <a:pPr indent="0" lvl="0" marL="0" rtl="0" algn="l">
                        <a:spcBef>
                          <a:spcPts val="0"/>
                        </a:spcBef>
                        <a:spcAft>
                          <a:spcPts val="0"/>
                        </a:spcAft>
                        <a:buNone/>
                      </a:pPr>
                      <a:r>
                        <a:rPr lang="en" sz="500">
                          <a:latin typeface="Montserrat"/>
                          <a:ea typeface="Montserrat"/>
                          <a:cs typeface="Montserrat"/>
                          <a:sym typeface="Montserrat"/>
                        </a:rPr>
                        <a:t>Residual</a:t>
                      </a:r>
                      <a:endParaRPr sz="500">
                        <a:latin typeface="Montserrat"/>
                        <a:ea typeface="Montserrat"/>
                        <a:cs typeface="Montserrat"/>
                        <a:sym typeface="Montserrat"/>
                      </a:endParaRPr>
                    </a:p>
                  </a:txBody>
                  <a:tcPr marT="91425" marB="91425"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1.51E+18</a:t>
                      </a:r>
                      <a:endParaRPr sz="500">
                        <a:latin typeface="Montserrat"/>
                        <a:ea typeface="Montserrat"/>
                        <a:cs typeface="Montserrat"/>
                        <a:sym typeface="Montserrat"/>
                      </a:endParaRPr>
                    </a:p>
                  </a:txBody>
                  <a:tcPr marT="69850" marB="69850" marR="91425" marL="91425"/>
                </a:tc>
                <a:tc>
                  <a:txBody>
                    <a:bodyPr/>
                    <a:lstStyle/>
                    <a:p>
                      <a:pPr indent="0" lvl="0" marL="0" rtl="0" algn="r">
                        <a:lnSpc>
                          <a:spcPct val="115000"/>
                        </a:lnSpc>
                        <a:spcBef>
                          <a:spcPts val="0"/>
                        </a:spcBef>
                        <a:spcAft>
                          <a:spcPts val="0"/>
                        </a:spcAft>
                        <a:buNone/>
                      </a:pPr>
                      <a:r>
                        <a:rPr lang="en" sz="500">
                          <a:latin typeface="Montserrat"/>
                          <a:ea typeface="Montserrat"/>
                          <a:cs typeface="Montserrat"/>
                          <a:sym typeface="Montserrat"/>
                        </a:rPr>
                        <a:t>455</a:t>
                      </a:r>
                      <a:endParaRPr sz="500">
                        <a:latin typeface="Montserrat"/>
                        <a:ea typeface="Montserrat"/>
                        <a:cs typeface="Montserrat"/>
                        <a:sym typeface="Montserrat"/>
                      </a:endParaRPr>
                    </a:p>
                  </a:txBody>
                  <a:tcPr marT="69850" marB="69850" marR="91425" marL="91425"/>
                </a:tc>
                <a:tc>
                  <a:txBody>
                    <a:bodyPr/>
                    <a:lstStyle/>
                    <a:p>
                      <a:pPr indent="0" lvl="0" marL="0" rtl="0" algn="l">
                        <a:spcBef>
                          <a:spcPts val="0"/>
                        </a:spcBef>
                        <a:spcAft>
                          <a:spcPts val="0"/>
                        </a:spcAft>
                        <a:buNone/>
                      </a:pPr>
                      <a:r>
                        <a:rPr lang="en" sz="500">
                          <a:latin typeface="Montserrat"/>
                          <a:ea typeface="Montserrat"/>
                          <a:cs typeface="Montserrat"/>
                          <a:sym typeface="Montserrat"/>
                        </a:rPr>
                        <a:t>NaN</a:t>
                      </a:r>
                      <a:endParaRPr sz="500">
                        <a:latin typeface="Montserrat"/>
                        <a:ea typeface="Montserrat"/>
                        <a:cs typeface="Montserrat"/>
                        <a:sym typeface="Montserrat"/>
                      </a:endParaRPr>
                    </a:p>
                  </a:txBody>
                  <a:tcPr marT="69850" marB="69850" marR="91425" marL="91425"/>
                </a:tc>
                <a:tc>
                  <a:txBody>
                    <a:bodyPr/>
                    <a:lstStyle/>
                    <a:p>
                      <a:pPr indent="0" lvl="0" marL="0" rtl="0" algn="l">
                        <a:spcBef>
                          <a:spcPts val="0"/>
                        </a:spcBef>
                        <a:spcAft>
                          <a:spcPts val="0"/>
                        </a:spcAft>
                        <a:buNone/>
                      </a:pPr>
                      <a:r>
                        <a:rPr lang="en" sz="500">
                          <a:latin typeface="Montserrat"/>
                          <a:ea typeface="Montserrat"/>
                          <a:cs typeface="Montserrat"/>
                          <a:sym typeface="Montserrat"/>
                        </a:rPr>
                        <a:t>NaN</a:t>
                      </a:r>
                      <a:endParaRPr sz="500">
                        <a:latin typeface="Montserrat"/>
                        <a:ea typeface="Montserrat"/>
                        <a:cs typeface="Montserrat"/>
                        <a:sym typeface="Montserrat"/>
                      </a:endParaRPr>
                    </a:p>
                  </a:txBody>
                  <a:tcPr marT="69850" marB="69850" marR="91425" marL="91425"/>
                </a:tc>
              </a:tr>
            </a:tbl>
          </a:graphicData>
        </a:graphic>
      </p:graphicFrame>
      <p:sp>
        <p:nvSpPr>
          <p:cNvPr id="2661" name="Google Shape;2661;p54"/>
          <p:cNvSpPr txBox="1"/>
          <p:nvPr>
            <p:ph type="title"/>
          </p:nvPr>
        </p:nvSpPr>
        <p:spPr>
          <a:xfrm rot="-5400000">
            <a:off x="-1239075" y="2319225"/>
            <a:ext cx="4198200" cy="1042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ontserrat"/>
                <a:ea typeface="Montserrat"/>
                <a:cs typeface="Montserrat"/>
                <a:sym typeface="Montserrat"/>
              </a:rPr>
              <a:t>ANOVA</a:t>
            </a:r>
            <a:br>
              <a:rPr lang="en">
                <a:latin typeface="Montserrat"/>
                <a:ea typeface="Montserrat"/>
                <a:cs typeface="Montserrat"/>
                <a:sym typeface="Montserrat"/>
              </a:rPr>
            </a:br>
            <a:r>
              <a:rPr lang="en" sz="1777">
                <a:latin typeface="Montserrat"/>
                <a:ea typeface="Montserrat"/>
                <a:cs typeface="Montserrat"/>
                <a:sym typeface="Montserrat"/>
              </a:rPr>
              <a:t>App Category differences on #Install</a:t>
            </a:r>
            <a:endParaRPr sz="1777">
              <a:latin typeface="Montserrat"/>
              <a:ea typeface="Montserrat"/>
              <a:cs typeface="Montserrat"/>
              <a:sym typeface="Montserra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5" name="Shape 2665"/>
        <p:cNvGrpSpPr/>
        <p:nvPr/>
      </p:nvGrpSpPr>
      <p:grpSpPr>
        <a:xfrm>
          <a:off x="0" y="0"/>
          <a:ext cx="0" cy="0"/>
          <a:chOff x="0" y="0"/>
          <a:chExt cx="0" cy="0"/>
        </a:xfrm>
      </p:grpSpPr>
      <p:sp>
        <p:nvSpPr>
          <p:cNvPr id="2666" name="Google Shape;2666;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ontserrat"/>
                <a:ea typeface="Montserrat"/>
                <a:cs typeface="Montserrat"/>
                <a:sym typeface="Montserrat"/>
              </a:rPr>
              <a:t>Installs = B</a:t>
            </a:r>
            <a:r>
              <a:rPr baseline="-25000" lang="en">
                <a:latin typeface="Montserrat"/>
                <a:ea typeface="Montserrat"/>
                <a:cs typeface="Montserrat"/>
                <a:sym typeface="Montserrat"/>
              </a:rPr>
              <a:t>0</a:t>
            </a:r>
            <a:r>
              <a:rPr lang="en">
                <a:latin typeface="Montserrat"/>
                <a:ea typeface="Montserrat"/>
                <a:cs typeface="Montserrat"/>
                <a:sym typeface="Montserrat"/>
              </a:rPr>
              <a:t> + B</a:t>
            </a:r>
            <a:r>
              <a:rPr baseline="-25000" lang="en">
                <a:latin typeface="Montserrat"/>
                <a:ea typeface="Montserrat"/>
                <a:cs typeface="Montserrat"/>
                <a:sym typeface="Montserrat"/>
              </a:rPr>
              <a:t>1</a:t>
            </a:r>
            <a:r>
              <a:rPr i="1" lang="en">
                <a:latin typeface="Montserrat"/>
                <a:ea typeface="Montserrat"/>
                <a:cs typeface="Montserrat"/>
                <a:sym typeface="Montserrat"/>
              </a:rPr>
              <a:t>Sentiment</a:t>
            </a:r>
            <a:endParaRPr i="1">
              <a:latin typeface="Montserrat"/>
              <a:ea typeface="Montserrat"/>
              <a:cs typeface="Montserrat"/>
              <a:sym typeface="Montserrat"/>
            </a:endParaRPr>
          </a:p>
        </p:txBody>
      </p:sp>
      <p:pic>
        <p:nvPicPr>
          <p:cNvPr id="2667" name="Google Shape;2667;p55"/>
          <p:cNvPicPr preferRelativeResize="0"/>
          <p:nvPr/>
        </p:nvPicPr>
        <p:blipFill>
          <a:blip r:embed="rId3">
            <a:alphaModFix/>
          </a:blip>
          <a:stretch>
            <a:fillRect/>
          </a:stretch>
        </p:blipFill>
        <p:spPr>
          <a:xfrm>
            <a:off x="3933550" y="1220550"/>
            <a:ext cx="4795324" cy="3740299"/>
          </a:xfrm>
          <a:prstGeom prst="rect">
            <a:avLst/>
          </a:prstGeom>
          <a:noFill/>
          <a:ln>
            <a:noFill/>
          </a:ln>
        </p:spPr>
      </p:pic>
      <p:sp>
        <p:nvSpPr>
          <p:cNvPr id="2668" name="Google Shape;2668;p55"/>
          <p:cNvSpPr/>
          <p:nvPr/>
        </p:nvSpPr>
        <p:spPr>
          <a:xfrm>
            <a:off x="968250" y="1588700"/>
            <a:ext cx="2586900" cy="2829000"/>
          </a:xfrm>
          <a:prstGeom prst="roundRect">
            <a:avLst>
              <a:gd fmla="val 16667" name="adj"/>
            </a:avLst>
          </a:prstGeom>
          <a:solidFill>
            <a:schemeClr val="lt2"/>
          </a:solidFill>
          <a:ln cap="flat" cmpd="sng" w="3810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H0: B1 is not statistically</a:t>
            </a:r>
            <a:endParaRPr/>
          </a:p>
          <a:p>
            <a:pPr indent="0" lvl="0" marL="0" rtl="0" algn="l">
              <a:spcBef>
                <a:spcPts val="0"/>
              </a:spcBef>
              <a:spcAft>
                <a:spcPts val="0"/>
              </a:spcAft>
              <a:buNone/>
            </a:pPr>
            <a:r>
              <a:rPr lang="en"/>
              <a:t>s</a:t>
            </a:r>
            <a:r>
              <a:rPr lang="en"/>
              <a:t>ignificant and sentiment score does not impact the number of installs</a:t>
            </a:r>
            <a:r>
              <a:rPr lang="en"/>
              <a:t>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HA: B1 is statistically significant and sentiment score has an impact on the number of installs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669" name="Google Shape;2669;p55"/>
          <p:cNvSpPr/>
          <p:nvPr/>
        </p:nvSpPr>
        <p:spPr>
          <a:xfrm>
            <a:off x="7477125" y="1397000"/>
            <a:ext cx="651000" cy="228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5"/>
          <p:cNvSpPr/>
          <p:nvPr/>
        </p:nvSpPr>
        <p:spPr>
          <a:xfrm>
            <a:off x="7566025" y="2057400"/>
            <a:ext cx="651000" cy="228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5"/>
          <p:cNvSpPr/>
          <p:nvPr/>
        </p:nvSpPr>
        <p:spPr>
          <a:xfrm>
            <a:off x="6953250" y="3733800"/>
            <a:ext cx="412800" cy="2286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5" name="Shape 2675"/>
        <p:cNvGrpSpPr/>
        <p:nvPr/>
      </p:nvGrpSpPr>
      <p:grpSpPr>
        <a:xfrm>
          <a:off x="0" y="0"/>
          <a:ext cx="0" cy="0"/>
          <a:chOff x="0" y="0"/>
          <a:chExt cx="0" cy="0"/>
        </a:xfrm>
      </p:grpSpPr>
      <p:sp>
        <p:nvSpPr>
          <p:cNvPr id="2676" name="Google Shape;2676;p56"/>
          <p:cNvSpPr txBox="1"/>
          <p:nvPr>
            <p:ph type="title"/>
          </p:nvPr>
        </p:nvSpPr>
        <p:spPr>
          <a:xfrm>
            <a:off x="909775" y="641050"/>
            <a:ext cx="8117700" cy="7557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SzPts val="990"/>
              <a:buNone/>
            </a:pPr>
            <a:r>
              <a:rPr lang="en" sz="1960">
                <a:solidFill>
                  <a:schemeClr val="dk1"/>
                </a:solidFill>
                <a:latin typeface="Montserrat"/>
                <a:ea typeface="Montserrat"/>
                <a:cs typeface="Montserrat"/>
                <a:sym typeface="Montserrat"/>
              </a:rPr>
              <a:t>Installs = B</a:t>
            </a:r>
            <a:r>
              <a:rPr baseline="-25000" lang="en" sz="1960">
                <a:solidFill>
                  <a:schemeClr val="dk1"/>
                </a:solidFill>
                <a:latin typeface="Montserrat"/>
                <a:ea typeface="Montserrat"/>
                <a:cs typeface="Montserrat"/>
                <a:sym typeface="Montserrat"/>
              </a:rPr>
              <a:t>0</a:t>
            </a:r>
            <a:r>
              <a:rPr lang="en" sz="1960">
                <a:solidFill>
                  <a:schemeClr val="dk1"/>
                </a:solidFill>
                <a:latin typeface="Montserrat"/>
                <a:ea typeface="Montserrat"/>
                <a:cs typeface="Montserrat"/>
                <a:sym typeface="Montserrat"/>
              </a:rPr>
              <a:t> + B</a:t>
            </a:r>
            <a:r>
              <a:rPr baseline="-25000" lang="en" sz="1960">
                <a:solidFill>
                  <a:schemeClr val="dk1"/>
                </a:solidFill>
                <a:latin typeface="Montserrat"/>
                <a:ea typeface="Montserrat"/>
                <a:cs typeface="Montserrat"/>
                <a:sym typeface="Montserrat"/>
              </a:rPr>
              <a:t>1</a:t>
            </a:r>
            <a:r>
              <a:rPr i="1" lang="en" sz="1960">
                <a:solidFill>
                  <a:schemeClr val="dk1"/>
                </a:solidFill>
                <a:latin typeface="Montserrat"/>
                <a:ea typeface="Montserrat"/>
                <a:cs typeface="Montserrat"/>
                <a:sym typeface="Montserrat"/>
              </a:rPr>
              <a:t>Sentiment </a:t>
            </a:r>
            <a:r>
              <a:rPr lang="en" sz="1960">
                <a:solidFill>
                  <a:schemeClr val="dk1"/>
                </a:solidFill>
                <a:latin typeface="Montserrat"/>
                <a:ea typeface="Montserrat"/>
                <a:cs typeface="Montserrat"/>
                <a:sym typeface="Montserrat"/>
              </a:rPr>
              <a:t>+ B</a:t>
            </a:r>
            <a:r>
              <a:rPr baseline="-25000" lang="en" sz="1960">
                <a:solidFill>
                  <a:schemeClr val="dk1"/>
                </a:solidFill>
                <a:latin typeface="Montserrat"/>
                <a:ea typeface="Montserrat"/>
                <a:cs typeface="Montserrat"/>
                <a:sym typeface="Montserrat"/>
              </a:rPr>
              <a:t>2</a:t>
            </a:r>
            <a:r>
              <a:rPr i="1" lang="en" sz="1960">
                <a:solidFill>
                  <a:schemeClr val="dk1"/>
                </a:solidFill>
                <a:latin typeface="Montserrat"/>
                <a:ea typeface="Montserrat"/>
                <a:cs typeface="Montserrat"/>
                <a:sym typeface="Montserrat"/>
              </a:rPr>
              <a:t>Size + </a:t>
            </a:r>
            <a:r>
              <a:rPr lang="en" sz="1960">
                <a:solidFill>
                  <a:schemeClr val="dk1"/>
                </a:solidFill>
                <a:latin typeface="Montserrat"/>
                <a:ea typeface="Montserrat"/>
                <a:cs typeface="Montserrat"/>
                <a:sym typeface="Montserrat"/>
              </a:rPr>
              <a:t>B</a:t>
            </a:r>
            <a:r>
              <a:rPr baseline="-25000" lang="en" sz="1960">
                <a:solidFill>
                  <a:schemeClr val="dk1"/>
                </a:solidFill>
                <a:latin typeface="Montserrat"/>
                <a:ea typeface="Montserrat"/>
                <a:cs typeface="Montserrat"/>
                <a:sym typeface="Montserrat"/>
              </a:rPr>
              <a:t>3</a:t>
            </a:r>
            <a:r>
              <a:rPr i="1" lang="en" sz="1960">
                <a:solidFill>
                  <a:schemeClr val="dk1"/>
                </a:solidFill>
                <a:latin typeface="Montserrat"/>
                <a:ea typeface="Montserrat"/>
                <a:cs typeface="Montserrat"/>
                <a:sym typeface="Montserrat"/>
              </a:rPr>
              <a:t>Price +</a:t>
            </a:r>
            <a:r>
              <a:rPr lang="en" sz="1960">
                <a:solidFill>
                  <a:schemeClr val="dk1"/>
                </a:solidFill>
                <a:latin typeface="Montserrat"/>
                <a:ea typeface="Montserrat"/>
                <a:cs typeface="Montserrat"/>
                <a:sym typeface="Montserrat"/>
              </a:rPr>
              <a:t> ∑B</a:t>
            </a:r>
            <a:r>
              <a:rPr baseline="-25000" lang="en" sz="1960">
                <a:solidFill>
                  <a:schemeClr val="dk1"/>
                </a:solidFill>
                <a:latin typeface="Montserrat"/>
                <a:ea typeface="Montserrat"/>
                <a:cs typeface="Montserrat"/>
                <a:sym typeface="Montserrat"/>
              </a:rPr>
              <a:t>n</a:t>
            </a:r>
            <a:r>
              <a:rPr i="1" lang="en" sz="1960">
                <a:solidFill>
                  <a:schemeClr val="dk1"/>
                </a:solidFill>
                <a:latin typeface="Montserrat"/>
                <a:ea typeface="Montserrat"/>
                <a:cs typeface="Montserrat"/>
                <a:sym typeface="Montserrat"/>
              </a:rPr>
              <a:t>Category</a:t>
            </a:r>
            <a:r>
              <a:rPr baseline="-25000" i="1" lang="en" sz="1960">
                <a:solidFill>
                  <a:schemeClr val="dk1"/>
                </a:solidFill>
                <a:latin typeface="Montserrat"/>
                <a:ea typeface="Montserrat"/>
                <a:cs typeface="Montserrat"/>
                <a:sym typeface="Montserrat"/>
              </a:rPr>
              <a:t>n</a:t>
            </a:r>
            <a:r>
              <a:rPr lang="en" sz="1960">
                <a:solidFill>
                  <a:schemeClr val="dk1"/>
                </a:solidFill>
                <a:latin typeface="Montserrat"/>
                <a:ea typeface="Montserrat"/>
                <a:cs typeface="Montserrat"/>
                <a:sym typeface="Montserrat"/>
              </a:rPr>
              <a:t> </a:t>
            </a:r>
            <a:br>
              <a:rPr lang="en" sz="1960">
                <a:solidFill>
                  <a:schemeClr val="dk1"/>
                </a:solidFill>
                <a:latin typeface="Montserrat"/>
                <a:ea typeface="Montserrat"/>
                <a:cs typeface="Montserrat"/>
                <a:sym typeface="Montserrat"/>
              </a:rPr>
            </a:br>
            <a:endParaRPr i="1" sz="240">
              <a:latin typeface="Montserrat"/>
              <a:ea typeface="Montserrat"/>
              <a:cs typeface="Montserrat"/>
              <a:sym typeface="Montserrat"/>
            </a:endParaRPr>
          </a:p>
        </p:txBody>
      </p:sp>
      <p:grpSp>
        <p:nvGrpSpPr>
          <p:cNvPr id="2677" name="Google Shape;2677;p56"/>
          <p:cNvGrpSpPr/>
          <p:nvPr/>
        </p:nvGrpSpPr>
        <p:grpSpPr>
          <a:xfrm>
            <a:off x="2163900" y="1396750"/>
            <a:ext cx="6744300" cy="3450900"/>
            <a:chOff x="2283175" y="1456700"/>
            <a:chExt cx="6744300" cy="3450900"/>
          </a:xfrm>
        </p:grpSpPr>
        <p:pic>
          <p:nvPicPr>
            <p:cNvPr id="2678" name="Google Shape;2678;p56"/>
            <p:cNvPicPr preferRelativeResize="0"/>
            <p:nvPr/>
          </p:nvPicPr>
          <p:blipFill>
            <a:blip r:embed="rId3">
              <a:alphaModFix/>
            </a:blip>
            <a:stretch>
              <a:fillRect/>
            </a:stretch>
          </p:blipFill>
          <p:spPr>
            <a:xfrm>
              <a:off x="2317425" y="1640375"/>
              <a:ext cx="3395475" cy="3171300"/>
            </a:xfrm>
            <a:prstGeom prst="rect">
              <a:avLst/>
            </a:prstGeom>
            <a:noFill/>
            <a:ln>
              <a:noFill/>
            </a:ln>
          </p:spPr>
        </p:pic>
        <p:pic>
          <p:nvPicPr>
            <p:cNvPr id="2679" name="Google Shape;2679;p56"/>
            <p:cNvPicPr preferRelativeResize="0"/>
            <p:nvPr/>
          </p:nvPicPr>
          <p:blipFill>
            <a:blip r:embed="rId4">
              <a:alphaModFix/>
            </a:blip>
            <a:stretch>
              <a:fillRect/>
            </a:stretch>
          </p:blipFill>
          <p:spPr>
            <a:xfrm>
              <a:off x="5972173" y="1640375"/>
              <a:ext cx="2955727" cy="3092552"/>
            </a:xfrm>
            <a:prstGeom prst="rect">
              <a:avLst/>
            </a:prstGeom>
            <a:noFill/>
            <a:ln>
              <a:noFill/>
            </a:ln>
          </p:spPr>
        </p:pic>
        <p:sp>
          <p:nvSpPr>
            <p:cNvPr id="2680" name="Google Shape;2680;p56"/>
            <p:cNvSpPr/>
            <p:nvPr/>
          </p:nvSpPr>
          <p:spPr>
            <a:xfrm>
              <a:off x="2283175" y="1456700"/>
              <a:ext cx="6744300" cy="3450900"/>
            </a:xfrm>
            <a:prstGeom prst="rect">
              <a:avLst/>
            </a:prstGeom>
            <a:noFill/>
            <a:ln cap="flat" cmpd="sng" w="19050">
              <a:solidFill>
                <a:schemeClr val="accent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1" name="Google Shape;2681;p56"/>
          <p:cNvSpPr/>
          <p:nvPr/>
        </p:nvSpPr>
        <p:spPr>
          <a:xfrm>
            <a:off x="129100" y="1846725"/>
            <a:ext cx="1866000" cy="1969800"/>
          </a:xfrm>
          <a:prstGeom prst="roundRect">
            <a:avLst>
              <a:gd fmla="val 16667" name="adj"/>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We added in some more variables, including dummy variables for the categories,  to see if the influence of other variables.</a:t>
            </a:r>
            <a:endParaRPr/>
          </a:p>
          <a:p>
            <a:pPr indent="0" lvl="0" marL="0" rtl="0" algn="l">
              <a:spcBef>
                <a:spcPts val="0"/>
              </a:spcBef>
              <a:spcAft>
                <a:spcPts val="0"/>
              </a:spcAft>
              <a:buNone/>
            </a:pPr>
            <a:r>
              <a:t/>
            </a:r>
            <a:endParaRPr/>
          </a:p>
        </p:txBody>
      </p:sp>
      <p:sp>
        <p:nvSpPr>
          <p:cNvPr id="2682" name="Google Shape;2682;p56"/>
          <p:cNvSpPr/>
          <p:nvPr/>
        </p:nvSpPr>
        <p:spPr>
          <a:xfrm>
            <a:off x="7842250" y="1984375"/>
            <a:ext cx="254100" cy="158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6"/>
          <p:cNvSpPr/>
          <p:nvPr/>
        </p:nvSpPr>
        <p:spPr>
          <a:xfrm>
            <a:off x="4518025" y="3302050"/>
            <a:ext cx="254100" cy="158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6"/>
          <p:cNvSpPr/>
          <p:nvPr/>
        </p:nvSpPr>
        <p:spPr>
          <a:xfrm>
            <a:off x="7842250" y="2825950"/>
            <a:ext cx="254100" cy="158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6"/>
          <p:cNvSpPr/>
          <p:nvPr/>
        </p:nvSpPr>
        <p:spPr>
          <a:xfrm>
            <a:off x="7842250" y="3302050"/>
            <a:ext cx="254100" cy="158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6"/>
          <p:cNvSpPr/>
          <p:nvPr/>
        </p:nvSpPr>
        <p:spPr>
          <a:xfrm>
            <a:off x="4444950" y="1687975"/>
            <a:ext cx="254100" cy="2964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6"/>
          <p:cNvSpPr/>
          <p:nvPr/>
        </p:nvSpPr>
        <p:spPr>
          <a:xfrm>
            <a:off x="4444950" y="2063700"/>
            <a:ext cx="444600" cy="1587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1" name="Shape 2691"/>
        <p:cNvGrpSpPr/>
        <p:nvPr/>
      </p:nvGrpSpPr>
      <p:grpSpPr>
        <a:xfrm>
          <a:off x="0" y="0"/>
          <a:ext cx="0" cy="0"/>
          <a:chOff x="0" y="0"/>
          <a:chExt cx="0" cy="0"/>
        </a:xfrm>
      </p:grpSpPr>
      <p:sp>
        <p:nvSpPr>
          <p:cNvPr id="2692" name="Google Shape;2692;p57"/>
          <p:cNvSpPr/>
          <p:nvPr/>
        </p:nvSpPr>
        <p:spPr>
          <a:xfrm>
            <a:off x="1183525" y="1040025"/>
            <a:ext cx="70224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7"/>
          <p:cNvSpPr/>
          <p:nvPr/>
        </p:nvSpPr>
        <p:spPr>
          <a:xfrm>
            <a:off x="1183525" y="2314694"/>
            <a:ext cx="70224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7"/>
          <p:cNvSpPr/>
          <p:nvPr/>
        </p:nvSpPr>
        <p:spPr>
          <a:xfrm>
            <a:off x="1183525" y="3592726"/>
            <a:ext cx="7022400" cy="1019100"/>
          </a:xfrm>
          <a:prstGeom prst="roundRect">
            <a:avLst>
              <a:gd fmla="val 16667" name="adj"/>
            </a:avLst>
          </a:prstGeom>
          <a:noFill/>
          <a:ln cap="flat" cmpd="sng" w="2857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7"/>
          <p:cNvSpPr txBox="1"/>
          <p:nvPr>
            <p:ph type="title"/>
          </p:nvPr>
        </p:nvSpPr>
        <p:spPr>
          <a:xfrm>
            <a:off x="2962656" y="338328"/>
            <a:ext cx="3218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latin typeface="Montserrat"/>
                <a:ea typeface="Montserrat"/>
                <a:cs typeface="Montserrat"/>
                <a:sym typeface="Montserrat"/>
              </a:rPr>
              <a:t>Results</a:t>
            </a:r>
            <a:endParaRPr>
              <a:latin typeface="Montserrat"/>
              <a:ea typeface="Montserrat"/>
              <a:cs typeface="Montserrat"/>
              <a:sym typeface="Montserrat"/>
            </a:endParaRPr>
          </a:p>
        </p:txBody>
      </p:sp>
      <p:sp>
        <p:nvSpPr>
          <p:cNvPr id="2696" name="Google Shape;2696;p57"/>
          <p:cNvSpPr txBox="1"/>
          <p:nvPr>
            <p:ph idx="1" type="subTitle"/>
          </p:nvPr>
        </p:nvSpPr>
        <p:spPr>
          <a:xfrm>
            <a:off x="1318750" y="1093350"/>
            <a:ext cx="6756300" cy="4572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Clr>
                <a:schemeClr val="dk1"/>
              </a:buClr>
              <a:buSzPct val="61111"/>
              <a:buFont typeface="Arial"/>
              <a:buNone/>
            </a:pPr>
            <a:r>
              <a:rPr lang="en"/>
              <a:t>Games</a:t>
            </a:r>
            <a:r>
              <a:rPr lang="en"/>
              <a:t> , Productivity and News and Magazine apps have significantly higher Install rates </a:t>
            </a:r>
            <a:endParaRPr/>
          </a:p>
        </p:txBody>
      </p:sp>
      <p:sp>
        <p:nvSpPr>
          <p:cNvPr id="2697" name="Google Shape;2697;p57"/>
          <p:cNvSpPr txBox="1"/>
          <p:nvPr>
            <p:ph idx="2" type="subTitle"/>
          </p:nvPr>
        </p:nvSpPr>
        <p:spPr>
          <a:xfrm>
            <a:off x="1318750" y="1395026"/>
            <a:ext cx="6756300" cy="6108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1200"/>
              </a:spcAft>
              <a:buClr>
                <a:schemeClr val="dk1"/>
              </a:buClr>
              <a:buSzPct val="68750"/>
              <a:buFont typeface="Arial"/>
              <a:buNone/>
            </a:pPr>
            <a:r>
              <a:rPr lang="en"/>
              <a:t>2-way ANOVA, alpha 0.05</a:t>
            </a:r>
            <a:br>
              <a:rPr lang="en"/>
            </a:br>
            <a:r>
              <a:rPr lang="en"/>
              <a:t>Google News &amp; Candy-Crush</a:t>
            </a:r>
            <a:endParaRPr/>
          </a:p>
        </p:txBody>
      </p:sp>
      <p:sp>
        <p:nvSpPr>
          <p:cNvPr id="2698" name="Google Shape;2698;p57"/>
          <p:cNvSpPr txBox="1"/>
          <p:nvPr>
            <p:ph idx="3" type="subTitle"/>
          </p:nvPr>
        </p:nvSpPr>
        <p:spPr>
          <a:xfrm>
            <a:off x="1318750" y="2309475"/>
            <a:ext cx="6756300" cy="457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a:t>Increase of sentiment score → decrease in # app installs</a:t>
            </a:r>
            <a:endParaRPr/>
          </a:p>
        </p:txBody>
      </p:sp>
      <p:sp>
        <p:nvSpPr>
          <p:cNvPr id="2699" name="Google Shape;2699;p57"/>
          <p:cNvSpPr txBox="1"/>
          <p:nvPr>
            <p:ph idx="4" type="subTitle"/>
          </p:nvPr>
        </p:nvSpPr>
        <p:spPr>
          <a:xfrm>
            <a:off x="1318750" y="2609980"/>
            <a:ext cx="6756300" cy="610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a:t>0.1 increase in sentiment score leads to 5.75M decrease in installs (p=0.002)</a:t>
            </a:r>
            <a:endParaRPr>
              <a:latin typeface="Barlow Semi Condensed"/>
              <a:ea typeface="Barlow Semi Condensed"/>
              <a:cs typeface="Barlow Semi Condensed"/>
              <a:sym typeface="Barlow Semi Condensed"/>
            </a:endParaRPr>
          </a:p>
        </p:txBody>
      </p:sp>
      <p:sp>
        <p:nvSpPr>
          <p:cNvPr id="2700" name="Google Shape;2700;p57"/>
          <p:cNvSpPr txBox="1"/>
          <p:nvPr>
            <p:ph idx="5" type="subTitle"/>
          </p:nvPr>
        </p:nvSpPr>
        <p:spPr>
          <a:xfrm>
            <a:off x="1318750" y="3587651"/>
            <a:ext cx="6756300" cy="4572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Clr>
                <a:schemeClr val="dk1"/>
              </a:buClr>
              <a:buSzPct val="61111"/>
              <a:buFont typeface="Arial"/>
              <a:buNone/>
            </a:pPr>
            <a:r>
              <a:rPr lang="en"/>
              <a:t>Increase of sentiment score controlling for app size, price, and category is not significant</a:t>
            </a:r>
            <a:endParaRPr/>
          </a:p>
        </p:txBody>
      </p:sp>
      <p:sp>
        <p:nvSpPr>
          <p:cNvPr id="2701" name="Google Shape;2701;p57"/>
          <p:cNvSpPr txBox="1"/>
          <p:nvPr>
            <p:ph idx="6" type="subTitle"/>
          </p:nvPr>
        </p:nvSpPr>
        <p:spPr>
          <a:xfrm>
            <a:off x="1318750" y="3889324"/>
            <a:ext cx="6756300" cy="610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0.1 increase in sentiment score leads to 1.65M decrease in installs (p=0.444)</a:t>
            </a:r>
            <a:endParaRPr>
              <a:latin typeface="Barlow Semi Condensed"/>
              <a:ea typeface="Barlow Semi Condensed"/>
              <a:cs typeface="Barlow Semi Condensed"/>
              <a:sym typeface="Barlow Semi Condense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5" name="Shape 2705"/>
        <p:cNvGrpSpPr/>
        <p:nvPr/>
      </p:nvGrpSpPr>
      <p:grpSpPr>
        <a:xfrm>
          <a:off x="0" y="0"/>
          <a:ext cx="0" cy="0"/>
          <a:chOff x="0" y="0"/>
          <a:chExt cx="0" cy="0"/>
        </a:xfrm>
      </p:grpSpPr>
      <p:sp>
        <p:nvSpPr>
          <p:cNvPr id="2706" name="Google Shape;2706;p58"/>
          <p:cNvSpPr txBox="1"/>
          <p:nvPr>
            <p:ph type="title"/>
          </p:nvPr>
        </p:nvSpPr>
        <p:spPr>
          <a:xfrm>
            <a:off x="1568775" y="442350"/>
            <a:ext cx="6006300" cy="595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Montserrat"/>
                <a:ea typeface="Montserrat"/>
                <a:cs typeface="Montserrat"/>
                <a:sym typeface="Montserrat"/>
              </a:rPr>
              <a:t>Business</a:t>
            </a:r>
            <a:r>
              <a:rPr lang="en">
                <a:latin typeface="Montserrat"/>
                <a:ea typeface="Montserrat"/>
                <a:cs typeface="Montserrat"/>
                <a:sym typeface="Montserrat"/>
              </a:rPr>
              <a:t> Recommendations</a:t>
            </a:r>
            <a:endParaRPr>
              <a:latin typeface="Montserrat"/>
              <a:ea typeface="Montserrat"/>
              <a:cs typeface="Montserrat"/>
              <a:sym typeface="Montserrat"/>
            </a:endParaRPr>
          </a:p>
        </p:txBody>
      </p:sp>
      <p:sp>
        <p:nvSpPr>
          <p:cNvPr id="2707" name="Google Shape;2707;p58"/>
          <p:cNvSpPr txBox="1"/>
          <p:nvPr>
            <p:ph idx="1" type="subTitle"/>
          </p:nvPr>
        </p:nvSpPr>
        <p:spPr>
          <a:xfrm>
            <a:off x="1557525" y="1392927"/>
            <a:ext cx="1945200" cy="841200"/>
          </a:xfrm>
          <a:prstGeom prst="rect">
            <a:avLst/>
          </a:prstGeom>
        </p:spPr>
        <p:txBody>
          <a:bodyPr anchorCtr="0" anchor="t" bIns="91425" lIns="91425" spcFirstLastPara="1" rIns="91425" wrap="square" tIns="91425">
            <a:normAutofit fontScale="77500"/>
          </a:bodyPr>
          <a:lstStyle/>
          <a:p>
            <a:pPr indent="0" lvl="0" marL="0" rtl="0" algn="l">
              <a:spcBef>
                <a:spcPts val="0"/>
              </a:spcBef>
              <a:spcAft>
                <a:spcPts val="1200"/>
              </a:spcAft>
              <a:buNone/>
            </a:pPr>
            <a:r>
              <a:rPr lang="en" sz="1800">
                <a:latin typeface="Montserrat"/>
                <a:ea typeface="Montserrat"/>
                <a:cs typeface="Montserrat"/>
                <a:sym typeface="Montserrat"/>
              </a:rPr>
              <a:t>Lack of Reliability as a Success Metric</a:t>
            </a:r>
            <a:endParaRPr>
              <a:latin typeface="Montserrat"/>
              <a:ea typeface="Montserrat"/>
              <a:cs typeface="Montserrat"/>
              <a:sym typeface="Montserrat"/>
            </a:endParaRPr>
          </a:p>
        </p:txBody>
      </p:sp>
      <p:sp>
        <p:nvSpPr>
          <p:cNvPr id="2708" name="Google Shape;2708;p58"/>
          <p:cNvSpPr txBox="1"/>
          <p:nvPr>
            <p:ph idx="2" type="subTitle"/>
          </p:nvPr>
        </p:nvSpPr>
        <p:spPr>
          <a:xfrm>
            <a:off x="1557525" y="1938525"/>
            <a:ext cx="1945200" cy="841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Clr>
                <a:schemeClr val="dk1"/>
              </a:buClr>
              <a:buSzPct val="91666"/>
              <a:buFont typeface="Arial"/>
              <a:buNone/>
            </a:pPr>
            <a:r>
              <a:rPr lang="en">
                <a:latin typeface="Montserrat"/>
                <a:ea typeface="Montserrat"/>
                <a:cs typeface="Montserrat"/>
                <a:sym typeface="Montserrat"/>
              </a:rPr>
              <a:t>Do not rely on review sentiment of apps as an indicator  of success</a:t>
            </a:r>
            <a:endParaRPr>
              <a:latin typeface="Montserrat"/>
              <a:ea typeface="Montserrat"/>
              <a:cs typeface="Montserrat"/>
              <a:sym typeface="Montserrat"/>
            </a:endParaRPr>
          </a:p>
        </p:txBody>
      </p:sp>
      <p:sp>
        <p:nvSpPr>
          <p:cNvPr id="2709" name="Google Shape;2709;p58"/>
          <p:cNvSpPr txBox="1"/>
          <p:nvPr>
            <p:ph idx="3" type="subTitle"/>
          </p:nvPr>
        </p:nvSpPr>
        <p:spPr>
          <a:xfrm>
            <a:off x="5305200" y="2082025"/>
            <a:ext cx="3010200" cy="950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770"/>
              <a:buNone/>
            </a:pPr>
            <a:r>
              <a:rPr lang="en" sz="1800">
                <a:latin typeface="Montserrat"/>
                <a:ea typeface="Montserrat"/>
                <a:cs typeface="Montserrat"/>
                <a:sym typeface="Montserrat"/>
              </a:rPr>
              <a:t>Use Apps with Negative Sentiment for Product Improvement</a:t>
            </a:r>
            <a:endParaRPr sz="1800">
              <a:latin typeface="Montserrat"/>
              <a:ea typeface="Montserrat"/>
              <a:cs typeface="Montserrat"/>
              <a:sym typeface="Montserrat"/>
            </a:endParaRPr>
          </a:p>
        </p:txBody>
      </p:sp>
      <p:sp>
        <p:nvSpPr>
          <p:cNvPr id="2710" name="Google Shape;2710;p58"/>
          <p:cNvSpPr txBox="1"/>
          <p:nvPr>
            <p:ph idx="4" type="subTitle"/>
          </p:nvPr>
        </p:nvSpPr>
        <p:spPr>
          <a:xfrm>
            <a:off x="5305200" y="3010625"/>
            <a:ext cx="3010200" cy="1279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 sz="1300">
                <a:latin typeface="Montserrat"/>
                <a:ea typeface="Montserrat"/>
                <a:cs typeface="Montserrat"/>
                <a:sym typeface="Montserrat"/>
              </a:rPr>
              <a:t>Don’t use sentiment scores as an indicator of app future success, but reviews with negative sentiment can provide valuable insights on how to improve your app.</a:t>
            </a:r>
            <a:endParaRPr sz="1100">
              <a:latin typeface="Montserrat"/>
              <a:ea typeface="Montserrat"/>
              <a:cs typeface="Montserrat"/>
              <a:sym typeface="Montserrat"/>
            </a:endParaRPr>
          </a:p>
        </p:txBody>
      </p:sp>
      <p:sp>
        <p:nvSpPr>
          <p:cNvPr id="2711" name="Google Shape;2711;p58"/>
          <p:cNvSpPr txBox="1"/>
          <p:nvPr/>
        </p:nvSpPr>
        <p:spPr>
          <a:xfrm>
            <a:off x="359664" y="1548384"/>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900">
                <a:solidFill>
                  <a:schemeClr val="accent1"/>
                </a:solidFill>
                <a:latin typeface="Montserrat"/>
                <a:ea typeface="Montserrat"/>
                <a:cs typeface="Montserrat"/>
                <a:sym typeface="Montserrat"/>
              </a:rPr>
              <a:t>01</a:t>
            </a:r>
            <a:endParaRPr sz="5900">
              <a:solidFill>
                <a:schemeClr val="accent1"/>
              </a:solidFill>
              <a:latin typeface="Montserrat"/>
              <a:ea typeface="Montserrat"/>
              <a:cs typeface="Montserrat"/>
              <a:sym typeface="Montserrat"/>
            </a:endParaRPr>
          </a:p>
        </p:txBody>
      </p:sp>
      <p:sp>
        <p:nvSpPr>
          <p:cNvPr id="2712" name="Google Shape;2712;p58"/>
          <p:cNvSpPr txBox="1"/>
          <p:nvPr/>
        </p:nvSpPr>
        <p:spPr>
          <a:xfrm>
            <a:off x="4105216" y="2313709"/>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900">
                <a:solidFill>
                  <a:schemeClr val="accent1"/>
                </a:solidFill>
                <a:latin typeface="Montserrat"/>
                <a:ea typeface="Montserrat"/>
                <a:cs typeface="Montserrat"/>
                <a:sym typeface="Montserrat"/>
              </a:rPr>
              <a:t>02</a:t>
            </a:r>
            <a:endParaRPr sz="5900">
              <a:solidFill>
                <a:schemeClr val="accent1"/>
              </a:solidFill>
              <a:latin typeface="Montserrat"/>
              <a:ea typeface="Montserrat"/>
              <a:cs typeface="Montserrat"/>
              <a:sym typeface="Montserrat"/>
            </a:endParaRPr>
          </a:p>
        </p:txBody>
      </p:sp>
      <p:sp>
        <p:nvSpPr>
          <p:cNvPr id="2713" name="Google Shape;2713;p58"/>
          <p:cNvSpPr txBox="1"/>
          <p:nvPr>
            <p:ph idx="3" type="subTitle"/>
          </p:nvPr>
        </p:nvSpPr>
        <p:spPr>
          <a:xfrm>
            <a:off x="1457100" y="3339325"/>
            <a:ext cx="3010200" cy="95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770"/>
              <a:buNone/>
            </a:pPr>
            <a:r>
              <a:rPr lang="en" sz="1800">
                <a:latin typeface="Montserrat"/>
                <a:ea typeface="Montserrat"/>
                <a:cs typeface="Montserrat"/>
                <a:sym typeface="Montserrat"/>
              </a:rPr>
              <a:t>Higher Utility Apps Will Have More Installs</a:t>
            </a:r>
            <a:endParaRPr sz="1800">
              <a:latin typeface="Montserrat"/>
              <a:ea typeface="Montserrat"/>
              <a:cs typeface="Montserrat"/>
              <a:sym typeface="Montserrat"/>
            </a:endParaRPr>
          </a:p>
          <a:p>
            <a:pPr indent="0" lvl="0" marL="0" rtl="0" algn="l">
              <a:spcBef>
                <a:spcPts val="1200"/>
              </a:spcBef>
              <a:spcAft>
                <a:spcPts val="1200"/>
              </a:spcAft>
              <a:buSzPts val="770"/>
              <a:buNone/>
            </a:pPr>
            <a:r>
              <a:t/>
            </a:r>
            <a:endParaRPr sz="1800">
              <a:latin typeface="Montserrat"/>
              <a:ea typeface="Montserrat"/>
              <a:cs typeface="Montserrat"/>
              <a:sym typeface="Montserrat"/>
            </a:endParaRPr>
          </a:p>
        </p:txBody>
      </p:sp>
      <p:sp>
        <p:nvSpPr>
          <p:cNvPr id="2714" name="Google Shape;2714;p58"/>
          <p:cNvSpPr txBox="1"/>
          <p:nvPr/>
        </p:nvSpPr>
        <p:spPr>
          <a:xfrm>
            <a:off x="277491" y="3590059"/>
            <a:ext cx="1179600" cy="10791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lang="en" sz="5900">
                <a:solidFill>
                  <a:schemeClr val="accent1"/>
                </a:solidFill>
                <a:latin typeface="Montserrat"/>
                <a:ea typeface="Montserrat"/>
                <a:cs typeface="Montserrat"/>
                <a:sym typeface="Montserrat"/>
              </a:rPr>
              <a:t>03</a:t>
            </a:r>
            <a:endParaRPr sz="5900">
              <a:solidFill>
                <a:schemeClr val="accent1"/>
              </a:solidFill>
              <a:latin typeface="Montserrat"/>
              <a:ea typeface="Montserrat"/>
              <a:cs typeface="Montserrat"/>
              <a:sym typeface="Montserrat"/>
            </a:endParaRPr>
          </a:p>
        </p:txBody>
      </p:sp>
      <p:sp>
        <p:nvSpPr>
          <p:cNvPr id="2715" name="Google Shape;2715;p58"/>
          <p:cNvSpPr txBox="1"/>
          <p:nvPr>
            <p:ph idx="4" type="subTitle"/>
          </p:nvPr>
        </p:nvSpPr>
        <p:spPr>
          <a:xfrm>
            <a:off x="1457100" y="4036150"/>
            <a:ext cx="3010200" cy="2059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latin typeface="Montserrat"/>
                <a:ea typeface="Montserrat"/>
                <a:cs typeface="Montserrat"/>
                <a:sym typeface="Montserrat"/>
              </a:rPr>
              <a:t>Regardless of sentiment score, if someone needs to use an app, they will use it, regardless of how they may feel about the interface.</a:t>
            </a:r>
            <a:endParaRPr sz="1000">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9" name="Shape 2719"/>
        <p:cNvGrpSpPr/>
        <p:nvPr/>
      </p:nvGrpSpPr>
      <p:grpSpPr>
        <a:xfrm>
          <a:off x="0" y="0"/>
          <a:ext cx="0" cy="0"/>
          <a:chOff x="0" y="0"/>
          <a:chExt cx="0" cy="0"/>
        </a:xfrm>
      </p:grpSpPr>
      <p:grpSp>
        <p:nvGrpSpPr>
          <p:cNvPr id="2720" name="Google Shape;2720;p59"/>
          <p:cNvGrpSpPr/>
          <p:nvPr/>
        </p:nvGrpSpPr>
        <p:grpSpPr>
          <a:xfrm>
            <a:off x="5445270" y="2473952"/>
            <a:ext cx="3612565" cy="2566607"/>
            <a:chOff x="862950" y="825025"/>
            <a:chExt cx="5862650" cy="4111175"/>
          </a:xfrm>
        </p:grpSpPr>
        <p:sp>
          <p:nvSpPr>
            <p:cNvPr id="2721" name="Google Shape;2721;p59"/>
            <p:cNvSpPr/>
            <p:nvPr/>
          </p:nvSpPr>
          <p:spPr>
            <a:xfrm>
              <a:off x="918425" y="825150"/>
              <a:ext cx="5767425" cy="4096250"/>
            </a:xfrm>
            <a:custGeom>
              <a:rect b="b" l="l" r="r" t="t"/>
              <a:pathLst>
                <a:path extrusionOk="0" h="163850" w="230697">
                  <a:moveTo>
                    <a:pt x="157748" y="1"/>
                  </a:moveTo>
                  <a:cubicBezTo>
                    <a:pt x="156487" y="1"/>
                    <a:pt x="155194" y="95"/>
                    <a:pt x="153872" y="291"/>
                  </a:cubicBezTo>
                  <a:cubicBezTo>
                    <a:pt x="131689" y="3582"/>
                    <a:pt x="136421" y="27649"/>
                    <a:pt x="125589" y="31421"/>
                  </a:cubicBezTo>
                  <a:cubicBezTo>
                    <a:pt x="124301" y="31860"/>
                    <a:pt x="122988" y="32046"/>
                    <a:pt x="121638" y="32046"/>
                  </a:cubicBezTo>
                  <a:cubicBezTo>
                    <a:pt x="117991" y="32046"/>
                    <a:pt x="114070" y="30689"/>
                    <a:pt x="109618" y="29313"/>
                  </a:cubicBezTo>
                  <a:cubicBezTo>
                    <a:pt x="105161" y="27947"/>
                    <a:pt x="100166" y="26580"/>
                    <a:pt x="94401" y="26580"/>
                  </a:cubicBezTo>
                  <a:cubicBezTo>
                    <a:pt x="90029" y="26580"/>
                    <a:pt x="85215" y="27366"/>
                    <a:pt x="79856" y="29535"/>
                  </a:cubicBezTo>
                  <a:cubicBezTo>
                    <a:pt x="57711" y="38482"/>
                    <a:pt x="59116" y="97413"/>
                    <a:pt x="48727" y="108726"/>
                  </a:cubicBezTo>
                  <a:cubicBezTo>
                    <a:pt x="46581" y="111073"/>
                    <a:pt x="44248" y="111937"/>
                    <a:pt x="41789" y="111937"/>
                  </a:cubicBezTo>
                  <a:cubicBezTo>
                    <a:pt x="38362" y="111937"/>
                    <a:pt x="34691" y="110258"/>
                    <a:pt x="30944" y="108578"/>
                  </a:cubicBezTo>
                  <a:cubicBezTo>
                    <a:pt x="27216" y="106926"/>
                    <a:pt x="23402" y="105261"/>
                    <a:pt x="19663" y="105261"/>
                  </a:cubicBezTo>
                  <a:cubicBezTo>
                    <a:pt x="16878" y="105261"/>
                    <a:pt x="14134" y="106185"/>
                    <a:pt x="11498" y="108726"/>
                  </a:cubicBezTo>
                  <a:cubicBezTo>
                    <a:pt x="0" y="119781"/>
                    <a:pt x="555" y="159117"/>
                    <a:pt x="665" y="163850"/>
                  </a:cubicBezTo>
                  <a:lnTo>
                    <a:pt x="230696" y="163850"/>
                  </a:lnTo>
                  <a:lnTo>
                    <a:pt x="230696" y="157269"/>
                  </a:lnTo>
                  <a:cubicBezTo>
                    <a:pt x="230696" y="152093"/>
                    <a:pt x="226445" y="147361"/>
                    <a:pt x="222193" y="142665"/>
                  </a:cubicBezTo>
                  <a:cubicBezTo>
                    <a:pt x="217979" y="137933"/>
                    <a:pt x="225521" y="112941"/>
                    <a:pt x="225964" y="92200"/>
                  </a:cubicBezTo>
                  <a:cubicBezTo>
                    <a:pt x="226328" y="76521"/>
                    <a:pt x="220754" y="69209"/>
                    <a:pt x="214147" y="69209"/>
                  </a:cubicBezTo>
                  <a:cubicBezTo>
                    <a:pt x="212014" y="69209"/>
                    <a:pt x="209773" y="69971"/>
                    <a:pt x="207590" y="71460"/>
                  </a:cubicBezTo>
                  <a:cubicBezTo>
                    <a:pt x="206669" y="72091"/>
                    <a:pt x="205798" y="72383"/>
                    <a:pt x="204974" y="72383"/>
                  </a:cubicBezTo>
                  <a:cubicBezTo>
                    <a:pt x="197788" y="72383"/>
                    <a:pt x="194148" y="50178"/>
                    <a:pt x="192025" y="37077"/>
                  </a:cubicBezTo>
                  <a:cubicBezTo>
                    <a:pt x="189835" y="23311"/>
                    <a:pt x="177610" y="1"/>
                    <a:pt x="15774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9"/>
            <p:cNvSpPr/>
            <p:nvPr/>
          </p:nvSpPr>
          <p:spPr>
            <a:xfrm>
              <a:off x="934125" y="825025"/>
              <a:ext cx="5751725" cy="4096375"/>
            </a:xfrm>
            <a:custGeom>
              <a:rect b="b" l="l" r="r" t="t"/>
              <a:pathLst>
                <a:path extrusionOk="0" h="163855" w="230069">
                  <a:moveTo>
                    <a:pt x="157126" y="0"/>
                  </a:moveTo>
                  <a:cubicBezTo>
                    <a:pt x="155832" y="0"/>
                    <a:pt x="154538" y="111"/>
                    <a:pt x="153244" y="296"/>
                  </a:cubicBezTo>
                  <a:cubicBezTo>
                    <a:pt x="131061" y="3587"/>
                    <a:pt x="135793" y="27654"/>
                    <a:pt x="124961" y="31426"/>
                  </a:cubicBezTo>
                  <a:cubicBezTo>
                    <a:pt x="123667" y="31869"/>
                    <a:pt x="122336" y="32054"/>
                    <a:pt x="121005" y="32054"/>
                  </a:cubicBezTo>
                  <a:cubicBezTo>
                    <a:pt x="117345" y="32054"/>
                    <a:pt x="113426" y="30686"/>
                    <a:pt x="108990" y="29318"/>
                  </a:cubicBezTo>
                  <a:cubicBezTo>
                    <a:pt x="108287" y="29096"/>
                    <a:pt x="107585" y="28875"/>
                    <a:pt x="106882" y="28690"/>
                  </a:cubicBezTo>
                  <a:lnTo>
                    <a:pt x="106882" y="34161"/>
                  </a:lnTo>
                  <a:lnTo>
                    <a:pt x="139380" y="34161"/>
                  </a:lnTo>
                  <a:cubicBezTo>
                    <a:pt x="139454" y="34161"/>
                    <a:pt x="139528" y="34198"/>
                    <a:pt x="139601" y="34272"/>
                  </a:cubicBezTo>
                  <a:cubicBezTo>
                    <a:pt x="139638" y="34346"/>
                    <a:pt x="139675" y="34420"/>
                    <a:pt x="139675" y="34494"/>
                  </a:cubicBezTo>
                  <a:lnTo>
                    <a:pt x="139675" y="75236"/>
                  </a:lnTo>
                  <a:cubicBezTo>
                    <a:pt x="140230" y="75236"/>
                    <a:pt x="140785" y="75199"/>
                    <a:pt x="141376" y="75199"/>
                  </a:cubicBezTo>
                  <a:cubicBezTo>
                    <a:pt x="144186" y="75162"/>
                    <a:pt x="147735" y="75088"/>
                    <a:pt x="151247" y="75014"/>
                  </a:cubicBezTo>
                  <a:lnTo>
                    <a:pt x="151321" y="75014"/>
                  </a:lnTo>
                  <a:cubicBezTo>
                    <a:pt x="153133" y="71539"/>
                    <a:pt x="154316" y="68544"/>
                    <a:pt x="155425" y="65993"/>
                  </a:cubicBezTo>
                  <a:cubicBezTo>
                    <a:pt x="156645" y="63072"/>
                    <a:pt x="157015" y="60374"/>
                    <a:pt x="157015" y="58192"/>
                  </a:cubicBezTo>
                  <a:cubicBezTo>
                    <a:pt x="157015" y="55715"/>
                    <a:pt x="156571" y="53978"/>
                    <a:pt x="156423" y="53534"/>
                  </a:cubicBezTo>
                  <a:cubicBezTo>
                    <a:pt x="155314" y="52905"/>
                    <a:pt x="153281" y="51353"/>
                    <a:pt x="151469" y="49134"/>
                  </a:cubicBezTo>
                  <a:cubicBezTo>
                    <a:pt x="149584" y="46805"/>
                    <a:pt x="147957" y="43811"/>
                    <a:pt x="147957" y="40446"/>
                  </a:cubicBezTo>
                  <a:cubicBezTo>
                    <a:pt x="147957" y="39485"/>
                    <a:pt x="148105" y="38524"/>
                    <a:pt x="148400" y="37526"/>
                  </a:cubicBezTo>
                  <a:cubicBezTo>
                    <a:pt x="148807" y="36047"/>
                    <a:pt x="149694" y="34864"/>
                    <a:pt x="150877" y="33976"/>
                  </a:cubicBezTo>
                  <a:cubicBezTo>
                    <a:pt x="152061" y="33052"/>
                    <a:pt x="153502" y="32424"/>
                    <a:pt x="155018" y="31980"/>
                  </a:cubicBezTo>
                  <a:cubicBezTo>
                    <a:pt x="158124" y="31056"/>
                    <a:pt x="161562" y="30834"/>
                    <a:pt x="164002" y="30834"/>
                  </a:cubicBezTo>
                  <a:cubicBezTo>
                    <a:pt x="165555" y="30834"/>
                    <a:pt x="166738" y="30945"/>
                    <a:pt x="167108" y="30945"/>
                  </a:cubicBezTo>
                  <a:cubicBezTo>
                    <a:pt x="167773" y="30353"/>
                    <a:pt x="171692" y="27285"/>
                    <a:pt x="179419" y="27285"/>
                  </a:cubicBezTo>
                  <a:cubicBezTo>
                    <a:pt x="180454" y="27285"/>
                    <a:pt x="181526" y="27322"/>
                    <a:pt x="182709" y="27470"/>
                  </a:cubicBezTo>
                  <a:cubicBezTo>
                    <a:pt x="185223" y="27728"/>
                    <a:pt x="187478" y="28468"/>
                    <a:pt x="189475" y="29577"/>
                  </a:cubicBezTo>
                  <a:cubicBezTo>
                    <a:pt x="184927" y="16231"/>
                    <a:pt x="173688" y="0"/>
                    <a:pt x="157126" y="0"/>
                  </a:cubicBezTo>
                  <a:close/>
                  <a:moveTo>
                    <a:pt x="213543" y="69210"/>
                  </a:moveTo>
                  <a:cubicBezTo>
                    <a:pt x="211398" y="69210"/>
                    <a:pt x="209143" y="69986"/>
                    <a:pt x="206962" y="71465"/>
                  </a:cubicBezTo>
                  <a:cubicBezTo>
                    <a:pt x="206038" y="72093"/>
                    <a:pt x="205187" y="72389"/>
                    <a:pt x="204337" y="72389"/>
                  </a:cubicBezTo>
                  <a:cubicBezTo>
                    <a:pt x="202932" y="72389"/>
                    <a:pt x="201675" y="71539"/>
                    <a:pt x="200492" y="70060"/>
                  </a:cubicBezTo>
                  <a:cubicBezTo>
                    <a:pt x="200344" y="72352"/>
                    <a:pt x="200085" y="74829"/>
                    <a:pt x="199716" y="77528"/>
                  </a:cubicBezTo>
                  <a:cubicBezTo>
                    <a:pt x="200825" y="77713"/>
                    <a:pt x="201934" y="77898"/>
                    <a:pt x="203043" y="78120"/>
                  </a:cubicBezTo>
                  <a:cubicBezTo>
                    <a:pt x="207442" y="78896"/>
                    <a:pt x="211583" y="79783"/>
                    <a:pt x="213764" y="80744"/>
                  </a:cubicBezTo>
                  <a:cubicBezTo>
                    <a:pt x="214393" y="81003"/>
                    <a:pt x="214874" y="81262"/>
                    <a:pt x="215132" y="81595"/>
                  </a:cubicBezTo>
                  <a:cubicBezTo>
                    <a:pt x="215317" y="81780"/>
                    <a:pt x="215428" y="82001"/>
                    <a:pt x="215428" y="82223"/>
                  </a:cubicBezTo>
                  <a:lnTo>
                    <a:pt x="215428" y="82260"/>
                  </a:lnTo>
                  <a:cubicBezTo>
                    <a:pt x="215391" y="82445"/>
                    <a:pt x="215354" y="82704"/>
                    <a:pt x="215280" y="83074"/>
                  </a:cubicBezTo>
                  <a:cubicBezTo>
                    <a:pt x="215206" y="83443"/>
                    <a:pt x="215095" y="83887"/>
                    <a:pt x="214948" y="84442"/>
                  </a:cubicBezTo>
                  <a:cubicBezTo>
                    <a:pt x="214652" y="85551"/>
                    <a:pt x="214282" y="86992"/>
                    <a:pt x="213801" y="88693"/>
                  </a:cubicBezTo>
                  <a:cubicBezTo>
                    <a:pt x="212840" y="92094"/>
                    <a:pt x="211583" y="96494"/>
                    <a:pt x="210289" y="101078"/>
                  </a:cubicBezTo>
                  <a:cubicBezTo>
                    <a:pt x="209883" y="102520"/>
                    <a:pt x="209476" y="103962"/>
                    <a:pt x="209069" y="105441"/>
                  </a:cubicBezTo>
                  <a:lnTo>
                    <a:pt x="224264" y="105885"/>
                  </a:lnTo>
                  <a:cubicBezTo>
                    <a:pt x="224819" y="101300"/>
                    <a:pt x="225262" y="96642"/>
                    <a:pt x="225336" y="92205"/>
                  </a:cubicBezTo>
                  <a:cubicBezTo>
                    <a:pt x="225373" y="91762"/>
                    <a:pt x="225373" y="91281"/>
                    <a:pt x="225373" y="90800"/>
                  </a:cubicBezTo>
                  <a:cubicBezTo>
                    <a:pt x="225373" y="76123"/>
                    <a:pt x="219939" y="69210"/>
                    <a:pt x="213543" y="69210"/>
                  </a:cubicBezTo>
                  <a:close/>
                  <a:moveTo>
                    <a:pt x="19040" y="105256"/>
                  </a:moveTo>
                  <a:cubicBezTo>
                    <a:pt x="16231" y="105256"/>
                    <a:pt x="13495" y="106180"/>
                    <a:pt x="10870" y="108731"/>
                  </a:cubicBezTo>
                  <a:cubicBezTo>
                    <a:pt x="925" y="118307"/>
                    <a:pt x="1" y="149029"/>
                    <a:pt x="1" y="160231"/>
                  </a:cubicBezTo>
                  <a:cubicBezTo>
                    <a:pt x="1" y="161969"/>
                    <a:pt x="1" y="163226"/>
                    <a:pt x="37" y="163855"/>
                  </a:cubicBezTo>
                  <a:lnTo>
                    <a:pt x="118972" y="163855"/>
                  </a:lnTo>
                  <a:cubicBezTo>
                    <a:pt x="119489" y="162635"/>
                    <a:pt x="120525" y="160195"/>
                    <a:pt x="121819" y="156904"/>
                  </a:cubicBezTo>
                  <a:lnTo>
                    <a:pt x="121819" y="156904"/>
                  </a:lnTo>
                  <a:cubicBezTo>
                    <a:pt x="118343" y="157717"/>
                    <a:pt x="115866" y="158087"/>
                    <a:pt x="114129" y="158087"/>
                  </a:cubicBezTo>
                  <a:cubicBezTo>
                    <a:pt x="113278" y="158087"/>
                    <a:pt x="112613" y="158013"/>
                    <a:pt x="112058" y="157828"/>
                  </a:cubicBezTo>
                  <a:cubicBezTo>
                    <a:pt x="111541" y="157644"/>
                    <a:pt x="111171" y="157348"/>
                    <a:pt x="110949" y="156978"/>
                  </a:cubicBezTo>
                  <a:cubicBezTo>
                    <a:pt x="110801" y="156719"/>
                    <a:pt x="110727" y="156423"/>
                    <a:pt x="110727" y="156128"/>
                  </a:cubicBezTo>
                  <a:cubicBezTo>
                    <a:pt x="110727" y="156017"/>
                    <a:pt x="110764" y="155906"/>
                    <a:pt x="110801" y="155758"/>
                  </a:cubicBezTo>
                  <a:cubicBezTo>
                    <a:pt x="110801" y="155573"/>
                    <a:pt x="110875" y="155351"/>
                    <a:pt x="110912" y="155056"/>
                  </a:cubicBezTo>
                  <a:cubicBezTo>
                    <a:pt x="111023" y="154501"/>
                    <a:pt x="111208" y="153725"/>
                    <a:pt x="111430" y="152800"/>
                  </a:cubicBezTo>
                  <a:cubicBezTo>
                    <a:pt x="111541" y="152394"/>
                    <a:pt x="111652" y="151950"/>
                    <a:pt x="111763" y="151469"/>
                  </a:cubicBezTo>
                  <a:cubicBezTo>
                    <a:pt x="109175" y="150065"/>
                    <a:pt x="107289" y="148142"/>
                    <a:pt x="106069" y="145739"/>
                  </a:cubicBezTo>
                  <a:cubicBezTo>
                    <a:pt x="105034" y="143595"/>
                    <a:pt x="104516" y="141007"/>
                    <a:pt x="104516" y="138049"/>
                  </a:cubicBezTo>
                  <a:cubicBezTo>
                    <a:pt x="104516" y="136385"/>
                    <a:pt x="104664" y="134574"/>
                    <a:pt x="104960" y="132614"/>
                  </a:cubicBezTo>
                  <a:cubicBezTo>
                    <a:pt x="106254" y="124703"/>
                    <a:pt x="109544" y="119268"/>
                    <a:pt x="114461" y="114055"/>
                  </a:cubicBezTo>
                  <a:cubicBezTo>
                    <a:pt x="114868" y="113648"/>
                    <a:pt x="115238" y="113242"/>
                    <a:pt x="115645" y="112835"/>
                  </a:cubicBezTo>
                  <a:lnTo>
                    <a:pt x="23810" y="112835"/>
                  </a:lnTo>
                  <a:cubicBezTo>
                    <a:pt x="23699" y="112835"/>
                    <a:pt x="23625" y="112798"/>
                    <a:pt x="23588" y="112761"/>
                  </a:cubicBezTo>
                  <a:cubicBezTo>
                    <a:pt x="23514" y="112687"/>
                    <a:pt x="23477" y="112613"/>
                    <a:pt x="23477" y="112539"/>
                  </a:cubicBezTo>
                  <a:lnTo>
                    <a:pt x="23477" y="105958"/>
                  </a:lnTo>
                  <a:cubicBezTo>
                    <a:pt x="21998" y="105515"/>
                    <a:pt x="20519" y="105256"/>
                    <a:pt x="19040" y="105256"/>
                  </a:cubicBezTo>
                  <a:close/>
                  <a:moveTo>
                    <a:pt x="220382" y="134056"/>
                  </a:moveTo>
                  <a:lnTo>
                    <a:pt x="220382" y="134056"/>
                  </a:lnTo>
                  <a:cubicBezTo>
                    <a:pt x="219902" y="134204"/>
                    <a:pt x="219458" y="134241"/>
                    <a:pt x="219199" y="134278"/>
                  </a:cubicBezTo>
                  <a:cubicBezTo>
                    <a:pt x="219162" y="134278"/>
                    <a:pt x="219125" y="134278"/>
                    <a:pt x="219088" y="134241"/>
                  </a:cubicBezTo>
                  <a:lnTo>
                    <a:pt x="212581" y="147624"/>
                  </a:lnTo>
                  <a:cubicBezTo>
                    <a:pt x="212286" y="148290"/>
                    <a:pt x="211620" y="148697"/>
                    <a:pt x="210881" y="148697"/>
                  </a:cubicBezTo>
                  <a:lnTo>
                    <a:pt x="206481" y="148660"/>
                  </a:lnTo>
                  <a:cubicBezTo>
                    <a:pt x="205446" y="149880"/>
                    <a:pt x="204411" y="151026"/>
                    <a:pt x="203450" y="152061"/>
                  </a:cubicBezTo>
                  <a:cubicBezTo>
                    <a:pt x="201453" y="154279"/>
                    <a:pt x="199716" y="156017"/>
                    <a:pt x="198570" y="156793"/>
                  </a:cubicBezTo>
                  <a:cubicBezTo>
                    <a:pt x="197608" y="157459"/>
                    <a:pt x="196869" y="157939"/>
                    <a:pt x="196277" y="158272"/>
                  </a:cubicBezTo>
                  <a:cubicBezTo>
                    <a:pt x="195649" y="158605"/>
                    <a:pt x="195205" y="158753"/>
                    <a:pt x="194762" y="158790"/>
                  </a:cubicBezTo>
                  <a:cubicBezTo>
                    <a:pt x="194503" y="158790"/>
                    <a:pt x="194244" y="158679"/>
                    <a:pt x="194022" y="158531"/>
                  </a:cubicBezTo>
                  <a:cubicBezTo>
                    <a:pt x="193837" y="158346"/>
                    <a:pt x="193689" y="158124"/>
                    <a:pt x="193542" y="157865"/>
                  </a:cubicBezTo>
                  <a:cubicBezTo>
                    <a:pt x="193283" y="157348"/>
                    <a:pt x="193098" y="156608"/>
                    <a:pt x="192765" y="155684"/>
                  </a:cubicBezTo>
                  <a:cubicBezTo>
                    <a:pt x="192469" y="154760"/>
                    <a:pt x="192248" y="153392"/>
                    <a:pt x="192100" y="151839"/>
                  </a:cubicBezTo>
                  <a:cubicBezTo>
                    <a:pt x="191989" y="150804"/>
                    <a:pt x="191915" y="149658"/>
                    <a:pt x="191841" y="148549"/>
                  </a:cubicBezTo>
                  <a:lnTo>
                    <a:pt x="189734" y="148512"/>
                  </a:lnTo>
                  <a:cubicBezTo>
                    <a:pt x="188403" y="153762"/>
                    <a:pt x="187996" y="157681"/>
                    <a:pt x="187996" y="160453"/>
                  </a:cubicBezTo>
                  <a:cubicBezTo>
                    <a:pt x="187996" y="161895"/>
                    <a:pt x="188107" y="163004"/>
                    <a:pt x="188255" y="163855"/>
                  </a:cubicBezTo>
                  <a:lnTo>
                    <a:pt x="230068" y="163855"/>
                  </a:lnTo>
                  <a:lnTo>
                    <a:pt x="230068" y="157274"/>
                  </a:lnTo>
                  <a:cubicBezTo>
                    <a:pt x="230068" y="152098"/>
                    <a:pt x="225817" y="147366"/>
                    <a:pt x="221565" y="142670"/>
                  </a:cubicBezTo>
                  <a:cubicBezTo>
                    <a:pt x="220641" y="141635"/>
                    <a:pt x="220271" y="139639"/>
                    <a:pt x="220271" y="136940"/>
                  </a:cubicBezTo>
                  <a:cubicBezTo>
                    <a:pt x="220271" y="136053"/>
                    <a:pt x="220308" y="135091"/>
                    <a:pt x="220382" y="134056"/>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9"/>
            <p:cNvSpPr/>
            <p:nvPr/>
          </p:nvSpPr>
          <p:spPr>
            <a:xfrm>
              <a:off x="3502650" y="1514850"/>
              <a:ext cx="2496475" cy="3178275"/>
            </a:xfrm>
            <a:custGeom>
              <a:rect b="b" l="l" r="r" t="t"/>
              <a:pathLst>
                <a:path extrusionOk="0" h="127131" w="99859">
                  <a:moveTo>
                    <a:pt x="76699" y="1"/>
                  </a:moveTo>
                  <a:cubicBezTo>
                    <a:pt x="68279" y="1"/>
                    <a:pt x="64477" y="3685"/>
                    <a:pt x="64477" y="3685"/>
                  </a:cubicBezTo>
                  <a:cubicBezTo>
                    <a:pt x="64477" y="3685"/>
                    <a:pt x="63173" y="3560"/>
                    <a:pt x="61252" y="3560"/>
                  </a:cubicBezTo>
                  <a:cubicBezTo>
                    <a:pt x="56382" y="3560"/>
                    <a:pt x="47546" y="4359"/>
                    <a:pt x="45955" y="10007"/>
                  </a:cubicBezTo>
                  <a:cubicBezTo>
                    <a:pt x="43700" y="17881"/>
                    <a:pt x="51538" y="24462"/>
                    <a:pt x="53941" y="25719"/>
                  </a:cubicBezTo>
                  <a:cubicBezTo>
                    <a:pt x="53941" y="25719"/>
                    <a:pt x="55900" y="31634"/>
                    <a:pt x="52943" y="38511"/>
                  </a:cubicBezTo>
                  <a:cubicBezTo>
                    <a:pt x="50022" y="45388"/>
                    <a:pt x="46510" y="55518"/>
                    <a:pt x="31056" y="69566"/>
                  </a:cubicBezTo>
                  <a:cubicBezTo>
                    <a:pt x="15602" y="83615"/>
                    <a:pt x="5066" y="89346"/>
                    <a:pt x="2552" y="105095"/>
                  </a:cubicBezTo>
                  <a:cubicBezTo>
                    <a:pt x="1" y="120808"/>
                    <a:pt x="7580" y="126982"/>
                    <a:pt x="28394" y="127130"/>
                  </a:cubicBezTo>
                  <a:cubicBezTo>
                    <a:pt x="28456" y="127130"/>
                    <a:pt x="28519" y="127131"/>
                    <a:pt x="28581" y="127131"/>
                  </a:cubicBezTo>
                  <a:cubicBezTo>
                    <a:pt x="49374" y="127131"/>
                    <a:pt x="83025" y="102605"/>
                    <a:pt x="91429" y="73485"/>
                  </a:cubicBezTo>
                  <a:cubicBezTo>
                    <a:pt x="99858" y="44278"/>
                    <a:pt x="97492" y="32189"/>
                    <a:pt x="97049" y="21652"/>
                  </a:cubicBezTo>
                  <a:cubicBezTo>
                    <a:pt x="96642" y="11116"/>
                    <a:pt x="90616" y="1282"/>
                    <a:pt x="79931" y="172"/>
                  </a:cubicBezTo>
                  <a:cubicBezTo>
                    <a:pt x="78786" y="54"/>
                    <a:pt x="77710" y="1"/>
                    <a:pt x="766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9"/>
            <p:cNvSpPr/>
            <p:nvPr/>
          </p:nvSpPr>
          <p:spPr>
            <a:xfrm>
              <a:off x="3547025" y="1507125"/>
              <a:ext cx="2405875" cy="3193375"/>
            </a:xfrm>
            <a:custGeom>
              <a:rect b="b" l="l" r="r" t="t"/>
              <a:pathLst>
                <a:path extrusionOk="0" h="127735" w="96235">
                  <a:moveTo>
                    <a:pt x="74903" y="629"/>
                  </a:moveTo>
                  <a:cubicBezTo>
                    <a:pt x="75901" y="629"/>
                    <a:pt x="76973" y="666"/>
                    <a:pt x="78119" y="777"/>
                  </a:cubicBezTo>
                  <a:cubicBezTo>
                    <a:pt x="83369" y="1332"/>
                    <a:pt x="87473" y="4031"/>
                    <a:pt x="90320" y="7876"/>
                  </a:cubicBezTo>
                  <a:cubicBezTo>
                    <a:pt x="93166" y="11721"/>
                    <a:pt x="94756" y="16785"/>
                    <a:pt x="94978" y="21998"/>
                  </a:cubicBezTo>
                  <a:cubicBezTo>
                    <a:pt x="95126" y="26139"/>
                    <a:pt x="95606" y="30465"/>
                    <a:pt x="95606" y="36010"/>
                  </a:cubicBezTo>
                  <a:cubicBezTo>
                    <a:pt x="95606" y="44587"/>
                    <a:pt x="94497" y="55974"/>
                    <a:pt x="89358" y="73720"/>
                  </a:cubicBezTo>
                  <a:cubicBezTo>
                    <a:pt x="85181" y="88176"/>
                    <a:pt x="74718" y="101559"/>
                    <a:pt x="62666" y="111320"/>
                  </a:cubicBezTo>
                  <a:cubicBezTo>
                    <a:pt x="50650" y="121043"/>
                    <a:pt x="37082" y="127143"/>
                    <a:pt x="26767" y="127143"/>
                  </a:cubicBezTo>
                  <a:lnTo>
                    <a:pt x="26619" y="127143"/>
                  </a:lnTo>
                  <a:cubicBezTo>
                    <a:pt x="17524" y="127069"/>
                    <a:pt x="10981" y="125849"/>
                    <a:pt x="6766" y="123224"/>
                  </a:cubicBezTo>
                  <a:cubicBezTo>
                    <a:pt x="4659" y="121893"/>
                    <a:pt x="3143" y="120230"/>
                    <a:pt x="2108" y="118196"/>
                  </a:cubicBezTo>
                  <a:cubicBezTo>
                    <a:pt x="1109" y="116126"/>
                    <a:pt x="592" y="113686"/>
                    <a:pt x="592" y="110765"/>
                  </a:cubicBezTo>
                  <a:cubicBezTo>
                    <a:pt x="592" y="109138"/>
                    <a:pt x="777" y="107364"/>
                    <a:pt x="1073" y="105441"/>
                  </a:cubicBezTo>
                  <a:cubicBezTo>
                    <a:pt x="2330" y="97640"/>
                    <a:pt x="5546" y="92354"/>
                    <a:pt x="10389" y="87215"/>
                  </a:cubicBezTo>
                  <a:cubicBezTo>
                    <a:pt x="15269" y="82076"/>
                    <a:pt x="21739" y="77122"/>
                    <a:pt x="29466" y="70097"/>
                  </a:cubicBezTo>
                  <a:cubicBezTo>
                    <a:pt x="44957" y="56011"/>
                    <a:pt x="48543" y="45808"/>
                    <a:pt x="51463" y="38931"/>
                  </a:cubicBezTo>
                  <a:cubicBezTo>
                    <a:pt x="52757" y="35936"/>
                    <a:pt x="53127" y="33127"/>
                    <a:pt x="53127" y="30908"/>
                  </a:cubicBezTo>
                  <a:cubicBezTo>
                    <a:pt x="53127" y="27914"/>
                    <a:pt x="52462" y="25954"/>
                    <a:pt x="52462" y="25954"/>
                  </a:cubicBezTo>
                  <a:cubicBezTo>
                    <a:pt x="52425" y="25880"/>
                    <a:pt x="52388" y="25806"/>
                    <a:pt x="52314" y="25769"/>
                  </a:cubicBezTo>
                  <a:cubicBezTo>
                    <a:pt x="51316" y="25252"/>
                    <a:pt x="49208" y="23662"/>
                    <a:pt x="47434" y="21444"/>
                  </a:cubicBezTo>
                  <a:cubicBezTo>
                    <a:pt x="45622" y="19226"/>
                    <a:pt x="44069" y="16342"/>
                    <a:pt x="44069" y="13162"/>
                  </a:cubicBezTo>
                  <a:cubicBezTo>
                    <a:pt x="44069" y="12238"/>
                    <a:pt x="44180" y="11351"/>
                    <a:pt x="44476" y="10390"/>
                  </a:cubicBezTo>
                  <a:cubicBezTo>
                    <a:pt x="44846" y="9059"/>
                    <a:pt x="45659" y="8023"/>
                    <a:pt x="46731" y="7173"/>
                  </a:cubicBezTo>
                  <a:cubicBezTo>
                    <a:pt x="48395" y="5916"/>
                    <a:pt x="50650" y="5140"/>
                    <a:pt x="52979" y="4733"/>
                  </a:cubicBezTo>
                  <a:cubicBezTo>
                    <a:pt x="55308" y="4289"/>
                    <a:pt x="57674" y="4178"/>
                    <a:pt x="59486" y="4178"/>
                  </a:cubicBezTo>
                  <a:cubicBezTo>
                    <a:pt x="60447" y="4178"/>
                    <a:pt x="61224" y="4215"/>
                    <a:pt x="61815" y="4252"/>
                  </a:cubicBezTo>
                  <a:cubicBezTo>
                    <a:pt x="62074" y="4252"/>
                    <a:pt x="62296" y="4252"/>
                    <a:pt x="62444" y="4289"/>
                  </a:cubicBezTo>
                  <a:lnTo>
                    <a:pt x="62666" y="4289"/>
                  </a:lnTo>
                  <a:cubicBezTo>
                    <a:pt x="62695" y="4299"/>
                    <a:pt x="62722" y="4304"/>
                    <a:pt x="62747" y="4304"/>
                  </a:cubicBezTo>
                  <a:cubicBezTo>
                    <a:pt x="62816" y="4304"/>
                    <a:pt x="62870" y="4270"/>
                    <a:pt x="62924" y="4215"/>
                  </a:cubicBezTo>
                  <a:cubicBezTo>
                    <a:pt x="63109" y="4031"/>
                    <a:pt x="66843" y="629"/>
                    <a:pt x="74903" y="629"/>
                  </a:cubicBezTo>
                  <a:close/>
                  <a:moveTo>
                    <a:pt x="74903" y="1"/>
                  </a:moveTo>
                  <a:cubicBezTo>
                    <a:pt x="67145" y="1"/>
                    <a:pt x="63234" y="3109"/>
                    <a:pt x="62579" y="3682"/>
                  </a:cubicBezTo>
                  <a:lnTo>
                    <a:pt x="62579" y="3682"/>
                  </a:lnTo>
                  <a:cubicBezTo>
                    <a:pt x="62172" y="3644"/>
                    <a:pt x="61016" y="3550"/>
                    <a:pt x="59486" y="3550"/>
                  </a:cubicBezTo>
                  <a:cubicBezTo>
                    <a:pt x="57046" y="3550"/>
                    <a:pt x="53608" y="3772"/>
                    <a:pt x="50502" y="4696"/>
                  </a:cubicBezTo>
                  <a:cubicBezTo>
                    <a:pt x="48986" y="5140"/>
                    <a:pt x="47545" y="5768"/>
                    <a:pt x="46361" y="6692"/>
                  </a:cubicBezTo>
                  <a:cubicBezTo>
                    <a:pt x="45178" y="7580"/>
                    <a:pt x="44291" y="8763"/>
                    <a:pt x="43884" y="10242"/>
                  </a:cubicBezTo>
                  <a:cubicBezTo>
                    <a:pt x="43589" y="11240"/>
                    <a:pt x="43441" y="12201"/>
                    <a:pt x="43441" y="13162"/>
                  </a:cubicBezTo>
                  <a:cubicBezTo>
                    <a:pt x="43441" y="16527"/>
                    <a:pt x="45068" y="19521"/>
                    <a:pt x="46953" y="21850"/>
                  </a:cubicBezTo>
                  <a:cubicBezTo>
                    <a:pt x="48750" y="24079"/>
                    <a:pt x="50792" y="25644"/>
                    <a:pt x="51923" y="26272"/>
                  </a:cubicBezTo>
                  <a:lnTo>
                    <a:pt x="51923" y="26272"/>
                  </a:lnTo>
                  <a:cubicBezTo>
                    <a:pt x="52058" y="26769"/>
                    <a:pt x="52499" y="28466"/>
                    <a:pt x="52499" y="30908"/>
                  </a:cubicBezTo>
                  <a:cubicBezTo>
                    <a:pt x="52499" y="33090"/>
                    <a:pt x="52129" y="35788"/>
                    <a:pt x="50909" y="38709"/>
                  </a:cubicBezTo>
                  <a:cubicBezTo>
                    <a:pt x="47951" y="45586"/>
                    <a:pt x="44476" y="55605"/>
                    <a:pt x="29059" y="69617"/>
                  </a:cubicBezTo>
                  <a:cubicBezTo>
                    <a:pt x="21369" y="76641"/>
                    <a:pt x="14863" y="81595"/>
                    <a:pt x="9945" y="86771"/>
                  </a:cubicBezTo>
                  <a:cubicBezTo>
                    <a:pt x="5028" y="91984"/>
                    <a:pt x="1738" y="97419"/>
                    <a:pt x="444" y="105330"/>
                  </a:cubicBezTo>
                  <a:cubicBezTo>
                    <a:pt x="148" y="107290"/>
                    <a:pt x="0" y="109101"/>
                    <a:pt x="0" y="110765"/>
                  </a:cubicBezTo>
                  <a:cubicBezTo>
                    <a:pt x="0" y="113723"/>
                    <a:pt x="518" y="116311"/>
                    <a:pt x="1553" y="118455"/>
                  </a:cubicBezTo>
                  <a:cubicBezTo>
                    <a:pt x="3180" y="121708"/>
                    <a:pt x="6027" y="124001"/>
                    <a:pt x="10167" y="125516"/>
                  </a:cubicBezTo>
                  <a:cubicBezTo>
                    <a:pt x="14308" y="126995"/>
                    <a:pt x="19743" y="127698"/>
                    <a:pt x="26619" y="127735"/>
                  </a:cubicBezTo>
                  <a:lnTo>
                    <a:pt x="26767" y="127735"/>
                  </a:lnTo>
                  <a:cubicBezTo>
                    <a:pt x="37304" y="127735"/>
                    <a:pt x="50946" y="121597"/>
                    <a:pt x="63072" y="111763"/>
                  </a:cubicBezTo>
                  <a:cubicBezTo>
                    <a:pt x="75162" y="101966"/>
                    <a:pt x="85735" y="88546"/>
                    <a:pt x="89950" y="73868"/>
                  </a:cubicBezTo>
                  <a:cubicBezTo>
                    <a:pt x="95089" y="56085"/>
                    <a:pt x="96235" y="44624"/>
                    <a:pt x="96235" y="36010"/>
                  </a:cubicBezTo>
                  <a:cubicBezTo>
                    <a:pt x="96235" y="30428"/>
                    <a:pt x="95754" y="26065"/>
                    <a:pt x="95606" y="21961"/>
                  </a:cubicBezTo>
                  <a:cubicBezTo>
                    <a:pt x="95384" y="16638"/>
                    <a:pt x="93758" y="11499"/>
                    <a:pt x="90800" y="7506"/>
                  </a:cubicBezTo>
                  <a:cubicBezTo>
                    <a:pt x="87879" y="3550"/>
                    <a:pt x="83591" y="740"/>
                    <a:pt x="78193" y="186"/>
                  </a:cubicBezTo>
                  <a:cubicBezTo>
                    <a:pt x="77010" y="38"/>
                    <a:pt x="75938" y="1"/>
                    <a:pt x="749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9"/>
            <p:cNvSpPr/>
            <p:nvPr/>
          </p:nvSpPr>
          <p:spPr>
            <a:xfrm>
              <a:off x="4746725" y="1839875"/>
              <a:ext cx="464000" cy="184875"/>
            </a:xfrm>
            <a:custGeom>
              <a:rect b="b" l="l" r="r" t="t"/>
              <a:pathLst>
                <a:path extrusionOk="0" h="7395" w="18560">
                  <a:moveTo>
                    <a:pt x="4732" y="0"/>
                  </a:moveTo>
                  <a:cubicBezTo>
                    <a:pt x="3549" y="0"/>
                    <a:pt x="2514" y="111"/>
                    <a:pt x="1701" y="407"/>
                  </a:cubicBezTo>
                  <a:cubicBezTo>
                    <a:pt x="1294" y="592"/>
                    <a:pt x="961" y="777"/>
                    <a:pt x="666" y="1035"/>
                  </a:cubicBezTo>
                  <a:cubicBezTo>
                    <a:pt x="370" y="1294"/>
                    <a:pt x="185" y="1664"/>
                    <a:pt x="74" y="2034"/>
                  </a:cubicBezTo>
                  <a:cubicBezTo>
                    <a:pt x="37" y="2255"/>
                    <a:pt x="0" y="2477"/>
                    <a:pt x="0" y="2662"/>
                  </a:cubicBezTo>
                  <a:cubicBezTo>
                    <a:pt x="0" y="3475"/>
                    <a:pt x="370" y="4178"/>
                    <a:pt x="961" y="4733"/>
                  </a:cubicBezTo>
                  <a:cubicBezTo>
                    <a:pt x="1812" y="5620"/>
                    <a:pt x="3106" y="6285"/>
                    <a:pt x="4511" y="6729"/>
                  </a:cubicBezTo>
                  <a:cubicBezTo>
                    <a:pt x="5915" y="7136"/>
                    <a:pt x="7431" y="7394"/>
                    <a:pt x="8651" y="7394"/>
                  </a:cubicBezTo>
                  <a:cubicBezTo>
                    <a:pt x="9391" y="7394"/>
                    <a:pt x="10056" y="7320"/>
                    <a:pt x="10537" y="7099"/>
                  </a:cubicBezTo>
                  <a:cubicBezTo>
                    <a:pt x="10796" y="7025"/>
                    <a:pt x="11017" y="6877"/>
                    <a:pt x="11165" y="6729"/>
                  </a:cubicBezTo>
                  <a:cubicBezTo>
                    <a:pt x="11350" y="6544"/>
                    <a:pt x="11461" y="6285"/>
                    <a:pt x="11461" y="6063"/>
                  </a:cubicBezTo>
                  <a:cubicBezTo>
                    <a:pt x="11461" y="5694"/>
                    <a:pt x="11313" y="5361"/>
                    <a:pt x="11128" y="5065"/>
                  </a:cubicBezTo>
                  <a:cubicBezTo>
                    <a:pt x="10759" y="4622"/>
                    <a:pt x="10167" y="4289"/>
                    <a:pt x="9539" y="4067"/>
                  </a:cubicBezTo>
                  <a:cubicBezTo>
                    <a:pt x="8540" y="3697"/>
                    <a:pt x="7394" y="3549"/>
                    <a:pt x="6470" y="3475"/>
                  </a:cubicBezTo>
                  <a:cubicBezTo>
                    <a:pt x="5546" y="3365"/>
                    <a:pt x="4843" y="3365"/>
                    <a:pt x="4843" y="3365"/>
                  </a:cubicBezTo>
                  <a:lnTo>
                    <a:pt x="4843" y="3993"/>
                  </a:lnTo>
                  <a:lnTo>
                    <a:pt x="5102" y="3993"/>
                  </a:lnTo>
                  <a:cubicBezTo>
                    <a:pt x="5694" y="4030"/>
                    <a:pt x="7209" y="4104"/>
                    <a:pt x="8503" y="4400"/>
                  </a:cubicBezTo>
                  <a:cubicBezTo>
                    <a:pt x="9169" y="4548"/>
                    <a:pt x="9760" y="4769"/>
                    <a:pt x="10204" y="5065"/>
                  </a:cubicBezTo>
                  <a:cubicBezTo>
                    <a:pt x="10426" y="5213"/>
                    <a:pt x="10574" y="5361"/>
                    <a:pt x="10685" y="5509"/>
                  </a:cubicBezTo>
                  <a:cubicBezTo>
                    <a:pt x="10796" y="5694"/>
                    <a:pt x="10833" y="5842"/>
                    <a:pt x="10833" y="6063"/>
                  </a:cubicBezTo>
                  <a:cubicBezTo>
                    <a:pt x="10833" y="6137"/>
                    <a:pt x="10796" y="6211"/>
                    <a:pt x="10722" y="6285"/>
                  </a:cubicBezTo>
                  <a:cubicBezTo>
                    <a:pt x="10611" y="6433"/>
                    <a:pt x="10352" y="6544"/>
                    <a:pt x="10019" y="6655"/>
                  </a:cubicBezTo>
                  <a:cubicBezTo>
                    <a:pt x="9650" y="6729"/>
                    <a:pt x="9169" y="6766"/>
                    <a:pt x="8651" y="6766"/>
                  </a:cubicBezTo>
                  <a:cubicBezTo>
                    <a:pt x="7099" y="6766"/>
                    <a:pt x="5065" y="6359"/>
                    <a:pt x="3401" y="5620"/>
                  </a:cubicBezTo>
                  <a:cubicBezTo>
                    <a:pt x="2588" y="5287"/>
                    <a:pt x="1886" y="4806"/>
                    <a:pt x="1405" y="4326"/>
                  </a:cubicBezTo>
                  <a:cubicBezTo>
                    <a:pt x="887" y="3808"/>
                    <a:pt x="629" y="3254"/>
                    <a:pt x="629" y="2662"/>
                  </a:cubicBezTo>
                  <a:cubicBezTo>
                    <a:pt x="629" y="2514"/>
                    <a:pt x="666" y="2366"/>
                    <a:pt x="703" y="2182"/>
                  </a:cubicBezTo>
                  <a:cubicBezTo>
                    <a:pt x="740" y="1923"/>
                    <a:pt x="887" y="1701"/>
                    <a:pt x="1072" y="1479"/>
                  </a:cubicBezTo>
                  <a:cubicBezTo>
                    <a:pt x="1405" y="1183"/>
                    <a:pt x="1886" y="961"/>
                    <a:pt x="2514" y="814"/>
                  </a:cubicBezTo>
                  <a:cubicBezTo>
                    <a:pt x="3106" y="703"/>
                    <a:pt x="3882" y="629"/>
                    <a:pt x="4732" y="629"/>
                  </a:cubicBezTo>
                  <a:cubicBezTo>
                    <a:pt x="7357" y="629"/>
                    <a:pt x="10796" y="1257"/>
                    <a:pt x="13531" y="1923"/>
                  </a:cubicBezTo>
                  <a:cubicBezTo>
                    <a:pt x="14936" y="2218"/>
                    <a:pt x="16156" y="2551"/>
                    <a:pt x="17007" y="2773"/>
                  </a:cubicBezTo>
                  <a:cubicBezTo>
                    <a:pt x="17450" y="2921"/>
                    <a:pt x="17783" y="2995"/>
                    <a:pt x="18042" y="3069"/>
                  </a:cubicBezTo>
                  <a:cubicBezTo>
                    <a:pt x="18264" y="3143"/>
                    <a:pt x="18412" y="3180"/>
                    <a:pt x="18412" y="3180"/>
                  </a:cubicBezTo>
                  <a:lnTo>
                    <a:pt x="18559" y="2588"/>
                  </a:lnTo>
                  <a:cubicBezTo>
                    <a:pt x="18559" y="2588"/>
                    <a:pt x="16452" y="1960"/>
                    <a:pt x="13679" y="1294"/>
                  </a:cubicBezTo>
                  <a:cubicBezTo>
                    <a:pt x="10907" y="666"/>
                    <a:pt x="7468" y="0"/>
                    <a:pt x="47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9"/>
            <p:cNvSpPr/>
            <p:nvPr/>
          </p:nvSpPr>
          <p:spPr>
            <a:xfrm>
              <a:off x="5240275" y="1582925"/>
              <a:ext cx="685825" cy="691375"/>
            </a:xfrm>
            <a:custGeom>
              <a:rect b="b" l="l" r="r" t="t"/>
              <a:pathLst>
                <a:path extrusionOk="0" h="27655" w="27433">
                  <a:moveTo>
                    <a:pt x="13901" y="0"/>
                  </a:moveTo>
                  <a:cubicBezTo>
                    <a:pt x="12201" y="0"/>
                    <a:pt x="8984" y="74"/>
                    <a:pt x="6027" y="703"/>
                  </a:cubicBezTo>
                  <a:cubicBezTo>
                    <a:pt x="4585" y="999"/>
                    <a:pt x="3180" y="1442"/>
                    <a:pt x="2108" y="2071"/>
                  </a:cubicBezTo>
                  <a:cubicBezTo>
                    <a:pt x="999" y="2699"/>
                    <a:pt x="185" y="3587"/>
                    <a:pt x="0" y="4733"/>
                  </a:cubicBezTo>
                  <a:cubicBezTo>
                    <a:pt x="0" y="4844"/>
                    <a:pt x="0" y="4954"/>
                    <a:pt x="0" y="5065"/>
                  </a:cubicBezTo>
                  <a:cubicBezTo>
                    <a:pt x="0" y="5842"/>
                    <a:pt x="333" y="6692"/>
                    <a:pt x="888" y="7616"/>
                  </a:cubicBezTo>
                  <a:cubicBezTo>
                    <a:pt x="1849" y="9280"/>
                    <a:pt x="3550" y="11203"/>
                    <a:pt x="5694" y="13236"/>
                  </a:cubicBezTo>
                  <a:cubicBezTo>
                    <a:pt x="8836" y="16304"/>
                    <a:pt x="12977" y="19558"/>
                    <a:pt x="16896" y="22220"/>
                  </a:cubicBezTo>
                  <a:cubicBezTo>
                    <a:pt x="20852" y="24882"/>
                    <a:pt x="24660" y="26952"/>
                    <a:pt x="27248" y="27654"/>
                  </a:cubicBezTo>
                  <a:lnTo>
                    <a:pt x="27433" y="27026"/>
                  </a:lnTo>
                  <a:cubicBezTo>
                    <a:pt x="25547" y="26545"/>
                    <a:pt x="22885" y="25251"/>
                    <a:pt x="20002" y="23477"/>
                  </a:cubicBezTo>
                  <a:cubicBezTo>
                    <a:pt x="15676" y="20815"/>
                    <a:pt x="10796" y="17155"/>
                    <a:pt x="7025" y="13680"/>
                  </a:cubicBezTo>
                  <a:cubicBezTo>
                    <a:pt x="5139" y="11942"/>
                    <a:pt x="3513" y="10241"/>
                    <a:pt x="2367" y="8725"/>
                  </a:cubicBezTo>
                  <a:cubicBezTo>
                    <a:pt x="1221" y="7247"/>
                    <a:pt x="592" y="5916"/>
                    <a:pt x="592" y="5065"/>
                  </a:cubicBezTo>
                  <a:cubicBezTo>
                    <a:pt x="592" y="4991"/>
                    <a:pt x="629" y="4917"/>
                    <a:pt x="629" y="4844"/>
                  </a:cubicBezTo>
                  <a:cubicBezTo>
                    <a:pt x="777" y="3919"/>
                    <a:pt x="1405" y="3217"/>
                    <a:pt x="2404" y="2625"/>
                  </a:cubicBezTo>
                  <a:cubicBezTo>
                    <a:pt x="3882" y="1738"/>
                    <a:pt x="6175" y="1220"/>
                    <a:pt x="8356" y="925"/>
                  </a:cubicBezTo>
                  <a:cubicBezTo>
                    <a:pt x="10537" y="666"/>
                    <a:pt x="12644" y="629"/>
                    <a:pt x="13901" y="629"/>
                  </a:cubicBezTo>
                  <a:lnTo>
                    <a:pt x="15011" y="629"/>
                  </a:lnTo>
                  <a:lnTo>
                    <a:pt x="15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9"/>
            <p:cNvSpPr/>
            <p:nvPr/>
          </p:nvSpPr>
          <p:spPr>
            <a:xfrm>
              <a:off x="5406650" y="1584775"/>
              <a:ext cx="438125" cy="367875"/>
            </a:xfrm>
            <a:custGeom>
              <a:rect b="b" l="l" r="r" t="t"/>
              <a:pathLst>
                <a:path extrusionOk="0" h="14715" w="17525">
                  <a:moveTo>
                    <a:pt x="3475" y="0"/>
                  </a:moveTo>
                  <a:cubicBezTo>
                    <a:pt x="3475" y="0"/>
                    <a:pt x="2625" y="518"/>
                    <a:pt x="1775" y="1368"/>
                  </a:cubicBezTo>
                  <a:cubicBezTo>
                    <a:pt x="924" y="2256"/>
                    <a:pt x="37" y="3476"/>
                    <a:pt x="0" y="4917"/>
                  </a:cubicBezTo>
                  <a:cubicBezTo>
                    <a:pt x="0" y="5509"/>
                    <a:pt x="148" y="6101"/>
                    <a:pt x="481" y="6692"/>
                  </a:cubicBezTo>
                  <a:cubicBezTo>
                    <a:pt x="961" y="7616"/>
                    <a:pt x="1960" y="8541"/>
                    <a:pt x="3254" y="9465"/>
                  </a:cubicBezTo>
                  <a:cubicBezTo>
                    <a:pt x="5213" y="10833"/>
                    <a:pt x="7801" y="12127"/>
                    <a:pt x="10426" y="13125"/>
                  </a:cubicBezTo>
                  <a:cubicBezTo>
                    <a:pt x="13014" y="14086"/>
                    <a:pt x="15602" y="14715"/>
                    <a:pt x="17524" y="14715"/>
                  </a:cubicBezTo>
                  <a:lnTo>
                    <a:pt x="17524" y="14123"/>
                  </a:lnTo>
                  <a:cubicBezTo>
                    <a:pt x="15121" y="14123"/>
                    <a:pt x="11387" y="13014"/>
                    <a:pt x="8097" y="11461"/>
                  </a:cubicBezTo>
                  <a:cubicBezTo>
                    <a:pt x="6433" y="10722"/>
                    <a:pt x="4880" y="9835"/>
                    <a:pt x="3623" y="8947"/>
                  </a:cubicBezTo>
                  <a:cubicBezTo>
                    <a:pt x="2366" y="8097"/>
                    <a:pt x="1442" y="7173"/>
                    <a:pt x="1035" y="6396"/>
                  </a:cubicBezTo>
                  <a:cubicBezTo>
                    <a:pt x="740" y="5879"/>
                    <a:pt x="629" y="5398"/>
                    <a:pt x="629" y="4917"/>
                  </a:cubicBezTo>
                  <a:cubicBezTo>
                    <a:pt x="629" y="3734"/>
                    <a:pt x="1405" y="2625"/>
                    <a:pt x="2181" y="1812"/>
                  </a:cubicBezTo>
                  <a:cubicBezTo>
                    <a:pt x="2588" y="1405"/>
                    <a:pt x="2995" y="1072"/>
                    <a:pt x="3291" y="851"/>
                  </a:cubicBezTo>
                  <a:cubicBezTo>
                    <a:pt x="3438" y="740"/>
                    <a:pt x="3586" y="666"/>
                    <a:pt x="3660" y="592"/>
                  </a:cubicBezTo>
                  <a:lnTo>
                    <a:pt x="3771" y="518"/>
                  </a:lnTo>
                  <a:lnTo>
                    <a:pt x="3808" y="518"/>
                  </a:lnTo>
                  <a:lnTo>
                    <a:pt x="3475"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9"/>
            <p:cNvSpPr/>
            <p:nvPr/>
          </p:nvSpPr>
          <p:spPr>
            <a:xfrm>
              <a:off x="4434325" y="2717300"/>
              <a:ext cx="1258875" cy="2210575"/>
            </a:xfrm>
            <a:custGeom>
              <a:rect b="b" l="l" r="r" t="t"/>
              <a:pathLst>
                <a:path extrusionOk="0" h="88423" w="50355">
                  <a:moveTo>
                    <a:pt x="29766" y="1"/>
                  </a:moveTo>
                  <a:cubicBezTo>
                    <a:pt x="24738" y="1"/>
                    <a:pt x="21221" y="247"/>
                    <a:pt x="21221" y="247"/>
                  </a:cubicBezTo>
                  <a:cubicBezTo>
                    <a:pt x="21221" y="247"/>
                    <a:pt x="14936" y="18696"/>
                    <a:pt x="11609" y="35850"/>
                  </a:cubicBezTo>
                  <a:cubicBezTo>
                    <a:pt x="8282" y="53004"/>
                    <a:pt x="0" y="88422"/>
                    <a:pt x="0" y="88422"/>
                  </a:cubicBezTo>
                  <a:lnTo>
                    <a:pt x="33939" y="88422"/>
                  </a:lnTo>
                  <a:cubicBezTo>
                    <a:pt x="33939" y="88422"/>
                    <a:pt x="34124" y="80511"/>
                    <a:pt x="35418" y="70159"/>
                  </a:cubicBezTo>
                  <a:cubicBezTo>
                    <a:pt x="36712" y="59844"/>
                    <a:pt x="50354" y="4314"/>
                    <a:pt x="50354" y="4314"/>
                  </a:cubicBezTo>
                  <a:cubicBezTo>
                    <a:pt x="50354" y="4314"/>
                    <a:pt x="47212" y="802"/>
                    <a:pt x="38191" y="247"/>
                  </a:cubicBezTo>
                  <a:cubicBezTo>
                    <a:pt x="35171" y="62"/>
                    <a:pt x="32280" y="1"/>
                    <a:pt x="2976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9"/>
            <p:cNvSpPr/>
            <p:nvPr/>
          </p:nvSpPr>
          <p:spPr>
            <a:xfrm>
              <a:off x="4426000" y="2709600"/>
              <a:ext cx="1275500" cy="2226600"/>
            </a:xfrm>
            <a:custGeom>
              <a:rect b="b" l="l" r="r" t="t"/>
              <a:pathLst>
                <a:path extrusionOk="0" h="89064" w="51020">
                  <a:moveTo>
                    <a:pt x="30094" y="629"/>
                  </a:moveTo>
                  <a:cubicBezTo>
                    <a:pt x="32608" y="629"/>
                    <a:pt x="35492" y="666"/>
                    <a:pt x="38487" y="851"/>
                  </a:cubicBezTo>
                  <a:cubicBezTo>
                    <a:pt x="42960" y="1147"/>
                    <a:pt x="45992" y="2145"/>
                    <a:pt x="47840" y="3069"/>
                  </a:cubicBezTo>
                  <a:cubicBezTo>
                    <a:pt x="48802" y="3513"/>
                    <a:pt x="49467" y="3957"/>
                    <a:pt x="49874" y="4289"/>
                  </a:cubicBezTo>
                  <a:cubicBezTo>
                    <a:pt x="50096" y="4474"/>
                    <a:pt x="50243" y="4585"/>
                    <a:pt x="50317" y="4696"/>
                  </a:cubicBezTo>
                  <a:lnTo>
                    <a:pt x="50350" y="4718"/>
                  </a:lnTo>
                  <a:lnTo>
                    <a:pt x="50350" y="4718"/>
                  </a:lnTo>
                  <a:cubicBezTo>
                    <a:pt x="49952" y="6341"/>
                    <a:pt x="46759" y="19392"/>
                    <a:pt x="43404" y="33607"/>
                  </a:cubicBezTo>
                  <a:cubicBezTo>
                    <a:pt x="41629" y="41186"/>
                    <a:pt x="39781" y="49098"/>
                    <a:pt x="38339" y="55753"/>
                  </a:cubicBezTo>
                  <a:cubicBezTo>
                    <a:pt x="36860" y="62444"/>
                    <a:pt x="35751" y="67842"/>
                    <a:pt x="35455" y="70430"/>
                  </a:cubicBezTo>
                  <a:cubicBezTo>
                    <a:pt x="34307" y="79613"/>
                    <a:pt x="34032" y="86906"/>
                    <a:pt x="33985" y="88435"/>
                  </a:cubicBezTo>
                  <a:lnTo>
                    <a:pt x="715" y="88435"/>
                  </a:lnTo>
                  <a:cubicBezTo>
                    <a:pt x="1603" y="84627"/>
                    <a:pt x="9110" y="52359"/>
                    <a:pt x="12238" y="36232"/>
                  </a:cubicBezTo>
                  <a:cubicBezTo>
                    <a:pt x="13901" y="27655"/>
                    <a:pt x="16304" y="18745"/>
                    <a:pt x="18264" y="12016"/>
                  </a:cubicBezTo>
                  <a:cubicBezTo>
                    <a:pt x="19262" y="8652"/>
                    <a:pt x="20149" y="5805"/>
                    <a:pt x="20815" y="3809"/>
                  </a:cubicBezTo>
                  <a:cubicBezTo>
                    <a:pt x="21111" y="2810"/>
                    <a:pt x="21369" y="1997"/>
                    <a:pt x="21554" y="1480"/>
                  </a:cubicBezTo>
                  <a:cubicBezTo>
                    <a:pt x="21652" y="1188"/>
                    <a:pt x="21718" y="978"/>
                    <a:pt x="21759" y="844"/>
                  </a:cubicBezTo>
                  <a:lnTo>
                    <a:pt x="21759" y="844"/>
                  </a:lnTo>
                  <a:cubicBezTo>
                    <a:pt x="21863" y="839"/>
                    <a:pt x="22005" y="830"/>
                    <a:pt x="22183" y="814"/>
                  </a:cubicBezTo>
                  <a:cubicBezTo>
                    <a:pt x="23403" y="740"/>
                    <a:pt x="26323" y="629"/>
                    <a:pt x="30094" y="629"/>
                  </a:cubicBezTo>
                  <a:close/>
                  <a:moveTo>
                    <a:pt x="30094" y="1"/>
                  </a:moveTo>
                  <a:cubicBezTo>
                    <a:pt x="25066" y="1"/>
                    <a:pt x="21517" y="259"/>
                    <a:pt x="21517" y="259"/>
                  </a:cubicBezTo>
                  <a:cubicBezTo>
                    <a:pt x="21406" y="259"/>
                    <a:pt x="21295" y="333"/>
                    <a:pt x="21258" y="444"/>
                  </a:cubicBezTo>
                  <a:cubicBezTo>
                    <a:pt x="21258" y="444"/>
                    <a:pt x="14973" y="18930"/>
                    <a:pt x="11646" y="36121"/>
                  </a:cubicBezTo>
                  <a:cubicBezTo>
                    <a:pt x="9982" y="44661"/>
                    <a:pt x="7062" y="57823"/>
                    <a:pt x="4585" y="68840"/>
                  </a:cubicBezTo>
                  <a:cubicBezTo>
                    <a:pt x="3328" y="74312"/>
                    <a:pt x="2182" y="79303"/>
                    <a:pt x="1368" y="82889"/>
                  </a:cubicBezTo>
                  <a:cubicBezTo>
                    <a:pt x="962" y="84664"/>
                    <a:pt x="629" y="86105"/>
                    <a:pt x="370" y="87141"/>
                  </a:cubicBezTo>
                  <a:cubicBezTo>
                    <a:pt x="148" y="88139"/>
                    <a:pt x="0" y="88693"/>
                    <a:pt x="0" y="88693"/>
                  </a:cubicBezTo>
                  <a:cubicBezTo>
                    <a:pt x="0" y="88767"/>
                    <a:pt x="0" y="88878"/>
                    <a:pt x="74" y="88952"/>
                  </a:cubicBezTo>
                  <a:cubicBezTo>
                    <a:pt x="148" y="89026"/>
                    <a:pt x="222" y="89063"/>
                    <a:pt x="333" y="89063"/>
                  </a:cubicBezTo>
                  <a:lnTo>
                    <a:pt x="34272" y="89063"/>
                  </a:lnTo>
                  <a:cubicBezTo>
                    <a:pt x="34420" y="89063"/>
                    <a:pt x="34568" y="88915"/>
                    <a:pt x="34568" y="88767"/>
                  </a:cubicBezTo>
                  <a:cubicBezTo>
                    <a:pt x="34568" y="88767"/>
                    <a:pt x="34605" y="88250"/>
                    <a:pt x="34642" y="87362"/>
                  </a:cubicBezTo>
                  <a:cubicBezTo>
                    <a:pt x="34753" y="84664"/>
                    <a:pt x="35085" y="78268"/>
                    <a:pt x="36047" y="70504"/>
                  </a:cubicBezTo>
                  <a:cubicBezTo>
                    <a:pt x="36379" y="67953"/>
                    <a:pt x="37452" y="62555"/>
                    <a:pt x="38930" y="55900"/>
                  </a:cubicBezTo>
                  <a:cubicBezTo>
                    <a:pt x="41112" y="45918"/>
                    <a:pt x="44143" y="33089"/>
                    <a:pt x="46583" y="22812"/>
                  </a:cubicBezTo>
                  <a:cubicBezTo>
                    <a:pt x="47840" y="17636"/>
                    <a:pt x="48949" y="13125"/>
                    <a:pt x="49726" y="9872"/>
                  </a:cubicBezTo>
                  <a:cubicBezTo>
                    <a:pt x="50133" y="8245"/>
                    <a:pt x="50428" y="6951"/>
                    <a:pt x="50650" y="6064"/>
                  </a:cubicBezTo>
                  <a:cubicBezTo>
                    <a:pt x="50872" y="5177"/>
                    <a:pt x="50983" y="4696"/>
                    <a:pt x="50983" y="4696"/>
                  </a:cubicBezTo>
                  <a:cubicBezTo>
                    <a:pt x="51020" y="4585"/>
                    <a:pt x="50983" y="4474"/>
                    <a:pt x="50909" y="4400"/>
                  </a:cubicBezTo>
                  <a:cubicBezTo>
                    <a:pt x="50872" y="4363"/>
                    <a:pt x="47655" y="814"/>
                    <a:pt x="38524" y="259"/>
                  </a:cubicBezTo>
                  <a:cubicBezTo>
                    <a:pt x="35492" y="75"/>
                    <a:pt x="32608" y="1"/>
                    <a:pt x="300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9"/>
            <p:cNvSpPr/>
            <p:nvPr/>
          </p:nvSpPr>
          <p:spPr>
            <a:xfrm>
              <a:off x="5009200" y="2762300"/>
              <a:ext cx="495450" cy="732950"/>
            </a:xfrm>
            <a:custGeom>
              <a:rect b="b" l="l" r="r" t="t"/>
              <a:pathLst>
                <a:path extrusionOk="0" h="29318" w="19818">
                  <a:moveTo>
                    <a:pt x="2515" y="0"/>
                  </a:moveTo>
                  <a:cubicBezTo>
                    <a:pt x="2515" y="0"/>
                    <a:pt x="1" y="10685"/>
                    <a:pt x="1" y="16970"/>
                  </a:cubicBezTo>
                  <a:cubicBezTo>
                    <a:pt x="1" y="22449"/>
                    <a:pt x="3278" y="29317"/>
                    <a:pt x="8798" y="29317"/>
                  </a:cubicBezTo>
                  <a:cubicBezTo>
                    <a:pt x="9646" y="29317"/>
                    <a:pt x="10548" y="29155"/>
                    <a:pt x="11499" y="28800"/>
                  </a:cubicBezTo>
                  <a:cubicBezTo>
                    <a:pt x="18671" y="26101"/>
                    <a:pt x="19817" y="18522"/>
                    <a:pt x="19817" y="13605"/>
                  </a:cubicBezTo>
                  <a:cubicBezTo>
                    <a:pt x="19817" y="8688"/>
                    <a:pt x="19521" y="1959"/>
                    <a:pt x="19521" y="1959"/>
                  </a:cubicBezTo>
                  <a:cubicBezTo>
                    <a:pt x="19521" y="1959"/>
                    <a:pt x="17513" y="3566"/>
                    <a:pt x="14167" y="3566"/>
                  </a:cubicBezTo>
                  <a:cubicBezTo>
                    <a:pt x="13089" y="3566"/>
                    <a:pt x="11871" y="3399"/>
                    <a:pt x="10537" y="2958"/>
                  </a:cubicBezTo>
                  <a:cubicBezTo>
                    <a:pt x="5066" y="1109"/>
                    <a:pt x="2515" y="0"/>
                    <a:pt x="251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9"/>
            <p:cNvSpPr/>
            <p:nvPr/>
          </p:nvSpPr>
          <p:spPr>
            <a:xfrm>
              <a:off x="5024925" y="2762300"/>
              <a:ext cx="478800" cy="363925"/>
            </a:xfrm>
            <a:custGeom>
              <a:rect b="b" l="l" r="r" t="t"/>
              <a:pathLst>
                <a:path extrusionOk="0" h="14557" w="19152">
                  <a:moveTo>
                    <a:pt x="1886" y="0"/>
                  </a:moveTo>
                  <a:cubicBezTo>
                    <a:pt x="1886" y="0"/>
                    <a:pt x="740" y="4917"/>
                    <a:pt x="0" y="10056"/>
                  </a:cubicBezTo>
                  <a:cubicBezTo>
                    <a:pt x="1494" y="12453"/>
                    <a:pt x="4130" y="14556"/>
                    <a:pt x="8798" y="14556"/>
                  </a:cubicBezTo>
                  <a:cubicBezTo>
                    <a:pt x="9098" y="14556"/>
                    <a:pt x="9406" y="14547"/>
                    <a:pt x="9724" y="14530"/>
                  </a:cubicBezTo>
                  <a:cubicBezTo>
                    <a:pt x="13901" y="14271"/>
                    <a:pt x="16933" y="12792"/>
                    <a:pt x="19151" y="10685"/>
                  </a:cubicBezTo>
                  <a:cubicBezTo>
                    <a:pt x="19077" y="6396"/>
                    <a:pt x="18892" y="1959"/>
                    <a:pt x="18892" y="1959"/>
                  </a:cubicBezTo>
                  <a:cubicBezTo>
                    <a:pt x="18892" y="1959"/>
                    <a:pt x="16884" y="3566"/>
                    <a:pt x="13538" y="3566"/>
                  </a:cubicBezTo>
                  <a:cubicBezTo>
                    <a:pt x="12460" y="3566"/>
                    <a:pt x="11242" y="3399"/>
                    <a:pt x="9908" y="2958"/>
                  </a:cubicBezTo>
                  <a:cubicBezTo>
                    <a:pt x="4437" y="1109"/>
                    <a:pt x="1886" y="0"/>
                    <a:pt x="188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9"/>
            <p:cNvSpPr/>
            <p:nvPr/>
          </p:nvSpPr>
          <p:spPr>
            <a:xfrm>
              <a:off x="5031400" y="2805725"/>
              <a:ext cx="452900" cy="320750"/>
            </a:xfrm>
            <a:custGeom>
              <a:rect b="b" l="l" r="r" t="t"/>
              <a:pathLst>
                <a:path extrusionOk="0" h="12830" w="18116">
                  <a:moveTo>
                    <a:pt x="18116" y="2773"/>
                  </a:moveTo>
                  <a:lnTo>
                    <a:pt x="18079" y="2810"/>
                  </a:lnTo>
                  <a:cubicBezTo>
                    <a:pt x="18079" y="2810"/>
                    <a:pt x="18042" y="2810"/>
                    <a:pt x="18042" y="2847"/>
                  </a:cubicBezTo>
                  <a:cubicBezTo>
                    <a:pt x="17931" y="2995"/>
                    <a:pt x="17820" y="3180"/>
                    <a:pt x="17635" y="3402"/>
                  </a:cubicBezTo>
                  <a:cubicBezTo>
                    <a:pt x="17302" y="3883"/>
                    <a:pt x="16859" y="4585"/>
                    <a:pt x="16378" y="5435"/>
                  </a:cubicBezTo>
                  <a:cubicBezTo>
                    <a:pt x="15417" y="7099"/>
                    <a:pt x="14345" y="9317"/>
                    <a:pt x="13864" y="11536"/>
                  </a:cubicBezTo>
                  <a:cubicBezTo>
                    <a:pt x="13827" y="11683"/>
                    <a:pt x="13827" y="11831"/>
                    <a:pt x="13790" y="11979"/>
                  </a:cubicBezTo>
                  <a:cubicBezTo>
                    <a:pt x="15232" y="11499"/>
                    <a:pt x="16526" y="10833"/>
                    <a:pt x="17598" y="10020"/>
                  </a:cubicBezTo>
                  <a:cubicBezTo>
                    <a:pt x="17820" y="6914"/>
                    <a:pt x="18005" y="4437"/>
                    <a:pt x="18116" y="2773"/>
                  </a:cubicBezTo>
                  <a:close/>
                  <a:moveTo>
                    <a:pt x="1553" y="1"/>
                  </a:moveTo>
                  <a:lnTo>
                    <a:pt x="1553" y="75"/>
                  </a:lnTo>
                  <a:cubicBezTo>
                    <a:pt x="1294" y="1184"/>
                    <a:pt x="998" y="2700"/>
                    <a:pt x="666" y="4437"/>
                  </a:cubicBezTo>
                  <a:cubicBezTo>
                    <a:pt x="444" y="5768"/>
                    <a:pt x="185" y="7247"/>
                    <a:pt x="0" y="8689"/>
                  </a:cubicBezTo>
                  <a:cubicBezTo>
                    <a:pt x="1516" y="10944"/>
                    <a:pt x="4104" y="12829"/>
                    <a:pt x="8503" y="12829"/>
                  </a:cubicBezTo>
                  <a:cubicBezTo>
                    <a:pt x="8799" y="12829"/>
                    <a:pt x="9132" y="12793"/>
                    <a:pt x="9465" y="12793"/>
                  </a:cubicBezTo>
                  <a:cubicBezTo>
                    <a:pt x="10796" y="12719"/>
                    <a:pt x="12016" y="12497"/>
                    <a:pt x="13125" y="12201"/>
                  </a:cubicBezTo>
                  <a:cubicBezTo>
                    <a:pt x="13162" y="11942"/>
                    <a:pt x="13236" y="11683"/>
                    <a:pt x="13273" y="11388"/>
                  </a:cubicBezTo>
                  <a:cubicBezTo>
                    <a:pt x="13975" y="8171"/>
                    <a:pt x="15897" y="4955"/>
                    <a:pt x="16933" y="3365"/>
                  </a:cubicBezTo>
                  <a:lnTo>
                    <a:pt x="16933" y="3365"/>
                  </a:lnTo>
                  <a:cubicBezTo>
                    <a:pt x="15676" y="3920"/>
                    <a:pt x="14234" y="4252"/>
                    <a:pt x="12644" y="4326"/>
                  </a:cubicBezTo>
                  <a:cubicBezTo>
                    <a:pt x="12348" y="4363"/>
                    <a:pt x="12053" y="4363"/>
                    <a:pt x="11757" y="4363"/>
                  </a:cubicBezTo>
                  <a:cubicBezTo>
                    <a:pt x="6655" y="4363"/>
                    <a:pt x="3512" y="2219"/>
                    <a:pt x="15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9"/>
            <p:cNvSpPr/>
            <p:nvPr/>
          </p:nvSpPr>
          <p:spPr>
            <a:xfrm>
              <a:off x="5001825" y="2754200"/>
              <a:ext cx="510200" cy="748450"/>
            </a:xfrm>
            <a:custGeom>
              <a:rect b="b" l="l" r="r" t="t"/>
              <a:pathLst>
                <a:path extrusionOk="0" h="29938" w="20408">
                  <a:moveTo>
                    <a:pt x="3044" y="746"/>
                  </a:moveTo>
                  <a:lnTo>
                    <a:pt x="3044" y="746"/>
                  </a:lnTo>
                  <a:cubicBezTo>
                    <a:pt x="3908" y="1120"/>
                    <a:pt x="6406" y="2112"/>
                    <a:pt x="10722" y="3540"/>
                  </a:cubicBezTo>
                  <a:cubicBezTo>
                    <a:pt x="12089" y="4021"/>
                    <a:pt x="13383" y="4206"/>
                    <a:pt x="14493" y="4206"/>
                  </a:cubicBezTo>
                  <a:cubicBezTo>
                    <a:pt x="16987" y="4206"/>
                    <a:pt x="18742" y="3330"/>
                    <a:pt x="19532" y="2835"/>
                  </a:cubicBezTo>
                  <a:lnTo>
                    <a:pt x="19532" y="2835"/>
                  </a:lnTo>
                  <a:cubicBezTo>
                    <a:pt x="19537" y="3002"/>
                    <a:pt x="19546" y="3202"/>
                    <a:pt x="19558" y="3430"/>
                  </a:cubicBezTo>
                  <a:cubicBezTo>
                    <a:pt x="19631" y="5537"/>
                    <a:pt x="19779" y="10269"/>
                    <a:pt x="19779" y="13929"/>
                  </a:cubicBezTo>
                  <a:cubicBezTo>
                    <a:pt x="19779" y="16369"/>
                    <a:pt x="19521" y="19475"/>
                    <a:pt x="18374" y="22248"/>
                  </a:cubicBezTo>
                  <a:cubicBezTo>
                    <a:pt x="17191" y="25020"/>
                    <a:pt x="15195" y="27497"/>
                    <a:pt x="11720" y="28828"/>
                  </a:cubicBezTo>
                  <a:cubicBezTo>
                    <a:pt x="10759" y="29161"/>
                    <a:pt x="9908" y="29309"/>
                    <a:pt x="9095" y="29309"/>
                  </a:cubicBezTo>
                  <a:cubicBezTo>
                    <a:pt x="7764" y="29309"/>
                    <a:pt x="6581" y="28902"/>
                    <a:pt x="5546" y="28200"/>
                  </a:cubicBezTo>
                  <a:cubicBezTo>
                    <a:pt x="3993" y="27165"/>
                    <a:pt x="2736" y="25464"/>
                    <a:pt x="1886" y="23505"/>
                  </a:cubicBezTo>
                  <a:cubicBezTo>
                    <a:pt x="1072" y="21545"/>
                    <a:pt x="592" y="19327"/>
                    <a:pt x="592" y="17294"/>
                  </a:cubicBezTo>
                  <a:cubicBezTo>
                    <a:pt x="592" y="14188"/>
                    <a:pt x="1220" y="9936"/>
                    <a:pt x="1849" y="6498"/>
                  </a:cubicBezTo>
                  <a:cubicBezTo>
                    <a:pt x="2181" y="4761"/>
                    <a:pt x="2477" y="3245"/>
                    <a:pt x="2736" y="2136"/>
                  </a:cubicBezTo>
                  <a:cubicBezTo>
                    <a:pt x="2847" y="1581"/>
                    <a:pt x="2958" y="1174"/>
                    <a:pt x="3032" y="842"/>
                  </a:cubicBezTo>
                  <a:cubicBezTo>
                    <a:pt x="3036" y="808"/>
                    <a:pt x="3040" y="776"/>
                    <a:pt x="3044" y="746"/>
                  </a:cubicBezTo>
                  <a:close/>
                  <a:moveTo>
                    <a:pt x="2828" y="1"/>
                  </a:moveTo>
                  <a:cubicBezTo>
                    <a:pt x="2782" y="1"/>
                    <a:pt x="2736" y="10"/>
                    <a:pt x="2699" y="28"/>
                  </a:cubicBezTo>
                  <a:cubicBezTo>
                    <a:pt x="2588" y="65"/>
                    <a:pt x="2551" y="139"/>
                    <a:pt x="2514" y="250"/>
                  </a:cubicBezTo>
                  <a:cubicBezTo>
                    <a:pt x="2514" y="250"/>
                    <a:pt x="1886" y="2912"/>
                    <a:pt x="1257" y="6387"/>
                  </a:cubicBezTo>
                  <a:cubicBezTo>
                    <a:pt x="629" y="9862"/>
                    <a:pt x="0" y="14114"/>
                    <a:pt x="0" y="17294"/>
                  </a:cubicBezTo>
                  <a:cubicBezTo>
                    <a:pt x="0" y="20103"/>
                    <a:pt x="813" y="23246"/>
                    <a:pt x="2366" y="25686"/>
                  </a:cubicBezTo>
                  <a:cubicBezTo>
                    <a:pt x="3143" y="26906"/>
                    <a:pt x="4067" y="27978"/>
                    <a:pt x="5213" y="28718"/>
                  </a:cubicBezTo>
                  <a:cubicBezTo>
                    <a:pt x="6322" y="29494"/>
                    <a:pt x="7653" y="29938"/>
                    <a:pt x="9095" y="29938"/>
                  </a:cubicBezTo>
                  <a:cubicBezTo>
                    <a:pt x="9982" y="29938"/>
                    <a:pt x="10943" y="29753"/>
                    <a:pt x="11905" y="29383"/>
                  </a:cubicBezTo>
                  <a:cubicBezTo>
                    <a:pt x="15602" y="28015"/>
                    <a:pt x="17746" y="25390"/>
                    <a:pt x="18929" y="22469"/>
                  </a:cubicBezTo>
                  <a:cubicBezTo>
                    <a:pt x="20112" y="19586"/>
                    <a:pt x="20408" y="16406"/>
                    <a:pt x="20408" y="13929"/>
                  </a:cubicBezTo>
                  <a:cubicBezTo>
                    <a:pt x="20408" y="9012"/>
                    <a:pt x="20112" y="2283"/>
                    <a:pt x="20112" y="2283"/>
                  </a:cubicBezTo>
                  <a:cubicBezTo>
                    <a:pt x="20112" y="2136"/>
                    <a:pt x="20038" y="2062"/>
                    <a:pt x="19927" y="1988"/>
                  </a:cubicBezTo>
                  <a:cubicBezTo>
                    <a:pt x="19906" y="1977"/>
                    <a:pt x="19878" y="1972"/>
                    <a:pt x="19847" y="1972"/>
                  </a:cubicBezTo>
                  <a:cubicBezTo>
                    <a:pt x="19773" y="1972"/>
                    <a:pt x="19684" y="1999"/>
                    <a:pt x="19631" y="2025"/>
                  </a:cubicBezTo>
                  <a:lnTo>
                    <a:pt x="19594" y="2062"/>
                  </a:lnTo>
                  <a:cubicBezTo>
                    <a:pt x="19410" y="2210"/>
                    <a:pt x="17524" y="3577"/>
                    <a:pt x="14493" y="3577"/>
                  </a:cubicBezTo>
                  <a:cubicBezTo>
                    <a:pt x="13420" y="3577"/>
                    <a:pt x="12237" y="3393"/>
                    <a:pt x="10943" y="2986"/>
                  </a:cubicBezTo>
                  <a:cubicBezTo>
                    <a:pt x="8208" y="2062"/>
                    <a:pt x="6211" y="1322"/>
                    <a:pt x="4880" y="805"/>
                  </a:cubicBezTo>
                  <a:cubicBezTo>
                    <a:pt x="4215" y="583"/>
                    <a:pt x="3734" y="361"/>
                    <a:pt x="3438" y="250"/>
                  </a:cubicBezTo>
                  <a:cubicBezTo>
                    <a:pt x="3253" y="176"/>
                    <a:pt x="3143" y="102"/>
                    <a:pt x="3069" y="102"/>
                  </a:cubicBezTo>
                  <a:cubicBezTo>
                    <a:pt x="2995" y="65"/>
                    <a:pt x="2958" y="28"/>
                    <a:pt x="2958" y="28"/>
                  </a:cubicBezTo>
                  <a:cubicBezTo>
                    <a:pt x="2921" y="10"/>
                    <a:pt x="2875" y="1"/>
                    <a:pt x="28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9"/>
            <p:cNvSpPr/>
            <p:nvPr/>
          </p:nvSpPr>
          <p:spPr>
            <a:xfrm>
              <a:off x="5354875" y="2859575"/>
              <a:ext cx="133125" cy="419400"/>
            </a:xfrm>
            <a:custGeom>
              <a:rect b="b" l="l" r="r" t="t"/>
              <a:pathLst>
                <a:path extrusionOk="0" h="16776" w="5325">
                  <a:moveTo>
                    <a:pt x="4991" y="0"/>
                  </a:moveTo>
                  <a:cubicBezTo>
                    <a:pt x="4895" y="0"/>
                    <a:pt x="4800" y="49"/>
                    <a:pt x="4733" y="139"/>
                  </a:cubicBezTo>
                  <a:cubicBezTo>
                    <a:pt x="4733" y="139"/>
                    <a:pt x="1332" y="4649"/>
                    <a:pt x="334" y="9234"/>
                  </a:cubicBezTo>
                  <a:cubicBezTo>
                    <a:pt x="112" y="10343"/>
                    <a:pt x="1" y="11341"/>
                    <a:pt x="1" y="12228"/>
                  </a:cubicBezTo>
                  <a:cubicBezTo>
                    <a:pt x="1" y="15001"/>
                    <a:pt x="925" y="16591"/>
                    <a:pt x="925" y="16628"/>
                  </a:cubicBezTo>
                  <a:cubicBezTo>
                    <a:pt x="999" y="16726"/>
                    <a:pt x="1106" y="16776"/>
                    <a:pt x="1213" y="16776"/>
                  </a:cubicBezTo>
                  <a:cubicBezTo>
                    <a:pt x="1266" y="16776"/>
                    <a:pt x="1319" y="16763"/>
                    <a:pt x="1369" y="16739"/>
                  </a:cubicBezTo>
                  <a:cubicBezTo>
                    <a:pt x="1517" y="16665"/>
                    <a:pt x="1554" y="16443"/>
                    <a:pt x="1480" y="16295"/>
                  </a:cubicBezTo>
                  <a:cubicBezTo>
                    <a:pt x="1369" y="16147"/>
                    <a:pt x="629" y="14705"/>
                    <a:pt x="629" y="12228"/>
                  </a:cubicBezTo>
                  <a:cubicBezTo>
                    <a:pt x="629" y="11378"/>
                    <a:pt x="703" y="10417"/>
                    <a:pt x="925" y="9382"/>
                  </a:cubicBezTo>
                  <a:cubicBezTo>
                    <a:pt x="1406" y="7163"/>
                    <a:pt x="2478" y="4945"/>
                    <a:pt x="3439" y="3281"/>
                  </a:cubicBezTo>
                  <a:cubicBezTo>
                    <a:pt x="3920" y="2431"/>
                    <a:pt x="4363" y="1729"/>
                    <a:pt x="4696" y="1248"/>
                  </a:cubicBezTo>
                  <a:cubicBezTo>
                    <a:pt x="4881" y="1026"/>
                    <a:pt x="4992" y="841"/>
                    <a:pt x="5103" y="693"/>
                  </a:cubicBezTo>
                  <a:cubicBezTo>
                    <a:pt x="5177" y="582"/>
                    <a:pt x="5251" y="509"/>
                    <a:pt x="5251" y="509"/>
                  </a:cubicBezTo>
                  <a:cubicBezTo>
                    <a:pt x="5325" y="361"/>
                    <a:pt x="5325" y="176"/>
                    <a:pt x="5177" y="65"/>
                  </a:cubicBezTo>
                  <a:cubicBezTo>
                    <a:pt x="5118" y="21"/>
                    <a:pt x="5054" y="0"/>
                    <a:pt x="4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9"/>
            <p:cNvSpPr/>
            <p:nvPr/>
          </p:nvSpPr>
          <p:spPr>
            <a:xfrm>
              <a:off x="3913950" y="2701900"/>
              <a:ext cx="2461350" cy="2225975"/>
            </a:xfrm>
            <a:custGeom>
              <a:rect b="b" l="l" r="r" t="t"/>
              <a:pathLst>
                <a:path extrusionOk="0" h="89039" w="98454">
                  <a:moveTo>
                    <a:pt x="45813" y="0"/>
                  </a:moveTo>
                  <a:cubicBezTo>
                    <a:pt x="45788" y="0"/>
                    <a:pt x="45770" y="13"/>
                    <a:pt x="45770" y="13"/>
                  </a:cubicBezTo>
                  <a:cubicBezTo>
                    <a:pt x="45770" y="13"/>
                    <a:pt x="18819" y="457"/>
                    <a:pt x="16859" y="567"/>
                  </a:cubicBezTo>
                  <a:cubicBezTo>
                    <a:pt x="14863" y="715"/>
                    <a:pt x="15713" y="14210"/>
                    <a:pt x="15713" y="33434"/>
                  </a:cubicBezTo>
                  <a:cubicBezTo>
                    <a:pt x="15713" y="51106"/>
                    <a:pt x="2219" y="83863"/>
                    <a:pt x="1" y="89038"/>
                  </a:cubicBezTo>
                  <a:lnTo>
                    <a:pt x="25584" y="89038"/>
                  </a:lnTo>
                  <a:cubicBezTo>
                    <a:pt x="26398" y="85489"/>
                    <a:pt x="30280" y="69259"/>
                    <a:pt x="33126" y="60423"/>
                  </a:cubicBezTo>
                  <a:cubicBezTo>
                    <a:pt x="36380" y="50441"/>
                    <a:pt x="40594" y="38093"/>
                    <a:pt x="41408" y="30625"/>
                  </a:cubicBezTo>
                  <a:cubicBezTo>
                    <a:pt x="42258" y="23194"/>
                    <a:pt x="45770" y="3377"/>
                    <a:pt x="45770" y="3377"/>
                  </a:cubicBezTo>
                  <a:cubicBezTo>
                    <a:pt x="46226" y="275"/>
                    <a:pt x="45932" y="0"/>
                    <a:pt x="45813" y="0"/>
                  </a:cubicBezTo>
                  <a:close/>
                  <a:moveTo>
                    <a:pt x="67668" y="1054"/>
                  </a:moveTo>
                  <a:cubicBezTo>
                    <a:pt x="63932" y="1054"/>
                    <a:pt x="63331" y="2426"/>
                    <a:pt x="63331" y="4375"/>
                  </a:cubicBezTo>
                  <a:cubicBezTo>
                    <a:pt x="63331" y="4375"/>
                    <a:pt x="62629" y="13211"/>
                    <a:pt x="61779" y="26854"/>
                  </a:cubicBezTo>
                  <a:cubicBezTo>
                    <a:pt x="60928" y="40459"/>
                    <a:pt x="57564" y="57059"/>
                    <a:pt x="53238" y="68150"/>
                  </a:cubicBezTo>
                  <a:cubicBezTo>
                    <a:pt x="48876" y="79241"/>
                    <a:pt x="49024" y="85970"/>
                    <a:pt x="49135" y="88077"/>
                  </a:cubicBezTo>
                  <a:cubicBezTo>
                    <a:pt x="49172" y="88447"/>
                    <a:pt x="49209" y="88780"/>
                    <a:pt x="49209" y="89038"/>
                  </a:cubicBezTo>
                  <a:lnTo>
                    <a:pt x="68766" y="89038"/>
                  </a:lnTo>
                  <a:cubicBezTo>
                    <a:pt x="68248" y="85896"/>
                    <a:pt x="67990" y="78465"/>
                    <a:pt x="72759" y="65451"/>
                  </a:cubicBezTo>
                  <a:cubicBezTo>
                    <a:pt x="72759" y="65451"/>
                    <a:pt x="72759" y="77134"/>
                    <a:pt x="73868" y="80498"/>
                  </a:cubicBezTo>
                  <a:cubicBezTo>
                    <a:pt x="74489" y="82381"/>
                    <a:pt x="74727" y="83383"/>
                    <a:pt x="75575" y="83383"/>
                  </a:cubicBezTo>
                  <a:cubicBezTo>
                    <a:pt x="76242" y="83383"/>
                    <a:pt x="77286" y="82762"/>
                    <a:pt x="79192" y="81459"/>
                  </a:cubicBezTo>
                  <a:cubicBezTo>
                    <a:pt x="83554" y="78539"/>
                    <a:pt x="98453" y="59425"/>
                    <a:pt x="98453" y="59425"/>
                  </a:cubicBezTo>
                  <a:lnTo>
                    <a:pt x="98453" y="53103"/>
                  </a:lnTo>
                  <a:cubicBezTo>
                    <a:pt x="98453" y="53103"/>
                    <a:pt x="92538" y="56615"/>
                    <a:pt x="88323" y="58722"/>
                  </a:cubicBezTo>
                  <a:cubicBezTo>
                    <a:pt x="87504" y="59132"/>
                    <a:pt x="86834" y="59335"/>
                    <a:pt x="86294" y="59335"/>
                  </a:cubicBezTo>
                  <a:cubicBezTo>
                    <a:pt x="84060" y="59335"/>
                    <a:pt x="84066" y="55855"/>
                    <a:pt x="84959" y="49184"/>
                  </a:cubicBezTo>
                  <a:cubicBezTo>
                    <a:pt x="86068" y="40903"/>
                    <a:pt x="95791" y="9440"/>
                    <a:pt x="95902" y="7185"/>
                  </a:cubicBezTo>
                  <a:cubicBezTo>
                    <a:pt x="96050" y="4930"/>
                    <a:pt x="79192" y="2564"/>
                    <a:pt x="71761" y="1418"/>
                  </a:cubicBezTo>
                  <a:cubicBezTo>
                    <a:pt x="70093" y="1169"/>
                    <a:pt x="68749" y="1054"/>
                    <a:pt x="67668" y="105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9"/>
            <p:cNvSpPr/>
            <p:nvPr/>
          </p:nvSpPr>
          <p:spPr>
            <a:xfrm>
              <a:off x="5139525" y="3731850"/>
              <a:ext cx="1235775" cy="1196025"/>
            </a:xfrm>
            <a:custGeom>
              <a:rect b="b" l="l" r="r" t="t"/>
              <a:pathLst>
                <a:path extrusionOk="0" h="47841" w="49431">
                  <a:moveTo>
                    <a:pt x="32276" y="0"/>
                  </a:moveTo>
                  <a:cubicBezTo>
                    <a:pt x="32276" y="0"/>
                    <a:pt x="14678" y="31388"/>
                    <a:pt x="5842" y="37969"/>
                  </a:cubicBezTo>
                  <a:cubicBezTo>
                    <a:pt x="3883" y="39448"/>
                    <a:pt x="1960" y="40779"/>
                    <a:pt x="259" y="42073"/>
                  </a:cubicBezTo>
                  <a:cubicBezTo>
                    <a:pt x="1" y="44402"/>
                    <a:pt x="75" y="46029"/>
                    <a:pt x="112" y="46879"/>
                  </a:cubicBezTo>
                  <a:cubicBezTo>
                    <a:pt x="149" y="47249"/>
                    <a:pt x="186" y="47582"/>
                    <a:pt x="186" y="47840"/>
                  </a:cubicBezTo>
                  <a:lnTo>
                    <a:pt x="19743" y="47840"/>
                  </a:lnTo>
                  <a:cubicBezTo>
                    <a:pt x="19225" y="44698"/>
                    <a:pt x="18967" y="37267"/>
                    <a:pt x="23736" y="24253"/>
                  </a:cubicBezTo>
                  <a:cubicBezTo>
                    <a:pt x="23736" y="24253"/>
                    <a:pt x="23736" y="35936"/>
                    <a:pt x="24845" y="39300"/>
                  </a:cubicBezTo>
                  <a:cubicBezTo>
                    <a:pt x="25466" y="41183"/>
                    <a:pt x="25704" y="42185"/>
                    <a:pt x="26552" y="42185"/>
                  </a:cubicBezTo>
                  <a:cubicBezTo>
                    <a:pt x="27219" y="42185"/>
                    <a:pt x="28263" y="41564"/>
                    <a:pt x="30169" y="40261"/>
                  </a:cubicBezTo>
                  <a:cubicBezTo>
                    <a:pt x="34531" y="37341"/>
                    <a:pt x="49430" y="18227"/>
                    <a:pt x="49430" y="18227"/>
                  </a:cubicBezTo>
                  <a:lnTo>
                    <a:pt x="49430" y="11905"/>
                  </a:lnTo>
                  <a:cubicBezTo>
                    <a:pt x="49430" y="11905"/>
                    <a:pt x="43515" y="15417"/>
                    <a:pt x="39300" y="17524"/>
                  </a:cubicBezTo>
                  <a:cubicBezTo>
                    <a:pt x="38481" y="17934"/>
                    <a:pt x="37811" y="18137"/>
                    <a:pt x="37271" y="18137"/>
                  </a:cubicBezTo>
                  <a:cubicBezTo>
                    <a:pt x="35037" y="18137"/>
                    <a:pt x="35043" y="14657"/>
                    <a:pt x="35936" y="7986"/>
                  </a:cubicBezTo>
                  <a:cubicBezTo>
                    <a:pt x="36158" y="6396"/>
                    <a:pt x="36676" y="3919"/>
                    <a:pt x="37415" y="962"/>
                  </a:cubicBezTo>
                  <a:lnTo>
                    <a:pt x="3227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9"/>
            <p:cNvSpPr/>
            <p:nvPr/>
          </p:nvSpPr>
          <p:spPr>
            <a:xfrm>
              <a:off x="3913950" y="3766050"/>
              <a:ext cx="429825" cy="1161825"/>
            </a:xfrm>
            <a:custGeom>
              <a:rect b="b" l="l" r="r" t="t"/>
              <a:pathLst>
                <a:path extrusionOk="0" h="46473" w="17193">
                  <a:moveTo>
                    <a:pt x="17192" y="0"/>
                  </a:moveTo>
                  <a:lnTo>
                    <a:pt x="13162" y="8097"/>
                  </a:lnTo>
                  <a:cubicBezTo>
                    <a:pt x="9095" y="24549"/>
                    <a:pt x="1590" y="42738"/>
                    <a:pt x="1" y="46472"/>
                  </a:cubicBezTo>
                  <a:lnTo>
                    <a:pt x="6101" y="46472"/>
                  </a:lnTo>
                  <a:lnTo>
                    <a:pt x="1719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9"/>
            <p:cNvSpPr/>
            <p:nvPr/>
          </p:nvSpPr>
          <p:spPr>
            <a:xfrm>
              <a:off x="5142300" y="4519325"/>
              <a:ext cx="933525" cy="401150"/>
            </a:xfrm>
            <a:custGeom>
              <a:rect b="b" l="l" r="r" t="t"/>
              <a:pathLst>
                <a:path extrusionOk="0" h="16046" w="37341">
                  <a:moveTo>
                    <a:pt x="24142" y="777"/>
                  </a:moveTo>
                  <a:lnTo>
                    <a:pt x="24142" y="777"/>
                  </a:lnTo>
                  <a:cubicBezTo>
                    <a:pt x="24216" y="1886"/>
                    <a:pt x="24290" y="2995"/>
                    <a:pt x="24401" y="3993"/>
                  </a:cubicBezTo>
                  <a:cubicBezTo>
                    <a:pt x="24549" y="5546"/>
                    <a:pt x="24771" y="6914"/>
                    <a:pt x="25030" y="7690"/>
                  </a:cubicBezTo>
                  <a:cubicBezTo>
                    <a:pt x="25252" y="8430"/>
                    <a:pt x="25436" y="8984"/>
                    <a:pt x="25621" y="9428"/>
                  </a:cubicBezTo>
                  <a:cubicBezTo>
                    <a:pt x="25769" y="9872"/>
                    <a:pt x="25954" y="10167"/>
                    <a:pt x="26102" y="10278"/>
                  </a:cubicBezTo>
                  <a:cubicBezTo>
                    <a:pt x="26213" y="10352"/>
                    <a:pt x="26287" y="10389"/>
                    <a:pt x="26435" y="10389"/>
                  </a:cubicBezTo>
                  <a:lnTo>
                    <a:pt x="26472" y="10389"/>
                  </a:lnTo>
                  <a:cubicBezTo>
                    <a:pt x="26693" y="10389"/>
                    <a:pt x="27100" y="10241"/>
                    <a:pt x="27655" y="9945"/>
                  </a:cubicBezTo>
                  <a:cubicBezTo>
                    <a:pt x="28209" y="9650"/>
                    <a:pt x="28949" y="9169"/>
                    <a:pt x="29910" y="8541"/>
                  </a:cubicBezTo>
                  <a:cubicBezTo>
                    <a:pt x="30797" y="7912"/>
                    <a:pt x="32276" y="6507"/>
                    <a:pt x="33940" y="4696"/>
                  </a:cubicBezTo>
                  <a:cubicBezTo>
                    <a:pt x="35012" y="3550"/>
                    <a:pt x="36158" y="2256"/>
                    <a:pt x="37341" y="888"/>
                  </a:cubicBezTo>
                  <a:lnTo>
                    <a:pt x="24142" y="777"/>
                  </a:lnTo>
                  <a:close/>
                  <a:moveTo>
                    <a:pt x="11868" y="0"/>
                  </a:moveTo>
                  <a:cubicBezTo>
                    <a:pt x="9613" y="2847"/>
                    <a:pt x="7506" y="5176"/>
                    <a:pt x="5731" y="6470"/>
                  </a:cubicBezTo>
                  <a:cubicBezTo>
                    <a:pt x="3883" y="7875"/>
                    <a:pt x="2108" y="9132"/>
                    <a:pt x="481" y="10315"/>
                  </a:cubicBezTo>
                  <a:cubicBezTo>
                    <a:pt x="333" y="11757"/>
                    <a:pt x="259" y="12940"/>
                    <a:pt x="259" y="13827"/>
                  </a:cubicBezTo>
                  <a:cubicBezTo>
                    <a:pt x="259" y="14493"/>
                    <a:pt x="296" y="15010"/>
                    <a:pt x="333" y="15343"/>
                  </a:cubicBezTo>
                  <a:lnTo>
                    <a:pt x="1" y="15380"/>
                  </a:lnTo>
                  <a:lnTo>
                    <a:pt x="333" y="15380"/>
                  </a:lnTo>
                  <a:cubicBezTo>
                    <a:pt x="333" y="15602"/>
                    <a:pt x="370" y="15824"/>
                    <a:pt x="370" y="16046"/>
                  </a:cubicBezTo>
                  <a:lnTo>
                    <a:pt x="19299" y="16046"/>
                  </a:lnTo>
                  <a:cubicBezTo>
                    <a:pt x="19151" y="15195"/>
                    <a:pt x="19077" y="14086"/>
                    <a:pt x="19077" y="12681"/>
                  </a:cubicBezTo>
                  <a:cubicBezTo>
                    <a:pt x="19077" y="9872"/>
                    <a:pt x="19447" y="5953"/>
                    <a:pt x="20778" y="740"/>
                  </a:cubicBezTo>
                  <a:lnTo>
                    <a:pt x="13273" y="666"/>
                  </a:lnTo>
                  <a:cubicBezTo>
                    <a:pt x="12682" y="666"/>
                    <a:pt x="12201" y="407"/>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9"/>
            <p:cNvSpPr/>
            <p:nvPr/>
          </p:nvSpPr>
          <p:spPr>
            <a:xfrm>
              <a:off x="3925975" y="4024850"/>
              <a:ext cx="355850" cy="895625"/>
            </a:xfrm>
            <a:custGeom>
              <a:rect b="b" l="l" r="r" t="t"/>
              <a:pathLst>
                <a:path extrusionOk="0" h="35825" w="14234">
                  <a:moveTo>
                    <a:pt x="14234" y="0"/>
                  </a:moveTo>
                  <a:lnTo>
                    <a:pt x="11498" y="8060"/>
                  </a:lnTo>
                  <a:lnTo>
                    <a:pt x="12348" y="7912"/>
                  </a:lnTo>
                  <a:lnTo>
                    <a:pt x="14234" y="0"/>
                  </a:lnTo>
                  <a:close/>
                  <a:moveTo>
                    <a:pt x="7727" y="27358"/>
                  </a:moveTo>
                  <a:lnTo>
                    <a:pt x="7727" y="27358"/>
                  </a:lnTo>
                  <a:cubicBezTo>
                    <a:pt x="5805" y="27913"/>
                    <a:pt x="4104" y="28394"/>
                    <a:pt x="2847" y="28726"/>
                  </a:cubicBezTo>
                  <a:cubicBezTo>
                    <a:pt x="1590" y="31980"/>
                    <a:pt x="555" y="34457"/>
                    <a:pt x="0" y="35825"/>
                  </a:cubicBezTo>
                  <a:lnTo>
                    <a:pt x="5694" y="35825"/>
                  </a:lnTo>
                  <a:lnTo>
                    <a:pt x="7727" y="27358"/>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9"/>
            <p:cNvSpPr/>
            <p:nvPr/>
          </p:nvSpPr>
          <p:spPr>
            <a:xfrm>
              <a:off x="3906550" y="2694575"/>
              <a:ext cx="2476150" cy="2241625"/>
            </a:xfrm>
            <a:custGeom>
              <a:rect b="b" l="l" r="r" t="t"/>
              <a:pathLst>
                <a:path extrusionOk="0" h="89665" w="99046">
                  <a:moveTo>
                    <a:pt x="25427" y="29501"/>
                  </a:moveTo>
                  <a:cubicBezTo>
                    <a:pt x="25333" y="29501"/>
                    <a:pt x="25243" y="29537"/>
                    <a:pt x="25178" y="29624"/>
                  </a:cubicBezTo>
                  <a:lnTo>
                    <a:pt x="20704" y="35502"/>
                  </a:lnTo>
                  <a:cubicBezTo>
                    <a:pt x="20594" y="35650"/>
                    <a:pt x="20594" y="35835"/>
                    <a:pt x="20741" y="35946"/>
                  </a:cubicBezTo>
                  <a:cubicBezTo>
                    <a:pt x="20803" y="35992"/>
                    <a:pt x="20872" y="36013"/>
                    <a:pt x="20939" y="36013"/>
                  </a:cubicBezTo>
                  <a:cubicBezTo>
                    <a:pt x="21031" y="36013"/>
                    <a:pt x="21121" y="35973"/>
                    <a:pt x="21185" y="35909"/>
                  </a:cubicBezTo>
                  <a:lnTo>
                    <a:pt x="25659" y="29993"/>
                  </a:lnTo>
                  <a:cubicBezTo>
                    <a:pt x="25769" y="29846"/>
                    <a:pt x="25732" y="29661"/>
                    <a:pt x="25622" y="29550"/>
                  </a:cubicBezTo>
                  <a:cubicBezTo>
                    <a:pt x="25560" y="29519"/>
                    <a:pt x="25493" y="29501"/>
                    <a:pt x="25427" y="29501"/>
                  </a:cubicBezTo>
                  <a:close/>
                  <a:moveTo>
                    <a:pt x="84879" y="20321"/>
                  </a:moveTo>
                  <a:cubicBezTo>
                    <a:pt x="84739" y="20321"/>
                    <a:pt x="84619" y="20421"/>
                    <a:pt x="84590" y="20566"/>
                  </a:cubicBezTo>
                  <a:lnTo>
                    <a:pt x="79044" y="41196"/>
                  </a:lnTo>
                  <a:cubicBezTo>
                    <a:pt x="79007" y="41343"/>
                    <a:pt x="79118" y="41528"/>
                    <a:pt x="79266" y="41565"/>
                  </a:cubicBezTo>
                  <a:cubicBezTo>
                    <a:pt x="79297" y="41571"/>
                    <a:pt x="79326" y="41574"/>
                    <a:pt x="79355" y="41574"/>
                  </a:cubicBezTo>
                  <a:cubicBezTo>
                    <a:pt x="79497" y="41574"/>
                    <a:pt x="79605" y="41497"/>
                    <a:pt x="79636" y="41343"/>
                  </a:cubicBezTo>
                  <a:lnTo>
                    <a:pt x="85181" y="20714"/>
                  </a:lnTo>
                  <a:cubicBezTo>
                    <a:pt x="85255" y="20529"/>
                    <a:pt x="85144" y="20381"/>
                    <a:pt x="84996" y="20344"/>
                  </a:cubicBezTo>
                  <a:cubicBezTo>
                    <a:pt x="84957" y="20328"/>
                    <a:pt x="84917" y="20321"/>
                    <a:pt x="84879" y="20321"/>
                  </a:cubicBezTo>
                  <a:close/>
                  <a:moveTo>
                    <a:pt x="45982" y="639"/>
                  </a:moveTo>
                  <a:cubicBezTo>
                    <a:pt x="46008" y="736"/>
                    <a:pt x="46029" y="896"/>
                    <a:pt x="46029" y="1119"/>
                  </a:cubicBezTo>
                  <a:cubicBezTo>
                    <a:pt x="46029" y="1600"/>
                    <a:pt x="45955" y="2376"/>
                    <a:pt x="45771" y="3633"/>
                  </a:cubicBezTo>
                  <a:cubicBezTo>
                    <a:pt x="45771" y="3633"/>
                    <a:pt x="42258" y="23413"/>
                    <a:pt x="41408" y="30881"/>
                  </a:cubicBezTo>
                  <a:cubicBezTo>
                    <a:pt x="40595" y="38275"/>
                    <a:pt x="36380" y="50623"/>
                    <a:pt x="33127" y="60605"/>
                  </a:cubicBezTo>
                  <a:cubicBezTo>
                    <a:pt x="30343" y="69280"/>
                    <a:pt x="26571" y="84987"/>
                    <a:pt x="25644" y="89036"/>
                  </a:cubicBezTo>
                  <a:lnTo>
                    <a:pt x="779" y="89036"/>
                  </a:lnTo>
                  <a:cubicBezTo>
                    <a:pt x="2092" y="85905"/>
                    <a:pt x="5803" y="76838"/>
                    <a:pt x="9281" y="66336"/>
                  </a:cubicBezTo>
                  <a:cubicBezTo>
                    <a:pt x="12941" y="55244"/>
                    <a:pt x="16305" y="42637"/>
                    <a:pt x="16342" y="33727"/>
                  </a:cubicBezTo>
                  <a:cubicBezTo>
                    <a:pt x="16342" y="24854"/>
                    <a:pt x="16157" y="17202"/>
                    <a:pt x="16157" y="11545"/>
                  </a:cubicBezTo>
                  <a:cubicBezTo>
                    <a:pt x="16157" y="8218"/>
                    <a:pt x="16194" y="5593"/>
                    <a:pt x="16416" y="3781"/>
                  </a:cubicBezTo>
                  <a:cubicBezTo>
                    <a:pt x="16490" y="2894"/>
                    <a:pt x="16638" y="2191"/>
                    <a:pt x="16786" y="1748"/>
                  </a:cubicBezTo>
                  <a:cubicBezTo>
                    <a:pt x="16860" y="1526"/>
                    <a:pt x="16933" y="1378"/>
                    <a:pt x="17007" y="1267"/>
                  </a:cubicBezTo>
                  <a:cubicBezTo>
                    <a:pt x="17081" y="1193"/>
                    <a:pt x="17118" y="1193"/>
                    <a:pt x="17155" y="1193"/>
                  </a:cubicBezTo>
                  <a:cubicBezTo>
                    <a:pt x="17636" y="1156"/>
                    <a:pt x="19706" y="1082"/>
                    <a:pt x="22516" y="1045"/>
                  </a:cubicBezTo>
                  <a:cubicBezTo>
                    <a:pt x="26694" y="934"/>
                    <a:pt x="32609" y="860"/>
                    <a:pt x="37452" y="750"/>
                  </a:cubicBezTo>
                  <a:cubicBezTo>
                    <a:pt x="39855" y="713"/>
                    <a:pt x="42036" y="676"/>
                    <a:pt x="43589" y="676"/>
                  </a:cubicBezTo>
                  <a:cubicBezTo>
                    <a:pt x="44869" y="645"/>
                    <a:pt x="45721" y="640"/>
                    <a:pt x="45982" y="639"/>
                  </a:cubicBezTo>
                  <a:close/>
                  <a:moveTo>
                    <a:pt x="67916" y="1637"/>
                  </a:moveTo>
                  <a:cubicBezTo>
                    <a:pt x="68988" y="1637"/>
                    <a:pt x="70319" y="1785"/>
                    <a:pt x="72020" y="2007"/>
                  </a:cubicBezTo>
                  <a:cubicBezTo>
                    <a:pt x="75717" y="2598"/>
                    <a:pt x="81743" y="3448"/>
                    <a:pt x="86845" y="4484"/>
                  </a:cubicBezTo>
                  <a:cubicBezTo>
                    <a:pt x="89396" y="4964"/>
                    <a:pt x="91725" y="5519"/>
                    <a:pt x="93389" y="6073"/>
                  </a:cubicBezTo>
                  <a:cubicBezTo>
                    <a:pt x="94202" y="6332"/>
                    <a:pt x="94867" y="6591"/>
                    <a:pt x="95311" y="6887"/>
                  </a:cubicBezTo>
                  <a:cubicBezTo>
                    <a:pt x="95533" y="6998"/>
                    <a:pt x="95681" y="7109"/>
                    <a:pt x="95792" y="7219"/>
                  </a:cubicBezTo>
                  <a:cubicBezTo>
                    <a:pt x="95903" y="7330"/>
                    <a:pt x="95903" y="7404"/>
                    <a:pt x="95903" y="7441"/>
                  </a:cubicBezTo>
                  <a:cubicBezTo>
                    <a:pt x="95903" y="7552"/>
                    <a:pt x="95866" y="7811"/>
                    <a:pt x="95792" y="8144"/>
                  </a:cubicBezTo>
                  <a:cubicBezTo>
                    <a:pt x="95200" y="10806"/>
                    <a:pt x="92760" y="19198"/>
                    <a:pt x="90320" y="27849"/>
                  </a:cubicBezTo>
                  <a:cubicBezTo>
                    <a:pt x="87880" y="36537"/>
                    <a:pt x="85477" y="45484"/>
                    <a:pt x="84959" y="49440"/>
                  </a:cubicBezTo>
                  <a:cubicBezTo>
                    <a:pt x="84590" y="52028"/>
                    <a:pt x="84368" y="54135"/>
                    <a:pt x="84368" y="55762"/>
                  </a:cubicBezTo>
                  <a:cubicBezTo>
                    <a:pt x="84368" y="57056"/>
                    <a:pt x="84516" y="58054"/>
                    <a:pt x="84848" y="58794"/>
                  </a:cubicBezTo>
                  <a:cubicBezTo>
                    <a:pt x="85033" y="59163"/>
                    <a:pt x="85255" y="59459"/>
                    <a:pt x="85551" y="59644"/>
                  </a:cubicBezTo>
                  <a:cubicBezTo>
                    <a:pt x="85847" y="59829"/>
                    <a:pt x="86216" y="59940"/>
                    <a:pt x="86586" y="59940"/>
                  </a:cubicBezTo>
                  <a:cubicBezTo>
                    <a:pt x="87215" y="59940"/>
                    <a:pt x="87917" y="59718"/>
                    <a:pt x="88767" y="59311"/>
                  </a:cubicBezTo>
                  <a:cubicBezTo>
                    <a:pt x="92261" y="57533"/>
                    <a:pt x="96924" y="54816"/>
                    <a:pt x="98417" y="53938"/>
                  </a:cubicBezTo>
                  <a:lnTo>
                    <a:pt x="98417" y="53938"/>
                  </a:lnTo>
                  <a:lnTo>
                    <a:pt x="98417" y="59631"/>
                  </a:lnTo>
                  <a:lnTo>
                    <a:pt x="98417" y="59631"/>
                  </a:lnTo>
                  <a:cubicBezTo>
                    <a:pt x="98320" y="59757"/>
                    <a:pt x="98132" y="60003"/>
                    <a:pt x="97862" y="60346"/>
                  </a:cubicBezTo>
                  <a:cubicBezTo>
                    <a:pt x="96383" y="62195"/>
                    <a:pt x="92686" y="66853"/>
                    <a:pt x="88878" y="71364"/>
                  </a:cubicBezTo>
                  <a:cubicBezTo>
                    <a:pt x="86993" y="73619"/>
                    <a:pt x="85070" y="75874"/>
                    <a:pt x="83370" y="77686"/>
                  </a:cubicBezTo>
                  <a:cubicBezTo>
                    <a:pt x="81706" y="79497"/>
                    <a:pt x="80227" y="80902"/>
                    <a:pt x="79340" y="81531"/>
                  </a:cubicBezTo>
                  <a:cubicBezTo>
                    <a:pt x="78379" y="82159"/>
                    <a:pt x="77639" y="82640"/>
                    <a:pt x="77085" y="82935"/>
                  </a:cubicBezTo>
                  <a:cubicBezTo>
                    <a:pt x="76493" y="83268"/>
                    <a:pt x="76123" y="83379"/>
                    <a:pt x="75865" y="83379"/>
                  </a:cubicBezTo>
                  <a:cubicBezTo>
                    <a:pt x="75717" y="83379"/>
                    <a:pt x="75643" y="83342"/>
                    <a:pt x="75532" y="83268"/>
                  </a:cubicBezTo>
                  <a:cubicBezTo>
                    <a:pt x="75384" y="83157"/>
                    <a:pt x="75199" y="82862"/>
                    <a:pt x="75051" y="82418"/>
                  </a:cubicBezTo>
                  <a:cubicBezTo>
                    <a:pt x="74866" y="81974"/>
                    <a:pt x="74682" y="81420"/>
                    <a:pt x="74460" y="80680"/>
                  </a:cubicBezTo>
                  <a:cubicBezTo>
                    <a:pt x="74201" y="79904"/>
                    <a:pt x="73979" y="78536"/>
                    <a:pt x="73831" y="76983"/>
                  </a:cubicBezTo>
                  <a:cubicBezTo>
                    <a:pt x="73572" y="74654"/>
                    <a:pt x="73461" y="71844"/>
                    <a:pt x="73388" y="69626"/>
                  </a:cubicBezTo>
                  <a:cubicBezTo>
                    <a:pt x="73388" y="68517"/>
                    <a:pt x="73351" y="67556"/>
                    <a:pt x="73351" y="66853"/>
                  </a:cubicBezTo>
                  <a:cubicBezTo>
                    <a:pt x="73351" y="66151"/>
                    <a:pt x="73351" y="65744"/>
                    <a:pt x="73351" y="65744"/>
                  </a:cubicBezTo>
                  <a:cubicBezTo>
                    <a:pt x="73351" y="65596"/>
                    <a:pt x="73240" y="65485"/>
                    <a:pt x="73092" y="65448"/>
                  </a:cubicBezTo>
                  <a:cubicBezTo>
                    <a:pt x="72944" y="65448"/>
                    <a:pt x="72796" y="65522"/>
                    <a:pt x="72759" y="65670"/>
                  </a:cubicBezTo>
                  <a:cubicBezTo>
                    <a:pt x="72750" y="65695"/>
                    <a:pt x="72741" y="65719"/>
                    <a:pt x="72732" y="65744"/>
                  </a:cubicBezTo>
                  <a:lnTo>
                    <a:pt x="72722" y="65744"/>
                  </a:lnTo>
                  <a:cubicBezTo>
                    <a:pt x="72722" y="65746"/>
                    <a:pt x="72722" y="65755"/>
                    <a:pt x="72722" y="65771"/>
                  </a:cubicBezTo>
                  <a:lnTo>
                    <a:pt x="72722" y="65771"/>
                  </a:lnTo>
                  <a:cubicBezTo>
                    <a:pt x="69315" y="75070"/>
                    <a:pt x="68507" y="81545"/>
                    <a:pt x="68507" y="85671"/>
                  </a:cubicBezTo>
                  <a:cubicBezTo>
                    <a:pt x="68507" y="87058"/>
                    <a:pt x="68592" y="88163"/>
                    <a:pt x="68711" y="89036"/>
                  </a:cubicBezTo>
                  <a:lnTo>
                    <a:pt x="49802" y="89036"/>
                  </a:lnTo>
                  <a:cubicBezTo>
                    <a:pt x="49780" y="88832"/>
                    <a:pt x="49763" y="88618"/>
                    <a:pt x="49763" y="88370"/>
                  </a:cubicBezTo>
                  <a:lnTo>
                    <a:pt x="49431" y="88370"/>
                  </a:lnTo>
                  <a:lnTo>
                    <a:pt x="49763" y="88333"/>
                  </a:lnTo>
                  <a:cubicBezTo>
                    <a:pt x="49726" y="88000"/>
                    <a:pt x="49689" y="87483"/>
                    <a:pt x="49689" y="86817"/>
                  </a:cubicBezTo>
                  <a:cubicBezTo>
                    <a:pt x="49689" y="83786"/>
                    <a:pt x="50244" y="77649"/>
                    <a:pt x="53793" y="68554"/>
                  </a:cubicBezTo>
                  <a:cubicBezTo>
                    <a:pt x="58156" y="57389"/>
                    <a:pt x="61557" y="40826"/>
                    <a:pt x="62407" y="27147"/>
                  </a:cubicBezTo>
                  <a:cubicBezTo>
                    <a:pt x="62814" y="20344"/>
                    <a:pt x="63184" y="14725"/>
                    <a:pt x="63479" y="10806"/>
                  </a:cubicBezTo>
                  <a:cubicBezTo>
                    <a:pt x="63627" y="8846"/>
                    <a:pt x="63738" y="7330"/>
                    <a:pt x="63812" y="6295"/>
                  </a:cubicBezTo>
                  <a:cubicBezTo>
                    <a:pt x="63886" y="5260"/>
                    <a:pt x="63923" y="4705"/>
                    <a:pt x="63923" y="4705"/>
                  </a:cubicBezTo>
                  <a:lnTo>
                    <a:pt x="63923" y="4668"/>
                  </a:lnTo>
                  <a:cubicBezTo>
                    <a:pt x="63923" y="4188"/>
                    <a:pt x="63960" y="3781"/>
                    <a:pt x="64071" y="3411"/>
                  </a:cubicBezTo>
                  <a:cubicBezTo>
                    <a:pt x="64219" y="2857"/>
                    <a:pt x="64515" y="2450"/>
                    <a:pt x="65069" y="2154"/>
                  </a:cubicBezTo>
                  <a:cubicBezTo>
                    <a:pt x="65661" y="1859"/>
                    <a:pt x="66548" y="1637"/>
                    <a:pt x="67916" y="1637"/>
                  </a:cubicBezTo>
                  <a:close/>
                  <a:moveTo>
                    <a:pt x="46167" y="0"/>
                  </a:moveTo>
                  <a:cubicBezTo>
                    <a:pt x="46146" y="0"/>
                    <a:pt x="46124" y="3"/>
                    <a:pt x="46103" y="10"/>
                  </a:cubicBezTo>
                  <a:cubicBezTo>
                    <a:pt x="46090" y="10"/>
                    <a:pt x="46078" y="11"/>
                    <a:pt x="46066" y="12"/>
                  </a:cubicBezTo>
                  <a:lnTo>
                    <a:pt x="46066" y="12"/>
                  </a:lnTo>
                  <a:lnTo>
                    <a:pt x="46066" y="10"/>
                  </a:lnTo>
                  <a:cubicBezTo>
                    <a:pt x="46066" y="10"/>
                    <a:pt x="39338" y="121"/>
                    <a:pt x="32350" y="232"/>
                  </a:cubicBezTo>
                  <a:cubicBezTo>
                    <a:pt x="28838" y="306"/>
                    <a:pt x="25289" y="380"/>
                    <a:pt x="22479" y="417"/>
                  </a:cubicBezTo>
                  <a:cubicBezTo>
                    <a:pt x="19669" y="491"/>
                    <a:pt x="17636" y="528"/>
                    <a:pt x="17118" y="565"/>
                  </a:cubicBezTo>
                  <a:cubicBezTo>
                    <a:pt x="16896" y="602"/>
                    <a:pt x="16675" y="713"/>
                    <a:pt x="16564" y="897"/>
                  </a:cubicBezTo>
                  <a:cubicBezTo>
                    <a:pt x="16305" y="1193"/>
                    <a:pt x="16157" y="1637"/>
                    <a:pt x="16009" y="2228"/>
                  </a:cubicBezTo>
                  <a:cubicBezTo>
                    <a:pt x="15639" y="3966"/>
                    <a:pt x="15529" y="7182"/>
                    <a:pt x="15529" y="11545"/>
                  </a:cubicBezTo>
                  <a:cubicBezTo>
                    <a:pt x="15529" y="17202"/>
                    <a:pt x="15713" y="24854"/>
                    <a:pt x="15713" y="33727"/>
                  </a:cubicBezTo>
                  <a:cubicBezTo>
                    <a:pt x="15713" y="42490"/>
                    <a:pt x="12349" y="55097"/>
                    <a:pt x="8689" y="66114"/>
                  </a:cubicBezTo>
                  <a:cubicBezTo>
                    <a:pt x="5029" y="77168"/>
                    <a:pt x="1110" y="86633"/>
                    <a:pt x="38" y="89220"/>
                  </a:cubicBezTo>
                  <a:cubicBezTo>
                    <a:pt x="1" y="89331"/>
                    <a:pt x="1" y="89442"/>
                    <a:pt x="38" y="89516"/>
                  </a:cubicBezTo>
                  <a:cubicBezTo>
                    <a:pt x="112" y="89590"/>
                    <a:pt x="223" y="89664"/>
                    <a:pt x="297" y="89664"/>
                  </a:cubicBezTo>
                  <a:lnTo>
                    <a:pt x="25880" y="89664"/>
                  </a:lnTo>
                  <a:cubicBezTo>
                    <a:pt x="26028" y="89664"/>
                    <a:pt x="26139" y="89553"/>
                    <a:pt x="26176" y="89405"/>
                  </a:cubicBezTo>
                  <a:cubicBezTo>
                    <a:pt x="26989" y="85856"/>
                    <a:pt x="30871" y="69626"/>
                    <a:pt x="33718" y="60790"/>
                  </a:cubicBezTo>
                  <a:cubicBezTo>
                    <a:pt x="36972" y="50845"/>
                    <a:pt x="41186" y="38460"/>
                    <a:pt x="42036" y="30955"/>
                  </a:cubicBezTo>
                  <a:cubicBezTo>
                    <a:pt x="42443" y="27258"/>
                    <a:pt x="43515" y="20455"/>
                    <a:pt x="44514" y="14577"/>
                  </a:cubicBezTo>
                  <a:cubicBezTo>
                    <a:pt x="44994" y="11619"/>
                    <a:pt x="45475" y="8920"/>
                    <a:pt x="45807" y="6961"/>
                  </a:cubicBezTo>
                  <a:cubicBezTo>
                    <a:pt x="45992" y="5962"/>
                    <a:pt x="46140" y="5149"/>
                    <a:pt x="46214" y="4595"/>
                  </a:cubicBezTo>
                  <a:cubicBezTo>
                    <a:pt x="46325" y="4040"/>
                    <a:pt x="46362" y="3744"/>
                    <a:pt x="46362" y="3744"/>
                  </a:cubicBezTo>
                  <a:cubicBezTo>
                    <a:pt x="46584" y="2450"/>
                    <a:pt x="46621" y="1637"/>
                    <a:pt x="46621" y="1119"/>
                  </a:cubicBezTo>
                  <a:cubicBezTo>
                    <a:pt x="46621" y="750"/>
                    <a:pt x="46584" y="528"/>
                    <a:pt x="46547" y="343"/>
                  </a:cubicBezTo>
                  <a:cubicBezTo>
                    <a:pt x="46510" y="232"/>
                    <a:pt x="46473" y="158"/>
                    <a:pt x="46399" y="84"/>
                  </a:cubicBezTo>
                  <a:cubicBezTo>
                    <a:pt x="46339" y="54"/>
                    <a:pt x="46255" y="0"/>
                    <a:pt x="46167" y="0"/>
                  </a:cubicBezTo>
                  <a:close/>
                  <a:moveTo>
                    <a:pt x="67916" y="1045"/>
                  </a:moveTo>
                  <a:cubicBezTo>
                    <a:pt x="66030" y="1045"/>
                    <a:pt x="64884" y="1378"/>
                    <a:pt x="64182" y="2044"/>
                  </a:cubicBezTo>
                  <a:cubicBezTo>
                    <a:pt x="63812" y="2376"/>
                    <a:pt x="63590" y="2783"/>
                    <a:pt x="63479" y="3227"/>
                  </a:cubicBezTo>
                  <a:cubicBezTo>
                    <a:pt x="63371" y="3660"/>
                    <a:pt x="63333" y="4128"/>
                    <a:pt x="63332" y="4632"/>
                  </a:cubicBezTo>
                  <a:lnTo>
                    <a:pt x="63332" y="4632"/>
                  </a:lnTo>
                  <a:lnTo>
                    <a:pt x="63332" y="4631"/>
                  </a:lnTo>
                  <a:cubicBezTo>
                    <a:pt x="63332" y="4631"/>
                    <a:pt x="62629" y="13504"/>
                    <a:pt x="61779" y="27110"/>
                  </a:cubicBezTo>
                  <a:cubicBezTo>
                    <a:pt x="60928" y="40715"/>
                    <a:pt x="57564" y="57278"/>
                    <a:pt x="53239" y="68332"/>
                  </a:cubicBezTo>
                  <a:cubicBezTo>
                    <a:pt x="49615" y="77464"/>
                    <a:pt x="49098" y="83712"/>
                    <a:pt x="49098" y="86817"/>
                  </a:cubicBezTo>
                  <a:cubicBezTo>
                    <a:pt x="49098" y="87483"/>
                    <a:pt x="49098" y="88000"/>
                    <a:pt x="49135" y="88407"/>
                  </a:cubicBezTo>
                  <a:cubicBezTo>
                    <a:pt x="49172" y="88777"/>
                    <a:pt x="49172" y="89073"/>
                    <a:pt x="49209" y="89368"/>
                  </a:cubicBezTo>
                  <a:cubicBezTo>
                    <a:pt x="49209" y="89516"/>
                    <a:pt x="49357" y="89664"/>
                    <a:pt x="49505" y="89664"/>
                  </a:cubicBezTo>
                  <a:lnTo>
                    <a:pt x="69062" y="89664"/>
                  </a:lnTo>
                  <a:cubicBezTo>
                    <a:pt x="69173" y="89664"/>
                    <a:pt x="69247" y="89627"/>
                    <a:pt x="69321" y="89553"/>
                  </a:cubicBezTo>
                  <a:cubicBezTo>
                    <a:pt x="69358" y="89479"/>
                    <a:pt x="69395" y="89405"/>
                    <a:pt x="69395" y="89294"/>
                  </a:cubicBezTo>
                  <a:cubicBezTo>
                    <a:pt x="69247" y="88444"/>
                    <a:pt x="69099" y="87224"/>
                    <a:pt x="69099" y="85671"/>
                  </a:cubicBezTo>
                  <a:cubicBezTo>
                    <a:pt x="69099" y="81879"/>
                    <a:pt x="69819" y="75960"/>
                    <a:pt x="72738" y="67481"/>
                  </a:cubicBezTo>
                  <a:lnTo>
                    <a:pt x="72738" y="67481"/>
                  </a:lnTo>
                  <a:cubicBezTo>
                    <a:pt x="72756" y="68639"/>
                    <a:pt x="72793" y="70268"/>
                    <a:pt x="72870" y="72029"/>
                  </a:cubicBezTo>
                  <a:cubicBezTo>
                    <a:pt x="72944" y="73693"/>
                    <a:pt x="73055" y="75467"/>
                    <a:pt x="73203" y="77057"/>
                  </a:cubicBezTo>
                  <a:cubicBezTo>
                    <a:pt x="73351" y="78610"/>
                    <a:pt x="73572" y="79978"/>
                    <a:pt x="73868" y="80902"/>
                  </a:cubicBezTo>
                  <a:cubicBezTo>
                    <a:pt x="74201" y="81826"/>
                    <a:pt x="74386" y="82566"/>
                    <a:pt x="74645" y="83083"/>
                  </a:cubicBezTo>
                  <a:cubicBezTo>
                    <a:pt x="74792" y="83342"/>
                    <a:pt x="74940" y="83564"/>
                    <a:pt x="75125" y="83749"/>
                  </a:cubicBezTo>
                  <a:cubicBezTo>
                    <a:pt x="75347" y="83897"/>
                    <a:pt x="75606" y="84008"/>
                    <a:pt x="75865" y="84008"/>
                  </a:cubicBezTo>
                  <a:cubicBezTo>
                    <a:pt x="76308" y="83971"/>
                    <a:pt x="76752" y="83823"/>
                    <a:pt x="77380" y="83490"/>
                  </a:cubicBezTo>
                  <a:cubicBezTo>
                    <a:pt x="77972" y="83157"/>
                    <a:pt x="78711" y="82677"/>
                    <a:pt x="79673" y="82011"/>
                  </a:cubicBezTo>
                  <a:cubicBezTo>
                    <a:pt x="80819" y="81235"/>
                    <a:pt x="82556" y="79497"/>
                    <a:pt x="84553" y="77279"/>
                  </a:cubicBezTo>
                  <a:cubicBezTo>
                    <a:pt x="90616" y="70661"/>
                    <a:pt x="98971" y="59903"/>
                    <a:pt x="98971" y="59903"/>
                  </a:cubicBezTo>
                  <a:cubicBezTo>
                    <a:pt x="99008" y="59866"/>
                    <a:pt x="99045" y="59792"/>
                    <a:pt x="99045" y="59718"/>
                  </a:cubicBezTo>
                  <a:lnTo>
                    <a:pt x="99045" y="53396"/>
                  </a:lnTo>
                  <a:cubicBezTo>
                    <a:pt x="99045" y="53285"/>
                    <a:pt x="98971" y="53174"/>
                    <a:pt x="98897" y="53137"/>
                  </a:cubicBezTo>
                  <a:cubicBezTo>
                    <a:pt x="98842" y="53100"/>
                    <a:pt x="98786" y="53082"/>
                    <a:pt x="98731" y="53082"/>
                  </a:cubicBezTo>
                  <a:cubicBezTo>
                    <a:pt x="98675" y="53082"/>
                    <a:pt x="98620" y="53100"/>
                    <a:pt x="98565" y="53137"/>
                  </a:cubicBezTo>
                  <a:cubicBezTo>
                    <a:pt x="98565" y="53137"/>
                    <a:pt x="98232" y="53359"/>
                    <a:pt x="97603" y="53729"/>
                  </a:cubicBezTo>
                  <a:cubicBezTo>
                    <a:pt x="95755" y="54801"/>
                    <a:pt x="91651" y="57167"/>
                    <a:pt x="88472" y="58757"/>
                  </a:cubicBezTo>
                  <a:cubicBezTo>
                    <a:pt x="87695" y="59126"/>
                    <a:pt x="87067" y="59311"/>
                    <a:pt x="86586" y="59311"/>
                  </a:cubicBezTo>
                  <a:cubicBezTo>
                    <a:pt x="86290" y="59311"/>
                    <a:pt x="86068" y="59237"/>
                    <a:pt x="85884" y="59126"/>
                  </a:cubicBezTo>
                  <a:cubicBezTo>
                    <a:pt x="85625" y="58941"/>
                    <a:pt x="85403" y="58609"/>
                    <a:pt x="85218" y="58017"/>
                  </a:cubicBezTo>
                  <a:cubicBezTo>
                    <a:pt x="85070" y="57463"/>
                    <a:pt x="84996" y="56723"/>
                    <a:pt x="84996" y="55762"/>
                  </a:cubicBezTo>
                  <a:cubicBezTo>
                    <a:pt x="84996" y="54172"/>
                    <a:pt x="85218" y="52102"/>
                    <a:pt x="85551" y="49514"/>
                  </a:cubicBezTo>
                  <a:cubicBezTo>
                    <a:pt x="86105" y="45410"/>
                    <a:pt x="88804" y="35465"/>
                    <a:pt x="91392" y="26296"/>
                  </a:cubicBezTo>
                  <a:cubicBezTo>
                    <a:pt x="92686" y="21712"/>
                    <a:pt x="93943" y="17312"/>
                    <a:pt x="94904" y="13911"/>
                  </a:cubicBezTo>
                  <a:cubicBezTo>
                    <a:pt x="95385" y="12210"/>
                    <a:pt x="95755" y="10769"/>
                    <a:pt x="96051" y="9660"/>
                  </a:cubicBezTo>
                  <a:cubicBezTo>
                    <a:pt x="96198" y="9105"/>
                    <a:pt x="96309" y="8661"/>
                    <a:pt x="96383" y="8292"/>
                  </a:cubicBezTo>
                  <a:cubicBezTo>
                    <a:pt x="96457" y="7922"/>
                    <a:pt x="96494" y="7663"/>
                    <a:pt x="96531" y="7478"/>
                  </a:cubicBezTo>
                  <a:lnTo>
                    <a:pt x="96531" y="7441"/>
                  </a:lnTo>
                  <a:cubicBezTo>
                    <a:pt x="96531" y="7219"/>
                    <a:pt x="96420" y="6998"/>
                    <a:pt x="96235" y="6813"/>
                  </a:cubicBezTo>
                  <a:cubicBezTo>
                    <a:pt x="95977" y="6480"/>
                    <a:pt x="95496" y="6221"/>
                    <a:pt x="94867" y="5962"/>
                  </a:cubicBezTo>
                  <a:cubicBezTo>
                    <a:pt x="92686" y="5001"/>
                    <a:pt x="88545" y="4114"/>
                    <a:pt x="84146" y="3338"/>
                  </a:cubicBezTo>
                  <a:cubicBezTo>
                    <a:pt x="79746" y="2561"/>
                    <a:pt x="75125" y="1859"/>
                    <a:pt x="72094" y="1415"/>
                  </a:cubicBezTo>
                  <a:cubicBezTo>
                    <a:pt x="70393" y="1156"/>
                    <a:pt x="69025" y="1045"/>
                    <a:pt x="67916" y="104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9"/>
            <p:cNvSpPr/>
            <p:nvPr/>
          </p:nvSpPr>
          <p:spPr>
            <a:xfrm>
              <a:off x="4643200" y="2691125"/>
              <a:ext cx="389150" cy="1764450"/>
            </a:xfrm>
            <a:custGeom>
              <a:rect b="b" l="l" r="r" t="t"/>
              <a:pathLst>
                <a:path extrusionOk="0" h="70578" w="15566">
                  <a:moveTo>
                    <a:pt x="15189" y="0"/>
                  </a:moveTo>
                  <a:cubicBezTo>
                    <a:pt x="15084" y="0"/>
                    <a:pt x="14986" y="50"/>
                    <a:pt x="14937" y="148"/>
                  </a:cubicBezTo>
                  <a:lnTo>
                    <a:pt x="3845" y="20112"/>
                  </a:lnTo>
                  <a:cubicBezTo>
                    <a:pt x="3771" y="20223"/>
                    <a:pt x="3771" y="20334"/>
                    <a:pt x="3845" y="20445"/>
                  </a:cubicBezTo>
                  <a:lnTo>
                    <a:pt x="8171" y="26360"/>
                  </a:lnTo>
                  <a:lnTo>
                    <a:pt x="3217" y="29836"/>
                  </a:lnTo>
                  <a:cubicBezTo>
                    <a:pt x="3143" y="29873"/>
                    <a:pt x="3106" y="29984"/>
                    <a:pt x="3106" y="30057"/>
                  </a:cubicBezTo>
                  <a:lnTo>
                    <a:pt x="0" y="70245"/>
                  </a:lnTo>
                  <a:cubicBezTo>
                    <a:pt x="0" y="70393"/>
                    <a:pt x="111" y="70540"/>
                    <a:pt x="296" y="70577"/>
                  </a:cubicBezTo>
                  <a:cubicBezTo>
                    <a:pt x="444" y="70577"/>
                    <a:pt x="592" y="70429"/>
                    <a:pt x="629" y="70282"/>
                  </a:cubicBezTo>
                  <a:lnTo>
                    <a:pt x="3698" y="30242"/>
                  </a:lnTo>
                  <a:lnTo>
                    <a:pt x="8763" y="26693"/>
                  </a:lnTo>
                  <a:cubicBezTo>
                    <a:pt x="8836" y="26656"/>
                    <a:pt x="8910" y="26582"/>
                    <a:pt x="8910" y="26471"/>
                  </a:cubicBezTo>
                  <a:cubicBezTo>
                    <a:pt x="8910" y="26397"/>
                    <a:pt x="8910" y="26323"/>
                    <a:pt x="8836" y="26249"/>
                  </a:cubicBezTo>
                  <a:lnTo>
                    <a:pt x="4474" y="20223"/>
                  </a:lnTo>
                  <a:lnTo>
                    <a:pt x="15454" y="444"/>
                  </a:lnTo>
                  <a:cubicBezTo>
                    <a:pt x="15565" y="296"/>
                    <a:pt x="15491" y="111"/>
                    <a:pt x="15343" y="37"/>
                  </a:cubicBezTo>
                  <a:cubicBezTo>
                    <a:pt x="15294" y="13"/>
                    <a:pt x="15241" y="0"/>
                    <a:pt x="151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9"/>
            <p:cNvSpPr/>
            <p:nvPr/>
          </p:nvSpPr>
          <p:spPr>
            <a:xfrm>
              <a:off x="5353025" y="2758425"/>
              <a:ext cx="360500" cy="1559225"/>
            </a:xfrm>
            <a:custGeom>
              <a:rect b="b" l="l" r="r" t="t"/>
              <a:pathLst>
                <a:path extrusionOk="0" h="62369" w="14420">
                  <a:moveTo>
                    <a:pt x="9892" y="0"/>
                  </a:moveTo>
                  <a:cubicBezTo>
                    <a:pt x="9873" y="0"/>
                    <a:pt x="9854" y="2"/>
                    <a:pt x="9835" y="7"/>
                  </a:cubicBezTo>
                  <a:cubicBezTo>
                    <a:pt x="9650" y="7"/>
                    <a:pt x="9539" y="192"/>
                    <a:pt x="9576" y="340"/>
                  </a:cubicBezTo>
                  <a:lnTo>
                    <a:pt x="12941" y="20637"/>
                  </a:lnTo>
                  <a:lnTo>
                    <a:pt x="8393" y="24112"/>
                  </a:lnTo>
                  <a:cubicBezTo>
                    <a:pt x="8356" y="24186"/>
                    <a:pt x="8282" y="24260"/>
                    <a:pt x="8282" y="24334"/>
                  </a:cubicBezTo>
                  <a:cubicBezTo>
                    <a:pt x="8282" y="24445"/>
                    <a:pt x="8319" y="24519"/>
                    <a:pt x="8393" y="24593"/>
                  </a:cubicBezTo>
                  <a:lnTo>
                    <a:pt x="13717" y="29399"/>
                  </a:lnTo>
                  <a:lnTo>
                    <a:pt x="75" y="61933"/>
                  </a:lnTo>
                  <a:cubicBezTo>
                    <a:pt x="1" y="62081"/>
                    <a:pt x="75" y="62266"/>
                    <a:pt x="223" y="62340"/>
                  </a:cubicBezTo>
                  <a:cubicBezTo>
                    <a:pt x="262" y="62360"/>
                    <a:pt x="305" y="62369"/>
                    <a:pt x="347" y="62369"/>
                  </a:cubicBezTo>
                  <a:cubicBezTo>
                    <a:pt x="462" y="62369"/>
                    <a:pt x="575" y="62300"/>
                    <a:pt x="629" y="62192"/>
                  </a:cubicBezTo>
                  <a:lnTo>
                    <a:pt x="14382" y="29436"/>
                  </a:lnTo>
                  <a:cubicBezTo>
                    <a:pt x="14419" y="29325"/>
                    <a:pt x="14419" y="29177"/>
                    <a:pt x="14309" y="29103"/>
                  </a:cubicBezTo>
                  <a:lnTo>
                    <a:pt x="9096" y="24371"/>
                  </a:lnTo>
                  <a:lnTo>
                    <a:pt x="13458" y="21043"/>
                  </a:lnTo>
                  <a:cubicBezTo>
                    <a:pt x="13569" y="20970"/>
                    <a:pt x="13606" y="20859"/>
                    <a:pt x="13569" y="20748"/>
                  </a:cubicBezTo>
                  <a:lnTo>
                    <a:pt x="10168" y="266"/>
                  </a:lnTo>
                  <a:cubicBezTo>
                    <a:pt x="10136" y="105"/>
                    <a:pt x="10019" y="0"/>
                    <a:pt x="9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9"/>
            <p:cNvSpPr/>
            <p:nvPr/>
          </p:nvSpPr>
          <p:spPr>
            <a:xfrm>
              <a:off x="4686650" y="3654175"/>
              <a:ext cx="1109125" cy="736700"/>
            </a:xfrm>
            <a:custGeom>
              <a:rect b="b" l="l" r="r" t="t"/>
              <a:pathLst>
                <a:path extrusionOk="0" h="29468" w="44365">
                  <a:moveTo>
                    <a:pt x="25076" y="0"/>
                  </a:moveTo>
                  <a:cubicBezTo>
                    <a:pt x="23741" y="0"/>
                    <a:pt x="16385" y="10267"/>
                    <a:pt x="12200" y="13755"/>
                  </a:cubicBezTo>
                  <a:cubicBezTo>
                    <a:pt x="7986" y="17267"/>
                    <a:pt x="813" y="20225"/>
                    <a:pt x="813" y="20225"/>
                  </a:cubicBezTo>
                  <a:lnTo>
                    <a:pt x="0" y="29467"/>
                  </a:lnTo>
                  <a:lnTo>
                    <a:pt x="12053" y="19227"/>
                  </a:lnTo>
                  <a:lnTo>
                    <a:pt x="13605" y="19227"/>
                  </a:lnTo>
                  <a:cubicBezTo>
                    <a:pt x="15158" y="19227"/>
                    <a:pt x="18115" y="17120"/>
                    <a:pt x="18116" y="17119"/>
                  </a:cubicBezTo>
                  <a:lnTo>
                    <a:pt x="18116" y="17119"/>
                  </a:lnTo>
                  <a:cubicBezTo>
                    <a:pt x="18115" y="17119"/>
                    <a:pt x="17265" y="17970"/>
                    <a:pt x="16822" y="18376"/>
                  </a:cubicBezTo>
                  <a:cubicBezTo>
                    <a:pt x="16415" y="18820"/>
                    <a:pt x="16267" y="20225"/>
                    <a:pt x="16970" y="20336"/>
                  </a:cubicBezTo>
                  <a:cubicBezTo>
                    <a:pt x="17012" y="20345"/>
                    <a:pt x="17060" y="20349"/>
                    <a:pt x="17114" y="20349"/>
                  </a:cubicBezTo>
                  <a:cubicBezTo>
                    <a:pt x="17949" y="20349"/>
                    <a:pt x="20131" y="19298"/>
                    <a:pt x="23292" y="18117"/>
                  </a:cubicBezTo>
                  <a:cubicBezTo>
                    <a:pt x="26656" y="16860"/>
                    <a:pt x="31573" y="13459"/>
                    <a:pt x="32275" y="12757"/>
                  </a:cubicBezTo>
                  <a:cubicBezTo>
                    <a:pt x="32978" y="12054"/>
                    <a:pt x="28616" y="6435"/>
                    <a:pt x="28615" y="6435"/>
                  </a:cubicBezTo>
                  <a:lnTo>
                    <a:pt x="28615" y="6435"/>
                  </a:lnTo>
                  <a:cubicBezTo>
                    <a:pt x="28616" y="6435"/>
                    <a:pt x="36638" y="10649"/>
                    <a:pt x="39596" y="10649"/>
                  </a:cubicBezTo>
                  <a:cubicBezTo>
                    <a:pt x="42553" y="10649"/>
                    <a:pt x="44069" y="9836"/>
                    <a:pt x="44217" y="8986"/>
                  </a:cubicBezTo>
                  <a:cubicBezTo>
                    <a:pt x="44365" y="8135"/>
                    <a:pt x="41555" y="8135"/>
                    <a:pt x="37747" y="6878"/>
                  </a:cubicBezTo>
                  <a:cubicBezTo>
                    <a:pt x="33976" y="5621"/>
                    <a:pt x="26397" y="113"/>
                    <a:pt x="25103" y="2"/>
                  </a:cubicBezTo>
                  <a:cubicBezTo>
                    <a:pt x="25094" y="1"/>
                    <a:pt x="25085" y="0"/>
                    <a:pt x="250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9"/>
            <p:cNvSpPr/>
            <p:nvPr/>
          </p:nvSpPr>
          <p:spPr>
            <a:xfrm>
              <a:off x="5364125" y="3758650"/>
              <a:ext cx="397450" cy="161775"/>
            </a:xfrm>
            <a:custGeom>
              <a:rect b="b" l="l" r="r" t="t"/>
              <a:pathLst>
                <a:path extrusionOk="0" h="6471" w="15898">
                  <a:moveTo>
                    <a:pt x="1" y="0"/>
                  </a:moveTo>
                  <a:lnTo>
                    <a:pt x="1516" y="2256"/>
                  </a:lnTo>
                  <a:cubicBezTo>
                    <a:pt x="1516" y="2256"/>
                    <a:pt x="9539" y="6470"/>
                    <a:pt x="12497" y="6470"/>
                  </a:cubicBezTo>
                  <a:cubicBezTo>
                    <a:pt x="13975" y="6470"/>
                    <a:pt x="15122" y="6285"/>
                    <a:pt x="15898" y="5953"/>
                  </a:cubicBezTo>
                  <a:lnTo>
                    <a:pt x="15750" y="5916"/>
                  </a:lnTo>
                  <a:cubicBezTo>
                    <a:pt x="9133" y="5472"/>
                    <a:pt x="1" y="1"/>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9"/>
            <p:cNvSpPr/>
            <p:nvPr/>
          </p:nvSpPr>
          <p:spPr>
            <a:xfrm>
              <a:off x="4686650" y="3815025"/>
              <a:ext cx="824450" cy="575850"/>
            </a:xfrm>
            <a:custGeom>
              <a:rect b="b" l="l" r="r" t="t"/>
              <a:pathLst>
                <a:path extrusionOk="0" h="23034" w="32978">
                  <a:moveTo>
                    <a:pt x="28615" y="1"/>
                  </a:moveTo>
                  <a:lnTo>
                    <a:pt x="28615" y="1"/>
                  </a:lnTo>
                  <a:cubicBezTo>
                    <a:pt x="28615" y="1"/>
                    <a:pt x="29613" y="4363"/>
                    <a:pt x="28467" y="5287"/>
                  </a:cubicBezTo>
                  <a:cubicBezTo>
                    <a:pt x="28269" y="5446"/>
                    <a:pt x="28046" y="5512"/>
                    <a:pt x="27815" y="5512"/>
                  </a:cubicBezTo>
                  <a:cubicBezTo>
                    <a:pt x="26756" y="5512"/>
                    <a:pt x="25510" y="4142"/>
                    <a:pt x="25510" y="4141"/>
                  </a:cubicBezTo>
                  <a:lnTo>
                    <a:pt x="25510" y="4141"/>
                  </a:lnTo>
                  <a:cubicBezTo>
                    <a:pt x="25510" y="4142"/>
                    <a:pt x="25990" y="8689"/>
                    <a:pt x="24623" y="8911"/>
                  </a:cubicBezTo>
                  <a:cubicBezTo>
                    <a:pt x="24504" y="8933"/>
                    <a:pt x="24382" y="8943"/>
                    <a:pt x="24259" y="8943"/>
                  </a:cubicBezTo>
                  <a:cubicBezTo>
                    <a:pt x="22949" y="8943"/>
                    <a:pt x="21406" y="7801"/>
                    <a:pt x="21406" y="7801"/>
                  </a:cubicBezTo>
                  <a:cubicBezTo>
                    <a:pt x="21406" y="7801"/>
                    <a:pt x="21406" y="10759"/>
                    <a:pt x="20038" y="10759"/>
                  </a:cubicBezTo>
                  <a:cubicBezTo>
                    <a:pt x="18670" y="10759"/>
                    <a:pt x="16637" y="6397"/>
                    <a:pt x="16637" y="6397"/>
                  </a:cubicBezTo>
                  <a:lnTo>
                    <a:pt x="16637" y="6397"/>
                  </a:lnTo>
                  <a:cubicBezTo>
                    <a:pt x="16637" y="6397"/>
                    <a:pt x="17117" y="8578"/>
                    <a:pt x="15713" y="10057"/>
                  </a:cubicBezTo>
                  <a:cubicBezTo>
                    <a:pt x="14744" y="11077"/>
                    <a:pt x="13159" y="11235"/>
                    <a:pt x="12269" y="11235"/>
                  </a:cubicBezTo>
                  <a:cubicBezTo>
                    <a:pt x="11869" y="11235"/>
                    <a:pt x="11609" y="11203"/>
                    <a:pt x="11609" y="11203"/>
                  </a:cubicBezTo>
                  <a:lnTo>
                    <a:pt x="887" y="18967"/>
                  </a:lnTo>
                  <a:lnTo>
                    <a:pt x="296" y="19669"/>
                  </a:lnTo>
                  <a:lnTo>
                    <a:pt x="0" y="23033"/>
                  </a:lnTo>
                  <a:lnTo>
                    <a:pt x="0" y="23033"/>
                  </a:lnTo>
                  <a:lnTo>
                    <a:pt x="12053" y="12793"/>
                  </a:lnTo>
                  <a:lnTo>
                    <a:pt x="13605" y="12793"/>
                  </a:lnTo>
                  <a:cubicBezTo>
                    <a:pt x="15158" y="12793"/>
                    <a:pt x="18115" y="10686"/>
                    <a:pt x="18116" y="10685"/>
                  </a:cubicBezTo>
                  <a:lnTo>
                    <a:pt x="18116" y="10685"/>
                  </a:lnTo>
                  <a:cubicBezTo>
                    <a:pt x="18115" y="10685"/>
                    <a:pt x="17265" y="11536"/>
                    <a:pt x="16822" y="11942"/>
                  </a:cubicBezTo>
                  <a:cubicBezTo>
                    <a:pt x="16415" y="12386"/>
                    <a:pt x="16267" y="13791"/>
                    <a:pt x="16970" y="13902"/>
                  </a:cubicBezTo>
                  <a:cubicBezTo>
                    <a:pt x="17012" y="13911"/>
                    <a:pt x="17060" y="13915"/>
                    <a:pt x="17114" y="13915"/>
                  </a:cubicBezTo>
                  <a:cubicBezTo>
                    <a:pt x="17949" y="13915"/>
                    <a:pt x="20131" y="12864"/>
                    <a:pt x="23292" y="11683"/>
                  </a:cubicBezTo>
                  <a:cubicBezTo>
                    <a:pt x="26656" y="10426"/>
                    <a:pt x="31573" y="7025"/>
                    <a:pt x="32275" y="6323"/>
                  </a:cubicBezTo>
                  <a:cubicBezTo>
                    <a:pt x="32978" y="5620"/>
                    <a:pt x="28616" y="1"/>
                    <a:pt x="2861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9"/>
            <p:cNvSpPr/>
            <p:nvPr/>
          </p:nvSpPr>
          <p:spPr>
            <a:xfrm>
              <a:off x="5364125" y="3758650"/>
              <a:ext cx="329075" cy="154375"/>
            </a:xfrm>
            <a:custGeom>
              <a:rect b="b" l="l" r="r" t="t"/>
              <a:pathLst>
                <a:path extrusionOk="0" h="6175" w="13163">
                  <a:moveTo>
                    <a:pt x="1" y="0"/>
                  </a:moveTo>
                  <a:lnTo>
                    <a:pt x="1368" y="1997"/>
                  </a:lnTo>
                  <a:cubicBezTo>
                    <a:pt x="1405" y="1997"/>
                    <a:pt x="1479" y="1960"/>
                    <a:pt x="1516" y="1960"/>
                  </a:cubicBezTo>
                  <a:cubicBezTo>
                    <a:pt x="1590" y="1960"/>
                    <a:pt x="1627" y="1960"/>
                    <a:pt x="1664" y="1997"/>
                  </a:cubicBezTo>
                  <a:cubicBezTo>
                    <a:pt x="1664" y="1997"/>
                    <a:pt x="1960" y="2145"/>
                    <a:pt x="2441" y="2404"/>
                  </a:cubicBezTo>
                  <a:cubicBezTo>
                    <a:pt x="2921" y="2625"/>
                    <a:pt x="3587" y="2958"/>
                    <a:pt x="4363" y="3328"/>
                  </a:cubicBezTo>
                  <a:cubicBezTo>
                    <a:pt x="5916" y="4067"/>
                    <a:pt x="7912" y="4955"/>
                    <a:pt x="9613" y="5546"/>
                  </a:cubicBezTo>
                  <a:cubicBezTo>
                    <a:pt x="10759" y="5916"/>
                    <a:pt x="11794" y="6175"/>
                    <a:pt x="12497" y="6175"/>
                  </a:cubicBezTo>
                  <a:lnTo>
                    <a:pt x="12866" y="6175"/>
                  </a:lnTo>
                  <a:lnTo>
                    <a:pt x="13162" y="5546"/>
                  </a:lnTo>
                  <a:cubicBezTo>
                    <a:pt x="6988" y="4178"/>
                    <a:pt x="1" y="1"/>
                    <a:pt x="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9"/>
            <p:cNvSpPr/>
            <p:nvPr/>
          </p:nvSpPr>
          <p:spPr>
            <a:xfrm>
              <a:off x="4747650" y="3832600"/>
              <a:ext cx="740350" cy="496350"/>
            </a:xfrm>
            <a:custGeom>
              <a:rect b="b" l="l" r="r" t="t"/>
              <a:pathLst>
                <a:path extrusionOk="0" h="19854" w="29614">
                  <a:moveTo>
                    <a:pt x="26323" y="0"/>
                  </a:moveTo>
                  <a:lnTo>
                    <a:pt x="26323" y="0"/>
                  </a:lnTo>
                  <a:cubicBezTo>
                    <a:pt x="26434" y="666"/>
                    <a:pt x="26582" y="1664"/>
                    <a:pt x="26582" y="2588"/>
                  </a:cubicBezTo>
                  <a:cubicBezTo>
                    <a:pt x="26582" y="3438"/>
                    <a:pt x="26471" y="4252"/>
                    <a:pt x="26027" y="4584"/>
                  </a:cubicBezTo>
                  <a:cubicBezTo>
                    <a:pt x="25843" y="4732"/>
                    <a:pt x="25621" y="4806"/>
                    <a:pt x="25362" y="4806"/>
                  </a:cubicBezTo>
                  <a:cubicBezTo>
                    <a:pt x="24290" y="4806"/>
                    <a:pt x="23070" y="3439"/>
                    <a:pt x="23070" y="3438"/>
                  </a:cubicBezTo>
                  <a:lnTo>
                    <a:pt x="23070" y="3438"/>
                  </a:lnTo>
                  <a:cubicBezTo>
                    <a:pt x="23070" y="3439"/>
                    <a:pt x="23144" y="4141"/>
                    <a:pt x="23144" y="5028"/>
                  </a:cubicBezTo>
                  <a:cubicBezTo>
                    <a:pt x="23144" y="6396"/>
                    <a:pt x="22996" y="8097"/>
                    <a:pt x="22183" y="8208"/>
                  </a:cubicBezTo>
                  <a:cubicBezTo>
                    <a:pt x="22072" y="8245"/>
                    <a:pt x="21961" y="8245"/>
                    <a:pt x="21850" y="8245"/>
                  </a:cubicBezTo>
                  <a:cubicBezTo>
                    <a:pt x="20519" y="8245"/>
                    <a:pt x="18966" y="7098"/>
                    <a:pt x="18966" y="7098"/>
                  </a:cubicBezTo>
                  <a:cubicBezTo>
                    <a:pt x="18966" y="7098"/>
                    <a:pt x="18966" y="10056"/>
                    <a:pt x="17598" y="10056"/>
                  </a:cubicBezTo>
                  <a:cubicBezTo>
                    <a:pt x="16230" y="10056"/>
                    <a:pt x="14197" y="5694"/>
                    <a:pt x="14197" y="5694"/>
                  </a:cubicBezTo>
                  <a:lnTo>
                    <a:pt x="14197" y="5694"/>
                  </a:lnTo>
                  <a:cubicBezTo>
                    <a:pt x="14197" y="5694"/>
                    <a:pt x="14271" y="6100"/>
                    <a:pt x="14271" y="6618"/>
                  </a:cubicBezTo>
                  <a:cubicBezTo>
                    <a:pt x="14271" y="7394"/>
                    <a:pt x="14086" y="8503"/>
                    <a:pt x="13273" y="9354"/>
                  </a:cubicBezTo>
                  <a:cubicBezTo>
                    <a:pt x="12311" y="10389"/>
                    <a:pt x="10722" y="10537"/>
                    <a:pt x="9834" y="10537"/>
                  </a:cubicBezTo>
                  <a:cubicBezTo>
                    <a:pt x="9428" y="10537"/>
                    <a:pt x="9169" y="10500"/>
                    <a:pt x="9169" y="10500"/>
                  </a:cubicBezTo>
                  <a:lnTo>
                    <a:pt x="370" y="16859"/>
                  </a:lnTo>
                  <a:lnTo>
                    <a:pt x="0" y="19853"/>
                  </a:lnTo>
                  <a:lnTo>
                    <a:pt x="9428" y="11868"/>
                  </a:lnTo>
                  <a:cubicBezTo>
                    <a:pt x="9465" y="11794"/>
                    <a:pt x="9539" y="11794"/>
                    <a:pt x="9613" y="11794"/>
                  </a:cubicBezTo>
                  <a:lnTo>
                    <a:pt x="11165" y="11794"/>
                  </a:lnTo>
                  <a:cubicBezTo>
                    <a:pt x="11461" y="11794"/>
                    <a:pt x="11831" y="11683"/>
                    <a:pt x="12237" y="11535"/>
                  </a:cubicBezTo>
                  <a:cubicBezTo>
                    <a:pt x="12644" y="11387"/>
                    <a:pt x="13088" y="11202"/>
                    <a:pt x="13494" y="10980"/>
                  </a:cubicBezTo>
                  <a:cubicBezTo>
                    <a:pt x="14308" y="10537"/>
                    <a:pt x="15084" y="10019"/>
                    <a:pt x="15343" y="9834"/>
                  </a:cubicBezTo>
                  <a:cubicBezTo>
                    <a:pt x="15454" y="9760"/>
                    <a:pt x="15491" y="9723"/>
                    <a:pt x="15491" y="9723"/>
                  </a:cubicBezTo>
                  <a:cubicBezTo>
                    <a:pt x="15528" y="9686"/>
                    <a:pt x="15602" y="9686"/>
                    <a:pt x="15676" y="9686"/>
                  </a:cubicBezTo>
                  <a:cubicBezTo>
                    <a:pt x="15750" y="9686"/>
                    <a:pt x="15824" y="9723"/>
                    <a:pt x="15898" y="9797"/>
                  </a:cubicBezTo>
                  <a:cubicBezTo>
                    <a:pt x="16008" y="9908"/>
                    <a:pt x="15971" y="10093"/>
                    <a:pt x="15861" y="10204"/>
                  </a:cubicBezTo>
                  <a:cubicBezTo>
                    <a:pt x="15861" y="10204"/>
                    <a:pt x="15047" y="11054"/>
                    <a:pt x="14604" y="11461"/>
                  </a:cubicBezTo>
                  <a:cubicBezTo>
                    <a:pt x="14567" y="11535"/>
                    <a:pt x="14493" y="11646"/>
                    <a:pt x="14419" y="11794"/>
                  </a:cubicBezTo>
                  <a:cubicBezTo>
                    <a:pt x="14382" y="11979"/>
                    <a:pt x="14345" y="12163"/>
                    <a:pt x="14345" y="12348"/>
                  </a:cubicBezTo>
                  <a:cubicBezTo>
                    <a:pt x="14345" y="12533"/>
                    <a:pt x="14382" y="12681"/>
                    <a:pt x="14419" y="12755"/>
                  </a:cubicBezTo>
                  <a:cubicBezTo>
                    <a:pt x="14493" y="12866"/>
                    <a:pt x="14530" y="12903"/>
                    <a:pt x="14604" y="12903"/>
                  </a:cubicBezTo>
                  <a:lnTo>
                    <a:pt x="14677" y="12903"/>
                  </a:lnTo>
                  <a:cubicBezTo>
                    <a:pt x="14825" y="12903"/>
                    <a:pt x="15084" y="12866"/>
                    <a:pt x="15454" y="12755"/>
                  </a:cubicBezTo>
                  <a:cubicBezTo>
                    <a:pt x="15787" y="12644"/>
                    <a:pt x="16230" y="12459"/>
                    <a:pt x="16785" y="12274"/>
                  </a:cubicBezTo>
                  <a:cubicBezTo>
                    <a:pt x="17820" y="11831"/>
                    <a:pt x="19151" y="11276"/>
                    <a:pt x="20741" y="10685"/>
                  </a:cubicBezTo>
                  <a:cubicBezTo>
                    <a:pt x="23218" y="9760"/>
                    <a:pt x="26619" y="7616"/>
                    <a:pt x="28431" y="6322"/>
                  </a:cubicBezTo>
                  <a:cubicBezTo>
                    <a:pt x="29022" y="5915"/>
                    <a:pt x="29466" y="5583"/>
                    <a:pt x="29614" y="5435"/>
                  </a:cubicBezTo>
                  <a:lnTo>
                    <a:pt x="29614" y="5398"/>
                  </a:lnTo>
                  <a:cubicBezTo>
                    <a:pt x="29614" y="5250"/>
                    <a:pt x="29503" y="4917"/>
                    <a:pt x="29318" y="4511"/>
                  </a:cubicBezTo>
                  <a:cubicBezTo>
                    <a:pt x="29096" y="4067"/>
                    <a:pt x="28800" y="3586"/>
                    <a:pt x="28468" y="3069"/>
                  </a:cubicBezTo>
                  <a:cubicBezTo>
                    <a:pt x="27839" y="2070"/>
                    <a:pt x="27063" y="961"/>
                    <a:pt x="26545" y="259"/>
                  </a:cubicBezTo>
                  <a:cubicBezTo>
                    <a:pt x="26471" y="185"/>
                    <a:pt x="26397" y="74"/>
                    <a:pt x="263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9"/>
            <p:cNvSpPr/>
            <p:nvPr/>
          </p:nvSpPr>
          <p:spPr>
            <a:xfrm>
              <a:off x="5105325" y="4022100"/>
              <a:ext cx="42550" cy="68175"/>
            </a:xfrm>
            <a:custGeom>
              <a:rect b="b" l="l" r="r" t="t"/>
              <a:pathLst>
                <a:path extrusionOk="0" h="2727" w="1702">
                  <a:moveTo>
                    <a:pt x="395" y="0"/>
                  </a:moveTo>
                  <a:cubicBezTo>
                    <a:pt x="340" y="0"/>
                    <a:pt x="281" y="13"/>
                    <a:pt x="223" y="36"/>
                  </a:cubicBezTo>
                  <a:cubicBezTo>
                    <a:pt x="75" y="110"/>
                    <a:pt x="1" y="258"/>
                    <a:pt x="75" y="443"/>
                  </a:cubicBezTo>
                  <a:lnTo>
                    <a:pt x="1073" y="2550"/>
                  </a:lnTo>
                  <a:cubicBezTo>
                    <a:pt x="1127" y="2658"/>
                    <a:pt x="1241" y="2727"/>
                    <a:pt x="1356" y="2727"/>
                  </a:cubicBezTo>
                  <a:cubicBezTo>
                    <a:pt x="1398" y="2727"/>
                    <a:pt x="1440" y="2718"/>
                    <a:pt x="1480" y="2698"/>
                  </a:cubicBezTo>
                  <a:cubicBezTo>
                    <a:pt x="1627" y="2624"/>
                    <a:pt x="1701" y="2439"/>
                    <a:pt x="1627" y="2291"/>
                  </a:cubicBezTo>
                  <a:lnTo>
                    <a:pt x="666" y="184"/>
                  </a:lnTo>
                  <a:cubicBezTo>
                    <a:pt x="616" y="58"/>
                    <a:pt x="513" y="0"/>
                    <a:pt x="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9"/>
            <p:cNvSpPr/>
            <p:nvPr/>
          </p:nvSpPr>
          <p:spPr>
            <a:xfrm>
              <a:off x="5196825" y="3955100"/>
              <a:ext cx="80450" cy="159375"/>
            </a:xfrm>
            <a:custGeom>
              <a:rect b="b" l="l" r="r" t="t"/>
              <a:pathLst>
                <a:path extrusionOk="0" h="6375" w="3218">
                  <a:moveTo>
                    <a:pt x="377" y="1"/>
                  </a:moveTo>
                  <a:cubicBezTo>
                    <a:pt x="325" y="1"/>
                    <a:pt x="272" y="17"/>
                    <a:pt x="223" y="54"/>
                  </a:cubicBezTo>
                  <a:cubicBezTo>
                    <a:pt x="75" y="128"/>
                    <a:pt x="1" y="313"/>
                    <a:pt x="75" y="461"/>
                  </a:cubicBezTo>
                  <a:cubicBezTo>
                    <a:pt x="75" y="461"/>
                    <a:pt x="260" y="757"/>
                    <a:pt x="481" y="1200"/>
                  </a:cubicBezTo>
                  <a:cubicBezTo>
                    <a:pt x="851" y="1903"/>
                    <a:pt x="1369" y="2938"/>
                    <a:pt x="1812" y="3899"/>
                  </a:cubicBezTo>
                  <a:cubicBezTo>
                    <a:pt x="2034" y="4380"/>
                    <a:pt x="2256" y="4823"/>
                    <a:pt x="2367" y="5193"/>
                  </a:cubicBezTo>
                  <a:cubicBezTo>
                    <a:pt x="2441" y="5378"/>
                    <a:pt x="2515" y="5563"/>
                    <a:pt x="2552" y="5674"/>
                  </a:cubicBezTo>
                  <a:cubicBezTo>
                    <a:pt x="2589" y="5822"/>
                    <a:pt x="2589" y="5933"/>
                    <a:pt x="2589" y="5969"/>
                  </a:cubicBezTo>
                  <a:lnTo>
                    <a:pt x="2608" y="5974"/>
                  </a:lnTo>
                  <a:lnTo>
                    <a:pt x="2608" y="5974"/>
                  </a:lnTo>
                  <a:cubicBezTo>
                    <a:pt x="2560" y="6114"/>
                    <a:pt x="2602" y="6272"/>
                    <a:pt x="2737" y="6339"/>
                  </a:cubicBezTo>
                  <a:cubicBezTo>
                    <a:pt x="2795" y="6363"/>
                    <a:pt x="2854" y="6375"/>
                    <a:pt x="2909" y="6375"/>
                  </a:cubicBezTo>
                  <a:cubicBezTo>
                    <a:pt x="3027" y="6375"/>
                    <a:pt x="3130" y="6318"/>
                    <a:pt x="3180" y="6191"/>
                  </a:cubicBezTo>
                  <a:cubicBezTo>
                    <a:pt x="3217" y="6117"/>
                    <a:pt x="3217" y="6043"/>
                    <a:pt x="3217" y="5969"/>
                  </a:cubicBezTo>
                  <a:cubicBezTo>
                    <a:pt x="3217" y="5785"/>
                    <a:pt x="3180" y="5600"/>
                    <a:pt x="3106" y="5341"/>
                  </a:cubicBezTo>
                  <a:cubicBezTo>
                    <a:pt x="2848" y="4565"/>
                    <a:pt x="2219" y="3271"/>
                    <a:pt x="1665" y="2162"/>
                  </a:cubicBezTo>
                  <a:cubicBezTo>
                    <a:pt x="1110" y="1089"/>
                    <a:pt x="629" y="165"/>
                    <a:pt x="629" y="165"/>
                  </a:cubicBezTo>
                  <a:cubicBezTo>
                    <a:pt x="580" y="67"/>
                    <a:pt x="481" y="1"/>
                    <a:pt x="3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9"/>
            <p:cNvSpPr/>
            <p:nvPr/>
          </p:nvSpPr>
          <p:spPr>
            <a:xfrm>
              <a:off x="5292025" y="3860550"/>
              <a:ext cx="109100" cy="194575"/>
            </a:xfrm>
            <a:custGeom>
              <a:rect b="b" l="l" r="r" t="t"/>
              <a:pathLst>
                <a:path extrusionOk="0" h="7783" w="4364">
                  <a:moveTo>
                    <a:pt x="342" y="1"/>
                  </a:moveTo>
                  <a:cubicBezTo>
                    <a:pt x="285" y="1"/>
                    <a:pt x="229" y="21"/>
                    <a:pt x="186" y="65"/>
                  </a:cubicBezTo>
                  <a:cubicBezTo>
                    <a:pt x="38" y="139"/>
                    <a:pt x="1" y="324"/>
                    <a:pt x="75" y="472"/>
                  </a:cubicBezTo>
                  <a:cubicBezTo>
                    <a:pt x="112" y="472"/>
                    <a:pt x="334" y="805"/>
                    <a:pt x="666" y="1322"/>
                  </a:cubicBezTo>
                  <a:cubicBezTo>
                    <a:pt x="1184" y="2099"/>
                    <a:pt x="1960" y="3319"/>
                    <a:pt x="2626" y="4465"/>
                  </a:cubicBezTo>
                  <a:cubicBezTo>
                    <a:pt x="2958" y="5019"/>
                    <a:pt x="3254" y="5574"/>
                    <a:pt x="3439" y="6054"/>
                  </a:cubicBezTo>
                  <a:cubicBezTo>
                    <a:pt x="3661" y="6535"/>
                    <a:pt x="3772" y="6942"/>
                    <a:pt x="3772" y="7164"/>
                  </a:cubicBezTo>
                  <a:cubicBezTo>
                    <a:pt x="3772" y="7237"/>
                    <a:pt x="3735" y="7274"/>
                    <a:pt x="3735" y="7274"/>
                  </a:cubicBezTo>
                  <a:cubicBezTo>
                    <a:pt x="3661" y="7422"/>
                    <a:pt x="3661" y="7607"/>
                    <a:pt x="3809" y="7718"/>
                  </a:cubicBezTo>
                  <a:cubicBezTo>
                    <a:pt x="3867" y="7762"/>
                    <a:pt x="3931" y="7783"/>
                    <a:pt x="3994" y="7783"/>
                  </a:cubicBezTo>
                  <a:cubicBezTo>
                    <a:pt x="4091" y="7783"/>
                    <a:pt x="4185" y="7734"/>
                    <a:pt x="4252" y="7644"/>
                  </a:cubicBezTo>
                  <a:cubicBezTo>
                    <a:pt x="4363" y="7496"/>
                    <a:pt x="4363" y="7311"/>
                    <a:pt x="4363" y="7164"/>
                  </a:cubicBezTo>
                  <a:cubicBezTo>
                    <a:pt x="4363" y="6905"/>
                    <a:pt x="4326" y="6646"/>
                    <a:pt x="4215" y="6313"/>
                  </a:cubicBezTo>
                  <a:cubicBezTo>
                    <a:pt x="3809" y="5241"/>
                    <a:pt x="2922" y="3688"/>
                    <a:pt x="2108" y="2431"/>
                  </a:cubicBezTo>
                  <a:cubicBezTo>
                    <a:pt x="1332" y="1137"/>
                    <a:pt x="592" y="139"/>
                    <a:pt x="592" y="139"/>
                  </a:cubicBezTo>
                  <a:cubicBezTo>
                    <a:pt x="525" y="50"/>
                    <a:pt x="431" y="1"/>
                    <a:pt x="3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9"/>
            <p:cNvSpPr/>
            <p:nvPr/>
          </p:nvSpPr>
          <p:spPr>
            <a:xfrm>
              <a:off x="4678325" y="3645900"/>
              <a:ext cx="1122075" cy="752975"/>
            </a:xfrm>
            <a:custGeom>
              <a:rect b="b" l="l" r="r" t="t"/>
              <a:pathLst>
                <a:path extrusionOk="0" h="30119" w="44883">
                  <a:moveTo>
                    <a:pt x="25436" y="629"/>
                  </a:moveTo>
                  <a:cubicBezTo>
                    <a:pt x="25510" y="629"/>
                    <a:pt x="25732" y="702"/>
                    <a:pt x="26065" y="887"/>
                  </a:cubicBezTo>
                  <a:cubicBezTo>
                    <a:pt x="27211" y="1442"/>
                    <a:pt x="29355" y="2810"/>
                    <a:pt x="31610" y="4178"/>
                  </a:cubicBezTo>
                  <a:cubicBezTo>
                    <a:pt x="33902" y="5546"/>
                    <a:pt x="36269" y="6914"/>
                    <a:pt x="38006" y="7505"/>
                  </a:cubicBezTo>
                  <a:cubicBezTo>
                    <a:pt x="39855" y="8134"/>
                    <a:pt x="41518" y="8429"/>
                    <a:pt x="42664" y="8688"/>
                  </a:cubicBezTo>
                  <a:cubicBezTo>
                    <a:pt x="43219" y="8836"/>
                    <a:pt x="43663" y="8947"/>
                    <a:pt x="43958" y="9058"/>
                  </a:cubicBezTo>
                  <a:cubicBezTo>
                    <a:pt x="44106" y="9132"/>
                    <a:pt x="44180" y="9169"/>
                    <a:pt x="44217" y="9206"/>
                  </a:cubicBezTo>
                  <a:lnTo>
                    <a:pt x="44254" y="9243"/>
                  </a:lnTo>
                  <a:cubicBezTo>
                    <a:pt x="44217" y="9391"/>
                    <a:pt x="44143" y="9538"/>
                    <a:pt x="43958" y="9686"/>
                  </a:cubicBezTo>
                  <a:cubicBezTo>
                    <a:pt x="43441" y="10204"/>
                    <a:pt x="42073" y="10685"/>
                    <a:pt x="39929" y="10685"/>
                  </a:cubicBezTo>
                  <a:cubicBezTo>
                    <a:pt x="39263" y="10685"/>
                    <a:pt x="38228" y="10426"/>
                    <a:pt x="37045" y="10056"/>
                  </a:cubicBezTo>
                  <a:cubicBezTo>
                    <a:pt x="35344" y="9465"/>
                    <a:pt x="33348" y="8577"/>
                    <a:pt x="31795" y="7838"/>
                  </a:cubicBezTo>
                  <a:cubicBezTo>
                    <a:pt x="31019" y="7468"/>
                    <a:pt x="30353" y="7135"/>
                    <a:pt x="29873" y="6914"/>
                  </a:cubicBezTo>
                  <a:cubicBezTo>
                    <a:pt x="29392" y="6655"/>
                    <a:pt x="29096" y="6507"/>
                    <a:pt x="29096" y="6507"/>
                  </a:cubicBezTo>
                  <a:cubicBezTo>
                    <a:pt x="29057" y="6481"/>
                    <a:pt x="29013" y="6468"/>
                    <a:pt x="28968" y="6468"/>
                  </a:cubicBezTo>
                  <a:cubicBezTo>
                    <a:pt x="28885" y="6468"/>
                    <a:pt x="28798" y="6509"/>
                    <a:pt x="28727" y="6581"/>
                  </a:cubicBezTo>
                  <a:cubicBezTo>
                    <a:pt x="28653" y="6692"/>
                    <a:pt x="28616" y="6840"/>
                    <a:pt x="28727" y="6987"/>
                  </a:cubicBezTo>
                  <a:cubicBezTo>
                    <a:pt x="28727" y="6987"/>
                    <a:pt x="28948" y="7283"/>
                    <a:pt x="29318" y="7727"/>
                  </a:cubicBezTo>
                  <a:cubicBezTo>
                    <a:pt x="29836" y="8429"/>
                    <a:pt x="30612" y="9538"/>
                    <a:pt x="31241" y="10537"/>
                  </a:cubicBezTo>
                  <a:cubicBezTo>
                    <a:pt x="31573" y="11054"/>
                    <a:pt x="31869" y="11535"/>
                    <a:pt x="32091" y="11979"/>
                  </a:cubicBezTo>
                  <a:cubicBezTo>
                    <a:pt x="32276" y="12385"/>
                    <a:pt x="32387" y="12718"/>
                    <a:pt x="32387" y="12866"/>
                  </a:cubicBezTo>
                  <a:cubicBezTo>
                    <a:pt x="32239" y="13014"/>
                    <a:pt x="31832" y="13383"/>
                    <a:pt x="31204" y="13790"/>
                  </a:cubicBezTo>
                  <a:cubicBezTo>
                    <a:pt x="29392" y="15084"/>
                    <a:pt x="25991" y="17228"/>
                    <a:pt x="23514" y="18153"/>
                  </a:cubicBezTo>
                  <a:cubicBezTo>
                    <a:pt x="21924" y="18744"/>
                    <a:pt x="20593" y="19299"/>
                    <a:pt x="19558" y="19742"/>
                  </a:cubicBezTo>
                  <a:cubicBezTo>
                    <a:pt x="19003" y="19927"/>
                    <a:pt x="18560" y="20112"/>
                    <a:pt x="18227" y="20223"/>
                  </a:cubicBezTo>
                  <a:cubicBezTo>
                    <a:pt x="17923" y="20314"/>
                    <a:pt x="17694" y="20381"/>
                    <a:pt x="17540" y="20381"/>
                  </a:cubicBezTo>
                  <a:cubicBezTo>
                    <a:pt x="17506" y="20381"/>
                    <a:pt x="17477" y="20377"/>
                    <a:pt x="17450" y="20371"/>
                  </a:cubicBezTo>
                  <a:lnTo>
                    <a:pt x="17377" y="20371"/>
                  </a:lnTo>
                  <a:cubicBezTo>
                    <a:pt x="17303" y="20371"/>
                    <a:pt x="17266" y="20334"/>
                    <a:pt x="17192" y="20223"/>
                  </a:cubicBezTo>
                  <a:cubicBezTo>
                    <a:pt x="17155" y="20149"/>
                    <a:pt x="17118" y="20001"/>
                    <a:pt x="17118" y="19816"/>
                  </a:cubicBezTo>
                  <a:cubicBezTo>
                    <a:pt x="17118" y="19631"/>
                    <a:pt x="17155" y="19447"/>
                    <a:pt x="17192" y="19262"/>
                  </a:cubicBezTo>
                  <a:cubicBezTo>
                    <a:pt x="17266" y="19114"/>
                    <a:pt x="17340" y="19003"/>
                    <a:pt x="17377" y="18929"/>
                  </a:cubicBezTo>
                  <a:cubicBezTo>
                    <a:pt x="17820" y="18522"/>
                    <a:pt x="18634" y="17672"/>
                    <a:pt x="18634" y="17672"/>
                  </a:cubicBezTo>
                  <a:cubicBezTo>
                    <a:pt x="18744" y="17561"/>
                    <a:pt x="18781" y="17376"/>
                    <a:pt x="18671" y="17265"/>
                  </a:cubicBezTo>
                  <a:cubicBezTo>
                    <a:pt x="18606" y="17179"/>
                    <a:pt x="18515" y="17143"/>
                    <a:pt x="18429" y="17143"/>
                  </a:cubicBezTo>
                  <a:cubicBezTo>
                    <a:pt x="18368" y="17143"/>
                    <a:pt x="18310" y="17161"/>
                    <a:pt x="18264" y="17191"/>
                  </a:cubicBezTo>
                  <a:cubicBezTo>
                    <a:pt x="18264" y="17191"/>
                    <a:pt x="18227" y="17228"/>
                    <a:pt x="18116" y="17302"/>
                  </a:cubicBezTo>
                  <a:cubicBezTo>
                    <a:pt x="17857" y="17487"/>
                    <a:pt x="17081" y="18005"/>
                    <a:pt x="16267" y="18448"/>
                  </a:cubicBezTo>
                  <a:cubicBezTo>
                    <a:pt x="15861" y="18670"/>
                    <a:pt x="15417" y="18855"/>
                    <a:pt x="15010" y="19003"/>
                  </a:cubicBezTo>
                  <a:cubicBezTo>
                    <a:pt x="14604" y="19151"/>
                    <a:pt x="14197" y="19262"/>
                    <a:pt x="13938" y="19262"/>
                  </a:cubicBezTo>
                  <a:lnTo>
                    <a:pt x="12386" y="19262"/>
                  </a:lnTo>
                  <a:cubicBezTo>
                    <a:pt x="12312" y="19262"/>
                    <a:pt x="12238" y="19262"/>
                    <a:pt x="12201" y="19336"/>
                  </a:cubicBezTo>
                  <a:lnTo>
                    <a:pt x="703" y="29096"/>
                  </a:lnTo>
                  <a:lnTo>
                    <a:pt x="1463" y="20733"/>
                  </a:lnTo>
                  <a:lnTo>
                    <a:pt x="1463" y="20733"/>
                  </a:lnTo>
                  <a:cubicBezTo>
                    <a:pt x="2668" y="20238"/>
                    <a:pt x="8882" y="17544"/>
                    <a:pt x="12718" y="14308"/>
                  </a:cubicBezTo>
                  <a:cubicBezTo>
                    <a:pt x="14863" y="12533"/>
                    <a:pt x="17746" y="9095"/>
                    <a:pt x="20297" y="6100"/>
                  </a:cubicBezTo>
                  <a:cubicBezTo>
                    <a:pt x="21554" y="4584"/>
                    <a:pt x="22737" y="3216"/>
                    <a:pt x="23662" y="2181"/>
                  </a:cubicBezTo>
                  <a:cubicBezTo>
                    <a:pt x="24142" y="1701"/>
                    <a:pt x="24549" y="1294"/>
                    <a:pt x="24845" y="998"/>
                  </a:cubicBezTo>
                  <a:cubicBezTo>
                    <a:pt x="25029" y="850"/>
                    <a:pt x="25177" y="776"/>
                    <a:pt x="25251" y="702"/>
                  </a:cubicBezTo>
                  <a:lnTo>
                    <a:pt x="25399" y="629"/>
                  </a:lnTo>
                  <a:close/>
                  <a:moveTo>
                    <a:pt x="25436" y="0"/>
                  </a:moveTo>
                  <a:cubicBezTo>
                    <a:pt x="25251" y="0"/>
                    <a:pt x="25103" y="74"/>
                    <a:pt x="24956" y="185"/>
                  </a:cubicBezTo>
                  <a:cubicBezTo>
                    <a:pt x="24660" y="333"/>
                    <a:pt x="24364" y="629"/>
                    <a:pt x="23957" y="998"/>
                  </a:cubicBezTo>
                  <a:cubicBezTo>
                    <a:pt x="22626" y="2292"/>
                    <a:pt x="20556" y="4806"/>
                    <a:pt x="18412" y="7357"/>
                  </a:cubicBezTo>
                  <a:cubicBezTo>
                    <a:pt x="16267" y="9871"/>
                    <a:pt x="14012" y="12459"/>
                    <a:pt x="12349" y="13864"/>
                  </a:cubicBezTo>
                  <a:cubicBezTo>
                    <a:pt x="10278" y="15565"/>
                    <a:pt x="7431" y="17191"/>
                    <a:pt x="5139" y="18374"/>
                  </a:cubicBezTo>
                  <a:cubicBezTo>
                    <a:pt x="3956" y="18929"/>
                    <a:pt x="2958" y="19410"/>
                    <a:pt x="2219" y="19742"/>
                  </a:cubicBezTo>
                  <a:cubicBezTo>
                    <a:pt x="1849" y="19927"/>
                    <a:pt x="1553" y="20038"/>
                    <a:pt x="1368" y="20112"/>
                  </a:cubicBezTo>
                  <a:cubicBezTo>
                    <a:pt x="1146" y="20223"/>
                    <a:pt x="1036" y="20260"/>
                    <a:pt x="1036" y="20260"/>
                  </a:cubicBezTo>
                  <a:cubicBezTo>
                    <a:pt x="925" y="20297"/>
                    <a:pt x="851" y="20408"/>
                    <a:pt x="851" y="20519"/>
                  </a:cubicBezTo>
                  <a:lnTo>
                    <a:pt x="0" y="29798"/>
                  </a:lnTo>
                  <a:cubicBezTo>
                    <a:pt x="0" y="29909"/>
                    <a:pt x="74" y="30020"/>
                    <a:pt x="185" y="30094"/>
                  </a:cubicBezTo>
                  <a:cubicBezTo>
                    <a:pt x="231" y="30109"/>
                    <a:pt x="277" y="30118"/>
                    <a:pt x="323" y="30118"/>
                  </a:cubicBezTo>
                  <a:cubicBezTo>
                    <a:pt x="388" y="30118"/>
                    <a:pt x="453" y="30101"/>
                    <a:pt x="518" y="30057"/>
                  </a:cubicBezTo>
                  <a:lnTo>
                    <a:pt x="12520" y="19853"/>
                  </a:lnTo>
                  <a:lnTo>
                    <a:pt x="13938" y="19853"/>
                  </a:lnTo>
                  <a:cubicBezTo>
                    <a:pt x="14382" y="19853"/>
                    <a:pt x="14900" y="19705"/>
                    <a:pt x="15417" y="19521"/>
                  </a:cubicBezTo>
                  <a:cubicBezTo>
                    <a:pt x="15848" y="19342"/>
                    <a:pt x="16291" y="19118"/>
                    <a:pt x="16704" y="18890"/>
                  </a:cubicBezTo>
                  <a:lnTo>
                    <a:pt x="16704" y="18890"/>
                  </a:lnTo>
                  <a:cubicBezTo>
                    <a:pt x="16681" y="18950"/>
                    <a:pt x="16659" y="19012"/>
                    <a:pt x="16637" y="19077"/>
                  </a:cubicBezTo>
                  <a:cubicBezTo>
                    <a:pt x="16563" y="19299"/>
                    <a:pt x="16526" y="19558"/>
                    <a:pt x="16526" y="19816"/>
                  </a:cubicBezTo>
                  <a:cubicBezTo>
                    <a:pt x="16526" y="20038"/>
                    <a:pt x="16563" y="20297"/>
                    <a:pt x="16637" y="20519"/>
                  </a:cubicBezTo>
                  <a:cubicBezTo>
                    <a:pt x="16748" y="20741"/>
                    <a:pt x="16970" y="20925"/>
                    <a:pt x="17266" y="20999"/>
                  </a:cubicBezTo>
                  <a:lnTo>
                    <a:pt x="17450" y="20999"/>
                  </a:lnTo>
                  <a:cubicBezTo>
                    <a:pt x="17709" y="20999"/>
                    <a:pt x="18005" y="20925"/>
                    <a:pt x="18412" y="20815"/>
                  </a:cubicBezTo>
                  <a:cubicBezTo>
                    <a:pt x="19558" y="20445"/>
                    <a:pt x="21369" y="19631"/>
                    <a:pt x="23735" y="18744"/>
                  </a:cubicBezTo>
                  <a:cubicBezTo>
                    <a:pt x="25473" y="18079"/>
                    <a:pt x="27543" y="16933"/>
                    <a:pt x="29281" y="15823"/>
                  </a:cubicBezTo>
                  <a:cubicBezTo>
                    <a:pt x="30168" y="15269"/>
                    <a:pt x="30945" y="14751"/>
                    <a:pt x="31573" y="14308"/>
                  </a:cubicBezTo>
                  <a:cubicBezTo>
                    <a:pt x="32202" y="13864"/>
                    <a:pt x="32608" y="13531"/>
                    <a:pt x="32830" y="13309"/>
                  </a:cubicBezTo>
                  <a:cubicBezTo>
                    <a:pt x="32978" y="13199"/>
                    <a:pt x="33015" y="13014"/>
                    <a:pt x="33015" y="12866"/>
                  </a:cubicBezTo>
                  <a:cubicBezTo>
                    <a:pt x="33015" y="12644"/>
                    <a:pt x="32941" y="12385"/>
                    <a:pt x="32830" y="12126"/>
                  </a:cubicBezTo>
                  <a:cubicBezTo>
                    <a:pt x="32424" y="11165"/>
                    <a:pt x="31536" y="9834"/>
                    <a:pt x="30723" y="8651"/>
                  </a:cubicBezTo>
                  <a:cubicBezTo>
                    <a:pt x="30464" y="8287"/>
                    <a:pt x="30217" y="7945"/>
                    <a:pt x="30000" y="7648"/>
                  </a:cubicBezTo>
                  <a:lnTo>
                    <a:pt x="30000" y="7648"/>
                  </a:lnTo>
                  <a:cubicBezTo>
                    <a:pt x="30804" y="8046"/>
                    <a:pt x="31950" y="8602"/>
                    <a:pt x="33200" y="9169"/>
                  </a:cubicBezTo>
                  <a:cubicBezTo>
                    <a:pt x="34420" y="9686"/>
                    <a:pt x="35677" y="10241"/>
                    <a:pt x="36860" y="10611"/>
                  </a:cubicBezTo>
                  <a:cubicBezTo>
                    <a:pt x="38043" y="11017"/>
                    <a:pt x="39115" y="11313"/>
                    <a:pt x="39929" y="11313"/>
                  </a:cubicBezTo>
                  <a:cubicBezTo>
                    <a:pt x="41407" y="11313"/>
                    <a:pt x="42590" y="11091"/>
                    <a:pt x="43404" y="10759"/>
                  </a:cubicBezTo>
                  <a:cubicBezTo>
                    <a:pt x="43811" y="10574"/>
                    <a:pt x="44143" y="10389"/>
                    <a:pt x="44402" y="10167"/>
                  </a:cubicBezTo>
                  <a:cubicBezTo>
                    <a:pt x="44661" y="9908"/>
                    <a:pt x="44809" y="9649"/>
                    <a:pt x="44846" y="9354"/>
                  </a:cubicBezTo>
                  <a:lnTo>
                    <a:pt x="44883" y="9243"/>
                  </a:lnTo>
                  <a:cubicBezTo>
                    <a:pt x="44883" y="9058"/>
                    <a:pt x="44772" y="8873"/>
                    <a:pt x="44661" y="8762"/>
                  </a:cubicBezTo>
                  <a:cubicBezTo>
                    <a:pt x="44439" y="8577"/>
                    <a:pt x="44143" y="8466"/>
                    <a:pt x="43737" y="8318"/>
                  </a:cubicBezTo>
                  <a:cubicBezTo>
                    <a:pt x="42590" y="7986"/>
                    <a:pt x="40594" y="7727"/>
                    <a:pt x="38191" y="6914"/>
                  </a:cubicBezTo>
                  <a:cubicBezTo>
                    <a:pt x="36342" y="6285"/>
                    <a:pt x="33496" y="4621"/>
                    <a:pt x="30982" y="3069"/>
                  </a:cubicBezTo>
                  <a:cubicBezTo>
                    <a:pt x="29725" y="2292"/>
                    <a:pt x="28542" y="1553"/>
                    <a:pt x="27580" y="998"/>
                  </a:cubicBezTo>
                  <a:cubicBezTo>
                    <a:pt x="27100" y="739"/>
                    <a:pt x="26693" y="518"/>
                    <a:pt x="26323" y="333"/>
                  </a:cubicBezTo>
                  <a:cubicBezTo>
                    <a:pt x="25991" y="148"/>
                    <a:pt x="25732" y="37"/>
                    <a:pt x="25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9"/>
            <p:cNvSpPr/>
            <p:nvPr/>
          </p:nvSpPr>
          <p:spPr>
            <a:xfrm>
              <a:off x="3709700" y="2698525"/>
              <a:ext cx="1055525" cy="2070975"/>
            </a:xfrm>
            <a:custGeom>
              <a:rect b="b" l="l" r="r" t="t"/>
              <a:pathLst>
                <a:path extrusionOk="0" h="82839" w="42221">
                  <a:moveTo>
                    <a:pt x="21776" y="0"/>
                  </a:moveTo>
                  <a:cubicBezTo>
                    <a:pt x="20667" y="0"/>
                    <a:pt x="18966" y="850"/>
                    <a:pt x="18707" y="4658"/>
                  </a:cubicBezTo>
                  <a:cubicBezTo>
                    <a:pt x="18412" y="8429"/>
                    <a:pt x="0" y="79376"/>
                    <a:pt x="0" y="81188"/>
                  </a:cubicBezTo>
                  <a:cubicBezTo>
                    <a:pt x="0" y="82197"/>
                    <a:pt x="872" y="82839"/>
                    <a:pt x="3134" y="82839"/>
                  </a:cubicBezTo>
                  <a:cubicBezTo>
                    <a:pt x="4932" y="82839"/>
                    <a:pt x="7609" y="82433"/>
                    <a:pt x="11424" y="81483"/>
                  </a:cubicBezTo>
                  <a:cubicBezTo>
                    <a:pt x="18707" y="79672"/>
                    <a:pt x="40335" y="72352"/>
                    <a:pt x="40335" y="72352"/>
                  </a:cubicBezTo>
                  <a:lnTo>
                    <a:pt x="42221" y="57009"/>
                  </a:lnTo>
                  <a:lnTo>
                    <a:pt x="19669" y="61519"/>
                  </a:lnTo>
                  <a:lnTo>
                    <a:pt x="30649" y="29355"/>
                  </a:lnTo>
                  <a:lnTo>
                    <a:pt x="27543" y="444"/>
                  </a:lnTo>
                  <a:cubicBezTo>
                    <a:pt x="27543" y="444"/>
                    <a:pt x="22922" y="0"/>
                    <a:pt x="217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9"/>
            <p:cNvSpPr/>
            <p:nvPr/>
          </p:nvSpPr>
          <p:spPr>
            <a:xfrm>
              <a:off x="3709700" y="3396325"/>
              <a:ext cx="1024100" cy="1373175"/>
            </a:xfrm>
            <a:custGeom>
              <a:rect b="b" l="l" r="r" t="t"/>
              <a:pathLst>
                <a:path extrusionOk="0" h="54927" w="40964">
                  <a:moveTo>
                    <a:pt x="13199" y="1"/>
                  </a:moveTo>
                  <a:cubicBezTo>
                    <a:pt x="7690" y="22109"/>
                    <a:pt x="0" y="52093"/>
                    <a:pt x="0" y="53276"/>
                  </a:cubicBezTo>
                  <a:cubicBezTo>
                    <a:pt x="0" y="54285"/>
                    <a:pt x="872" y="54927"/>
                    <a:pt x="3134" y="54927"/>
                  </a:cubicBezTo>
                  <a:cubicBezTo>
                    <a:pt x="4932" y="54927"/>
                    <a:pt x="7609" y="54521"/>
                    <a:pt x="11424" y="53571"/>
                  </a:cubicBezTo>
                  <a:cubicBezTo>
                    <a:pt x="18707" y="51760"/>
                    <a:pt x="40335" y="44440"/>
                    <a:pt x="40335" y="44440"/>
                  </a:cubicBezTo>
                  <a:lnTo>
                    <a:pt x="40964" y="39301"/>
                  </a:lnTo>
                  <a:lnTo>
                    <a:pt x="40964" y="39301"/>
                  </a:lnTo>
                  <a:cubicBezTo>
                    <a:pt x="39374" y="39744"/>
                    <a:pt x="14197" y="46510"/>
                    <a:pt x="9391" y="48100"/>
                  </a:cubicBezTo>
                  <a:cubicBezTo>
                    <a:pt x="8943" y="48249"/>
                    <a:pt x="8622" y="48317"/>
                    <a:pt x="8405" y="48317"/>
                  </a:cubicBezTo>
                  <a:cubicBezTo>
                    <a:pt x="7334" y="48317"/>
                    <a:pt x="8820" y="46661"/>
                    <a:pt x="10204" y="45031"/>
                  </a:cubicBezTo>
                  <a:cubicBezTo>
                    <a:pt x="11587" y="43400"/>
                    <a:pt x="12868" y="41769"/>
                    <a:pt x="11502" y="41769"/>
                  </a:cubicBezTo>
                  <a:cubicBezTo>
                    <a:pt x="11444" y="41769"/>
                    <a:pt x="11381" y="41772"/>
                    <a:pt x="11313" y="41778"/>
                  </a:cubicBezTo>
                  <a:cubicBezTo>
                    <a:pt x="7764" y="42037"/>
                    <a:pt x="3623" y="46991"/>
                    <a:pt x="3623" y="46991"/>
                  </a:cubicBezTo>
                  <a:lnTo>
                    <a:pt x="131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9"/>
            <p:cNvSpPr/>
            <p:nvPr/>
          </p:nvSpPr>
          <p:spPr>
            <a:xfrm>
              <a:off x="3718000" y="3645900"/>
              <a:ext cx="1007475" cy="1115600"/>
            </a:xfrm>
            <a:custGeom>
              <a:rect b="b" l="l" r="r" t="t"/>
              <a:pathLst>
                <a:path extrusionOk="0" h="44624" w="40299">
                  <a:moveTo>
                    <a:pt x="10685" y="0"/>
                  </a:moveTo>
                  <a:cubicBezTo>
                    <a:pt x="8134" y="10241"/>
                    <a:pt x="5399" y="20925"/>
                    <a:pt x="3365" y="29170"/>
                  </a:cubicBezTo>
                  <a:cubicBezTo>
                    <a:pt x="1591" y="36268"/>
                    <a:pt x="297" y="41555"/>
                    <a:pt x="38" y="42997"/>
                  </a:cubicBezTo>
                  <a:cubicBezTo>
                    <a:pt x="1" y="43145"/>
                    <a:pt x="1" y="43293"/>
                    <a:pt x="1" y="43293"/>
                  </a:cubicBezTo>
                  <a:cubicBezTo>
                    <a:pt x="1" y="43515"/>
                    <a:pt x="38" y="43662"/>
                    <a:pt x="112" y="43847"/>
                  </a:cubicBezTo>
                  <a:cubicBezTo>
                    <a:pt x="223" y="43995"/>
                    <a:pt x="334" y="44106"/>
                    <a:pt x="555" y="44217"/>
                  </a:cubicBezTo>
                  <a:cubicBezTo>
                    <a:pt x="962" y="44476"/>
                    <a:pt x="1702" y="44624"/>
                    <a:pt x="2774" y="44624"/>
                  </a:cubicBezTo>
                  <a:cubicBezTo>
                    <a:pt x="4548" y="44624"/>
                    <a:pt x="7210" y="44217"/>
                    <a:pt x="11018" y="43293"/>
                  </a:cubicBezTo>
                  <a:cubicBezTo>
                    <a:pt x="17377" y="41703"/>
                    <a:pt x="34716" y="35899"/>
                    <a:pt x="38968" y="34457"/>
                  </a:cubicBezTo>
                  <a:cubicBezTo>
                    <a:pt x="39301" y="34346"/>
                    <a:pt x="39559" y="34272"/>
                    <a:pt x="39707" y="34235"/>
                  </a:cubicBezTo>
                  <a:lnTo>
                    <a:pt x="40299" y="29429"/>
                  </a:lnTo>
                  <a:lnTo>
                    <a:pt x="40299" y="29429"/>
                  </a:lnTo>
                  <a:cubicBezTo>
                    <a:pt x="36972" y="30316"/>
                    <a:pt x="13680" y="36564"/>
                    <a:pt x="9059" y="38117"/>
                  </a:cubicBezTo>
                  <a:cubicBezTo>
                    <a:pt x="8615" y="38265"/>
                    <a:pt x="8282" y="38339"/>
                    <a:pt x="8061" y="38339"/>
                  </a:cubicBezTo>
                  <a:cubicBezTo>
                    <a:pt x="7839" y="38339"/>
                    <a:pt x="7728" y="38228"/>
                    <a:pt x="7728" y="38080"/>
                  </a:cubicBezTo>
                  <a:cubicBezTo>
                    <a:pt x="7728" y="37525"/>
                    <a:pt x="8800" y="36305"/>
                    <a:pt x="9872" y="35048"/>
                  </a:cubicBezTo>
                  <a:cubicBezTo>
                    <a:pt x="10833" y="33902"/>
                    <a:pt x="11758" y="32756"/>
                    <a:pt x="11758" y="32165"/>
                  </a:cubicBezTo>
                  <a:cubicBezTo>
                    <a:pt x="11758" y="31943"/>
                    <a:pt x="11573" y="31795"/>
                    <a:pt x="11166" y="31795"/>
                  </a:cubicBezTo>
                  <a:lnTo>
                    <a:pt x="10981" y="31795"/>
                  </a:lnTo>
                  <a:cubicBezTo>
                    <a:pt x="7432" y="32054"/>
                    <a:pt x="3291" y="37008"/>
                    <a:pt x="3291" y="37008"/>
                  </a:cubicBezTo>
                  <a:lnTo>
                    <a:pt x="1083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9"/>
            <p:cNvSpPr/>
            <p:nvPr/>
          </p:nvSpPr>
          <p:spPr>
            <a:xfrm>
              <a:off x="3702300" y="2691125"/>
              <a:ext cx="1071250" cy="2086100"/>
            </a:xfrm>
            <a:custGeom>
              <a:rect b="b" l="l" r="r" t="t"/>
              <a:pathLst>
                <a:path extrusionOk="0" h="83444" w="42850">
                  <a:moveTo>
                    <a:pt x="22072" y="0"/>
                  </a:moveTo>
                  <a:cubicBezTo>
                    <a:pt x="21443" y="0"/>
                    <a:pt x="20630" y="259"/>
                    <a:pt x="20002" y="998"/>
                  </a:cubicBezTo>
                  <a:cubicBezTo>
                    <a:pt x="19336" y="1775"/>
                    <a:pt x="18818" y="2995"/>
                    <a:pt x="18671" y="4917"/>
                  </a:cubicBezTo>
                  <a:cubicBezTo>
                    <a:pt x="18671" y="5139"/>
                    <a:pt x="18597" y="5620"/>
                    <a:pt x="18449" y="6359"/>
                  </a:cubicBezTo>
                  <a:cubicBezTo>
                    <a:pt x="17303" y="11794"/>
                    <a:pt x="12718" y="30131"/>
                    <a:pt x="8393" y="47323"/>
                  </a:cubicBezTo>
                  <a:cubicBezTo>
                    <a:pt x="6211" y="55937"/>
                    <a:pt x="4141" y="64218"/>
                    <a:pt x="2588" y="70503"/>
                  </a:cubicBezTo>
                  <a:cubicBezTo>
                    <a:pt x="1812" y="73646"/>
                    <a:pt x="1147" y="76271"/>
                    <a:pt x="703" y="78156"/>
                  </a:cubicBezTo>
                  <a:cubicBezTo>
                    <a:pt x="481" y="79081"/>
                    <a:pt x="296" y="79857"/>
                    <a:pt x="185" y="80412"/>
                  </a:cubicBezTo>
                  <a:cubicBezTo>
                    <a:pt x="148" y="80707"/>
                    <a:pt x="74" y="80929"/>
                    <a:pt x="74" y="81114"/>
                  </a:cubicBezTo>
                  <a:cubicBezTo>
                    <a:pt x="37" y="81262"/>
                    <a:pt x="0" y="81373"/>
                    <a:pt x="0" y="81484"/>
                  </a:cubicBezTo>
                  <a:cubicBezTo>
                    <a:pt x="0" y="81779"/>
                    <a:pt x="74" y="82075"/>
                    <a:pt x="222" y="82334"/>
                  </a:cubicBezTo>
                  <a:cubicBezTo>
                    <a:pt x="444" y="82704"/>
                    <a:pt x="814" y="83000"/>
                    <a:pt x="1331" y="83184"/>
                  </a:cubicBezTo>
                  <a:cubicBezTo>
                    <a:pt x="1886" y="83369"/>
                    <a:pt x="2551" y="83443"/>
                    <a:pt x="3402" y="83443"/>
                  </a:cubicBezTo>
                  <a:cubicBezTo>
                    <a:pt x="5250" y="83443"/>
                    <a:pt x="7949" y="83037"/>
                    <a:pt x="11794" y="82075"/>
                  </a:cubicBezTo>
                  <a:cubicBezTo>
                    <a:pt x="19114" y="80227"/>
                    <a:pt x="40705" y="72943"/>
                    <a:pt x="40705" y="72943"/>
                  </a:cubicBezTo>
                  <a:cubicBezTo>
                    <a:pt x="40816" y="72907"/>
                    <a:pt x="40927" y="72796"/>
                    <a:pt x="40927" y="72685"/>
                  </a:cubicBezTo>
                  <a:lnTo>
                    <a:pt x="42849" y="57342"/>
                  </a:lnTo>
                  <a:cubicBezTo>
                    <a:pt x="42849" y="57231"/>
                    <a:pt x="42812" y="57157"/>
                    <a:pt x="42738" y="57083"/>
                  </a:cubicBezTo>
                  <a:cubicBezTo>
                    <a:pt x="42684" y="57029"/>
                    <a:pt x="42610" y="56995"/>
                    <a:pt x="42546" y="56995"/>
                  </a:cubicBezTo>
                  <a:cubicBezTo>
                    <a:pt x="42522" y="56995"/>
                    <a:pt x="42499" y="56999"/>
                    <a:pt x="42480" y="57009"/>
                  </a:cubicBezTo>
                  <a:lnTo>
                    <a:pt x="20445" y="61409"/>
                  </a:lnTo>
                  <a:lnTo>
                    <a:pt x="31204" y="29762"/>
                  </a:lnTo>
                  <a:cubicBezTo>
                    <a:pt x="31278" y="29614"/>
                    <a:pt x="31204" y="29429"/>
                    <a:pt x="31019" y="29355"/>
                  </a:cubicBezTo>
                  <a:cubicBezTo>
                    <a:pt x="30994" y="29349"/>
                    <a:pt x="30968" y="29346"/>
                    <a:pt x="30943" y="29346"/>
                  </a:cubicBezTo>
                  <a:cubicBezTo>
                    <a:pt x="30813" y="29346"/>
                    <a:pt x="30680" y="29423"/>
                    <a:pt x="30649" y="29577"/>
                  </a:cubicBezTo>
                  <a:lnTo>
                    <a:pt x="19669" y="61741"/>
                  </a:lnTo>
                  <a:cubicBezTo>
                    <a:pt x="19632" y="61815"/>
                    <a:pt x="19669" y="61963"/>
                    <a:pt x="19743" y="62037"/>
                  </a:cubicBezTo>
                  <a:cubicBezTo>
                    <a:pt x="19797" y="62091"/>
                    <a:pt x="19871" y="62126"/>
                    <a:pt x="19950" y="62126"/>
                  </a:cubicBezTo>
                  <a:cubicBezTo>
                    <a:pt x="19979" y="62126"/>
                    <a:pt x="20009" y="62121"/>
                    <a:pt x="20038" y="62111"/>
                  </a:cubicBezTo>
                  <a:lnTo>
                    <a:pt x="42184" y="57675"/>
                  </a:lnTo>
                  <a:lnTo>
                    <a:pt x="40323" y="72417"/>
                  </a:lnTo>
                  <a:lnTo>
                    <a:pt x="40323" y="72417"/>
                  </a:lnTo>
                  <a:cubicBezTo>
                    <a:pt x="40166" y="72467"/>
                    <a:pt x="39920" y="72546"/>
                    <a:pt x="39596" y="72648"/>
                  </a:cubicBezTo>
                  <a:cubicBezTo>
                    <a:pt x="35344" y="74090"/>
                    <a:pt x="18005" y="79894"/>
                    <a:pt x="11646" y="81484"/>
                  </a:cubicBezTo>
                  <a:cubicBezTo>
                    <a:pt x="7838" y="82408"/>
                    <a:pt x="5176" y="82815"/>
                    <a:pt x="3402" y="82815"/>
                  </a:cubicBezTo>
                  <a:cubicBezTo>
                    <a:pt x="2330" y="82815"/>
                    <a:pt x="1590" y="82667"/>
                    <a:pt x="1183" y="82408"/>
                  </a:cubicBezTo>
                  <a:cubicBezTo>
                    <a:pt x="962" y="82297"/>
                    <a:pt x="851" y="82186"/>
                    <a:pt x="740" y="82038"/>
                  </a:cubicBezTo>
                  <a:cubicBezTo>
                    <a:pt x="666" y="81853"/>
                    <a:pt x="629" y="81706"/>
                    <a:pt x="629" y="81484"/>
                  </a:cubicBezTo>
                  <a:cubicBezTo>
                    <a:pt x="629" y="81484"/>
                    <a:pt x="629" y="81336"/>
                    <a:pt x="666" y="81188"/>
                  </a:cubicBezTo>
                  <a:cubicBezTo>
                    <a:pt x="925" y="79746"/>
                    <a:pt x="2219" y="74459"/>
                    <a:pt x="3993" y="67361"/>
                  </a:cubicBezTo>
                  <a:cubicBezTo>
                    <a:pt x="6655" y="56676"/>
                    <a:pt x="10426" y="41777"/>
                    <a:pt x="13569" y="29207"/>
                  </a:cubicBezTo>
                  <a:cubicBezTo>
                    <a:pt x="15121" y="22922"/>
                    <a:pt x="16526" y="17229"/>
                    <a:pt x="17561" y="12903"/>
                  </a:cubicBezTo>
                  <a:cubicBezTo>
                    <a:pt x="18079" y="10759"/>
                    <a:pt x="18486" y="8947"/>
                    <a:pt x="18781" y="7616"/>
                  </a:cubicBezTo>
                  <a:cubicBezTo>
                    <a:pt x="19077" y="6248"/>
                    <a:pt x="19262" y="5361"/>
                    <a:pt x="19299" y="4954"/>
                  </a:cubicBezTo>
                  <a:cubicBezTo>
                    <a:pt x="19447" y="3106"/>
                    <a:pt x="19928" y="2034"/>
                    <a:pt x="20445" y="1405"/>
                  </a:cubicBezTo>
                  <a:cubicBezTo>
                    <a:pt x="21000" y="777"/>
                    <a:pt x="21591" y="629"/>
                    <a:pt x="22072" y="629"/>
                  </a:cubicBezTo>
                  <a:cubicBezTo>
                    <a:pt x="22626" y="629"/>
                    <a:pt x="24068" y="740"/>
                    <a:pt x="25362" y="814"/>
                  </a:cubicBezTo>
                  <a:cubicBezTo>
                    <a:pt x="26656" y="925"/>
                    <a:pt x="27802" y="1035"/>
                    <a:pt x="27802" y="1035"/>
                  </a:cubicBezTo>
                  <a:cubicBezTo>
                    <a:pt x="27822" y="1039"/>
                    <a:pt x="27841" y="1041"/>
                    <a:pt x="27859" y="1041"/>
                  </a:cubicBezTo>
                  <a:cubicBezTo>
                    <a:pt x="28017" y="1041"/>
                    <a:pt x="28135" y="909"/>
                    <a:pt x="28135" y="777"/>
                  </a:cubicBezTo>
                  <a:cubicBezTo>
                    <a:pt x="28172" y="592"/>
                    <a:pt x="28024" y="444"/>
                    <a:pt x="27876" y="444"/>
                  </a:cubicBezTo>
                  <a:cubicBezTo>
                    <a:pt x="27876" y="444"/>
                    <a:pt x="26693" y="333"/>
                    <a:pt x="25399" y="222"/>
                  </a:cubicBezTo>
                  <a:cubicBezTo>
                    <a:pt x="24105" y="111"/>
                    <a:pt x="22663" y="0"/>
                    <a:pt x="22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9"/>
            <p:cNvSpPr/>
            <p:nvPr/>
          </p:nvSpPr>
          <p:spPr>
            <a:xfrm>
              <a:off x="4389950" y="3681000"/>
              <a:ext cx="277300" cy="403025"/>
            </a:xfrm>
            <a:custGeom>
              <a:rect b="b" l="l" r="r" t="t"/>
              <a:pathLst>
                <a:path extrusionOk="0" h="16121" w="11092">
                  <a:moveTo>
                    <a:pt x="1258" y="1"/>
                  </a:moveTo>
                  <a:lnTo>
                    <a:pt x="1" y="15713"/>
                  </a:lnTo>
                  <a:lnTo>
                    <a:pt x="10130" y="16120"/>
                  </a:lnTo>
                  <a:lnTo>
                    <a:pt x="11092" y="851"/>
                  </a:lnTo>
                  <a:lnTo>
                    <a:pt x="125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9"/>
            <p:cNvSpPr/>
            <p:nvPr/>
          </p:nvSpPr>
          <p:spPr>
            <a:xfrm>
              <a:off x="4381625" y="3673250"/>
              <a:ext cx="293950" cy="419075"/>
            </a:xfrm>
            <a:custGeom>
              <a:rect b="b" l="l" r="r" t="t"/>
              <a:pathLst>
                <a:path extrusionOk="0" h="16763" w="11758">
                  <a:moveTo>
                    <a:pt x="1864" y="633"/>
                  </a:moveTo>
                  <a:lnTo>
                    <a:pt x="11092" y="1420"/>
                  </a:lnTo>
                  <a:lnTo>
                    <a:pt x="10205" y="16134"/>
                  </a:lnTo>
                  <a:lnTo>
                    <a:pt x="666" y="15728"/>
                  </a:lnTo>
                  <a:lnTo>
                    <a:pt x="1864" y="633"/>
                  </a:lnTo>
                  <a:close/>
                  <a:moveTo>
                    <a:pt x="1562" y="1"/>
                  </a:moveTo>
                  <a:cubicBezTo>
                    <a:pt x="1499" y="1"/>
                    <a:pt x="1433" y="35"/>
                    <a:pt x="1406" y="89"/>
                  </a:cubicBezTo>
                  <a:cubicBezTo>
                    <a:pt x="1332" y="126"/>
                    <a:pt x="1295" y="200"/>
                    <a:pt x="1295" y="274"/>
                  </a:cubicBezTo>
                  <a:lnTo>
                    <a:pt x="38" y="16023"/>
                  </a:lnTo>
                  <a:cubicBezTo>
                    <a:pt x="1" y="16097"/>
                    <a:pt x="38" y="16171"/>
                    <a:pt x="112" y="16245"/>
                  </a:cubicBezTo>
                  <a:cubicBezTo>
                    <a:pt x="149" y="16319"/>
                    <a:pt x="223" y="16356"/>
                    <a:pt x="334" y="16356"/>
                  </a:cubicBezTo>
                  <a:lnTo>
                    <a:pt x="10463" y="16763"/>
                  </a:lnTo>
                  <a:cubicBezTo>
                    <a:pt x="10648" y="16763"/>
                    <a:pt x="10759" y="16615"/>
                    <a:pt x="10796" y="16467"/>
                  </a:cubicBezTo>
                  <a:lnTo>
                    <a:pt x="11720" y="1161"/>
                  </a:lnTo>
                  <a:cubicBezTo>
                    <a:pt x="11757" y="1013"/>
                    <a:pt x="11610" y="865"/>
                    <a:pt x="11462" y="829"/>
                  </a:cubicBezTo>
                  <a:lnTo>
                    <a:pt x="1628" y="15"/>
                  </a:lnTo>
                  <a:cubicBezTo>
                    <a:pt x="1608" y="5"/>
                    <a:pt x="1585" y="1"/>
                    <a:pt x="15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9"/>
            <p:cNvSpPr/>
            <p:nvPr/>
          </p:nvSpPr>
          <p:spPr>
            <a:xfrm>
              <a:off x="4512875" y="3582125"/>
              <a:ext cx="70275" cy="158075"/>
            </a:xfrm>
            <a:custGeom>
              <a:rect b="b" l="l" r="r" t="t"/>
              <a:pathLst>
                <a:path extrusionOk="0" h="6323" w="2811">
                  <a:moveTo>
                    <a:pt x="149" y="0"/>
                  </a:moveTo>
                  <a:lnTo>
                    <a:pt x="1" y="6174"/>
                  </a:lnTo>
                  <a:lnTo>
                    <a:pt x="2663" y="6322"/>
                  </a:lnTo>
                  <a:lnTo>
                    <a:pt x="2810"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9"/>
            <p:cNvSpPr/>
            <p:nvPr/>
          </p:nvSpPr>
          <p:spPr>
            <a:xfrm>
              <a:off x="4505475" y="3574725"/>
              <a:ext cx="85075" cy="172850"/>
            </a:xfrm>
            <a:custGeom>
              <a:rect b="b" l="l" r="r" t="t"/>
              <a:pathLst>
                <a:path extrusionOk="0" h="6914" w="3403">
                  <a:moveTo>
                    <a:pt x="2774" y="592"/>
                  </a:moveTo>
                  <a:lnTo>
                    <a:pt x="2663" y="6285"/>
                  </a:lnTo>
                  <a:lnTo>
                    <a:pt x="629" y="6174"/>
                  </a:lnTo>
                  <a:lnTo>
                    <a:pt x="735" y="592"/>
                  </a:lnTo>
                  <a:close/>
                  <a:moveTo>
                    <a:pt x="445" y="0"/>
                  </a:moveTo>
                  <a:cubicBezTo>
                    <a:pt x="260" y="0"/>
                    <a:pt x="149" y="111"/>
                    <a:pt x="149" y="296"/>
                  </a:cubicBezTo>
                  <a:lnTo>
                    <a:pt x="1" y="6470"/>
                  </a:lnTo>
                  <a:cubicBezTo>
                    <a:pt x="1" y="6618"/>
                    <a:pt x="112" y="6766"/>
                    <a:pt x="297" y="6766"/>
                  </a:cubicBezTo>
                  <a:lnTo>
                    <a:pt x="2959" y="6914"/>
                  </a:lnTo>
                  <a:cubicBezTo>
                    <a:pt x="3032" y="6914"/>
                    <a:pt x="3106" y="6877"/>
                    <a:pt x="3180" y="6840"/>
                  </a:cubicBezTo>
                  <a:cubicBezTo>
                    <a:pt x="3254" y="6766"/>
                    <a:pt x="3254" y="6692"/>
                    <a:pt x="3291" y="6618"/>
                  </a:cubicBezTo>
                  <a:lnTo>
                    <a:pt x="3402" y="296"/>
                  </a:lnTo>
                  <a:cubicBezTo>
                    <a:pt x="3402" y="222"/>
                    <a:pt x="3402" y="148"/>
                    <a:pt x="3328" y="74"/>
                  </a:cubicBezTo>
                  <a:cubicBezTo>
                    <a:pt x="3254" y="0"/>
                    <a:pt x="3180" y="0"/>
                    <a:pt x="3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9"/>
            <p:cNvSpPr/>
            <p:nvPr/>
          </p:nvSpPr>
          <p:spPr>
            <a:xfrm>
              <a:off x="5426975" y="3461900"/>
              <a:ext cx="1298625" cy="1073150"/>
            </a:xfrm>
            <a:custGeom>
              <a:rect b="b" l="l" r="r" t="t"/>
              <a:pathLst>
                <a:path extrusionOk="0" h="42926" w="51945">
                  <a:moveTo>
                    <a:pt x="19915" y="0"/>
                  </a:moveTo>
                  <a:cubicBezTo>
                    <a:pt x="19319" y="0"/>
                    <a:pt x="18770" y="363"/>
                    <a:pt x="18523" y="927"/>
                  </a:cubicBezTo>
                  <a:lnTo>
                    <a:pt x="481" y="40412"/>
                  </a:lnTo>
                  <a:cubicBezTo>
                    <a:pt x="1" y="41447"/>
                    <a:pt x="740" y="42667"/>
                    <a:pt x="1886" y="42667"/>
                  </a:cubicBezTo>
                  <a:lnTo>
                    <a:pt x="31167" y="42926"/>
                  </a:lnTo>
                  <a:cubicBezTo>
                    <a:pt x="31758" y="42926"/>
                    <a:pt x="32350" y="42593"/>
                    <a:pt x="32609" y="42039"/>
                  </a:cubicBezTo>
                  <a:lnTo>
                    <a:pt x="51464" y="3145"/>
                  </a:lnTo>
                  <a:cubicBezTo>
                    <a:pt x="51944" y="2110"/>
                    <a:pt x="51205" y="890"/>
                    <a:pt x="50059" y="853"/>
                  </a:cubicBezTo>
                  <a:lnTo>
                    <a:pt x="20002" y="3"/>
                  </a:lnTo>
                  <a:cubicBezTo>
                    <a:pt x="19973" y="1"/>
                    <a:pt x="19944" y="0"/>
                    <a:pt x="199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9"/>
            <p:cNvSpPr/>
            <p:nvPr/>
          </p:nvSpPr>
          <p:spPr>
            <a:xfrm>
              <a:off x="5426975" y="3453650"/>
              <a:ext cx="1297700" cy="1088800"/>
            </a:xfrm>
            <a:custGeom>
              <a:rect b="b" l="l" r="r" t="t"/>
              <a:pathLst>
                <a:path extrusionOk="0" h="43552" w="51908">
                  <a:moveTo>
                    <a:pt x="20002" y="629"/>
                  </a:moveTo>
                  <a:lnTo>
                    <a:pt x="50059" y="1516"/>
                  </a:lnTo>
                  <a:cubicBezTo>
                    <a:pt x="50798" y="1516"/>
                    <a:pt x="51316" y="2144"/>
                    <a:pt x="51316" y="2810"/>
                  </a:cubicBezTo>
                  <a:cubicBezTo>
                    <a:pt x="51316" y="2995"/>
                    <a:pt x="51279" y="3180"/>
                    <a:pt x="51168" y="3364"/>
                  </a:cubicBezTo>
                  <a:lnTo>
                    <a:pt x="32313" y="42221"/>
                  </a:lnTo>
                  <a:cubicBezTo>
                    <a:pt x="32128" y="42664"/>
                    <a:pt x="31647" y="42960"/>
                    <a:pt x="31167" y="42960"/>
                  </a:cubicBezTo>
                  <a:lnTo>
                    <a:pt x="1886" y="42701"/>
                  </a:lnTo>
                  <a:cubicBezTo>
                    <a:pt x="1147" y="42701"/>
                    <a:pt x="629" y="42073"/>
                    <a:pt x="629" y="41407"/>
                  </a:cubicBezTo>
                  <a:cubicBezTo>
                    <a:pt x="629" y="41222"/>
                    <a:pt x="666" y="41038"/>
                    <a:pt x="740" y="40890"/>
                  </a:cubicBezTo>
                  <a:lnTo>
                    <a:pt x="18819" y="1368"/>
                  </a:lnTo>
                  <a:cubicBezTo>
                    <a:pt x="19003" y="924"/>
                    <a:pt x="19484" y="629"/>
                    <a:pt x="19965" y="629"/>
                  </a:cubicBezTo>
                  <a:close/>
                  <a:moveTo>
                    <a:pt x="19965" y="0"/>
                  </a:moveTo>
                  <a:cubicBezTo>
                    <a:pt x="19225" y="0"/>
                    <a:pt x="18560" y="444"/>
                    <a:pt x="18227" y="1109"/>
                  </a:cubicBezTo>
                  <a:lnTo>
                    <a:pt x="185" y="40631"/>
                  </a:lnTo>
                  <a:cubicBezTo>
                    <a:pt x="74" y="40890"/>
                    <a:pt x="1" y="41149"/>
                    <a:pt x="1" y="41407"/>
                  </a:cubicBezTo>
                  <a:cubicBezTo>
                    <a:pt x="1" y="42406"/>
                    <a:pt x="814" y="43293"/>
                    <a:pt x="1886" y="43293"/>
                  </a:cubicBezTo>
                  <a:lnTo>
                    <a:pt x="31167" y="43552"/>
                  </a:lnTo>
                  <a:cubicBezTo>
                    <a:pt x="31906" y="43552"/>
                    <a:pt x="32572" y="43145"/>
                    <a:pt x="32867" y="42479"/>
                  </a:cubicBezTo>
                  <a:lnTo>
                    <a:pt x="51722" y="3623"/>
                  </a:lnTo>
                  <a:cubicBezTo>
                    <a:pt x="51870" y="3364"/>
                    <a:pt x="51907" y="3069"/>
                    <a:pt x="51907" y="2810"/>
                  </a:cubicBezTo>
                  <a:cubicBezTo>
                    <a:pt x="51907" y="1812"/>
                    <a:pt x="51168" y="924"/>
                    <a:pt x="50059" y="887"/>
                  </a:cubicBezTo>
                  <a:lnTo>
                    <a:pt x="20039"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9"/>
            <p:cNvSpPr/>
            <p:nvPr/>
          </p:nvSpPr>
          <p:spPr>
            <a:xfrm>
              <a:off x="5548050" y="4175700"/>
              <a:ext cx="53625" cy="94825"/>
            </a:xfrm>
            <a:custGeom>
              <a:rect b="b" l="l" r="r" t="t"/>
              <a:pathLst>
                <a:path extrusionOk="0" h="3793" w="2145">
                  <a:moveTo>
                    <a:pt x="1777" y="0"/>
                  </a:moveTo>
                  <a:cubicBezTo>
                    <a:pt x="1650" y="0"/>
                    <a:pt x="1544" y="69"/>
                    <a:pt x="1516" y="177"/>
                  </a:cubicBezTo>
                  <a:lnTo>
                    <a:pt x="38" y="3357"/>
                  </a:lnTo>
                  <a:cubicBezTo>
                    <a:pt x="1" y="3504"/>
                    <a:pt x="38" y="3689"/>
                    <a:pt x="223" y="3763"/>
                  </a:cubicBezTo>
                  <a:cubicBezTo>
                    <a:pt x="262" y="3783"/>
                    <a:pt x="304" y="3792"/>
                    <a:pt x="347" y="3792"/>
                  </a:cubicBezTo>
                  <a:cubicBezTo>
                    <a:pt x="461" y="3792"/>
                    <a:pt x="575" y="3724"/>
                    <a:pt x="629" y="3615"/>
                  </a:cubicBezTo>
                  <a:lnTo>
                    <a:pt x="2071" y="436"/>
                  </a:lnTo>
                  <a:cubicBezTo>
                    <a:pt x="2145" y="288"/>
                    <a:pt x="2071" y="103"/>
                    <a:pt x="1923" y="29"/>
                  </a:cubicBezTo>
                  <a:cubicBezTo>
                    <a:pt x="1874" y="9"/>
                    <a:pt x="1824" y="0"/>
                    <a:pt x="177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9"/>
            <p:cNvSpPr/>
            <p:nvPr/>
          </p:nvSpPr>
          <p:spPr>
            <a:xfrm>
              <a:off x="5610900" y="3469350"/>
              <a:ext cx="451075" cy="661600"/>
            </a:xfrm>
            <a:custGeom>
              <a:rect b="b" l="l" r="r" t="t"/>
              <a:pathLst>
                <a:path extrusionOk="0" h="26464" w="18043">
                  <a:moveTo>
                    <a:pt x="13236" y="1"/>
                  </a:moveTo>
                  <a:cubicBezTo>
                    <a:pt x="12460" y="1"/>
                    <a:pt x="11794" y="407"/>
                    <a:pt x="11499" y="1110"/>
                  </a:cubicBezTo>
                  <a:lnTo>
                    <a:pt x="75" y="26028"/>
                  </a:lnTo>
                  <a:cubicBezTo>
                    <a:pt x="1" y="26176"/>
                    <a:pt x="75" y="26361"/>
                    <a:pt x="223" y="26435"/>
                  </a:cubicBezTo>
                  <a:cubicBezTo>
                    <a:pt x="272" y="26454"/>
                    <a:pt x="322" y="26464"/>
                    <a:pt x="368" y="26464"/>
                  </a:cubicBezTo>
                  <a:cubicBezTo>
                    <a:pt x="496" y="26464"/>
                    <a:pt x="602" y="26395"/>
                    <a:pt x="629" y="26287"/>
                  </a:cubicBezTo>
                  <a:lnTo>
                    <a:pt x="12053" y="1369"/>
                  </a:lnTo>
                  <a:cubicBezTo>
                    <a:pt x="12275" y="888"/>
                    <a:pt x="12719" y="592"/>
                    <a:pt x="13236" y="592"/>
                  </a:cubicBezTo>
                  <a:lnTo>
                    <a:pt x="13273" y="592"/>
                  </a:lnTo>
                  <a:lnTo>
                    <a:pt x="17710" y="740"/>
                  </a:lnTo>
                  <a:cubicBezTo>
                    <a:pt x="17894" y="740"/>
                    <a:pt x="18042" y="592"/>
                    <a:pt x="18042" y="444"/>
                  </a:cubicBezTo>
                  <a:cubicBezTo>
                    <a:pt x="18042" y="259"/>
                    <a:pt x="17931" y="112"/>
                    <a:pt x="17747" y="112"/>
                  </a:cubicBezTo>
                  <a:lnTo>
                    <a:pt x="1327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9"/>
            <p:cNvSpPr/>
            <p:nvPr/>
          </p:nvSpPr>
          <p:spPr>
            <a:xfrm>
              <a:off x="6081350" y="3473050"/>
              <a:ext cx="74900" cy="17575"/>
            </a:xfrm>
            <a:custGeom>
              <a:rect b="b" l="l" r="r" t="t"/>
              <a:pathLst>
                <a:path extrusionOk="0" h="703" w="2996">
                  <a:moveTo>
                    <a:pt x="333" y="1"/>
                  </a:moveTo>
                  <a:cubicBezTo>
                    <a:pt x="149" y="1"/>
                    <a:pt x="1" y="148"/>
                    <a:pt x="1" y="296"/>
                  </a:cubicBezTo>
                  <a:cubicBezTo>
                    <a:pt x="1" y="481"/>
                    <a:pt x="149" y="629"/>
                    <a:pt x="296" y="629"/>
                  </a:cubicBezTo>
                  <a:lnTo>
                    <a:pt x="2663" y="703"/>
                  </a:lnTo>
                  <a:cubicBezTo>
                    <a:pt x="2847" y="703"/>
                    <a:pt x="2995" y="555"/>
                    <a:pt x="2995" y="407"/>
                  </a:cubicBezTo>
                  <a:cubicBezTo>
                    <a:pt x="2995" y="222"/>
                    <a:pt x="2847" y="74"/>
                    <a:pt x="2700" y="74"/>
                  </a:cubicBezTo>
                  <a:lnTo>
                    <a:pt x="33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9"/>
            <p:cNvSpPr/>
            <p:nvPr/>
          </p:nvSpPr>
          <p:spPr>
            <a:xfrm>
              <a:off x="6350325" y="4060025"/>
              <a:ext cx="263225" cy="113650"/>
            </a:xfrm>
            <a:custGeom>
              <a:rect b="b" l="l" r="r" t="t"/>
              <a:pathLst>
                <a:path extrusionOk="0" h="4546" w="10529">
                  <a:moveTo>
                    <a:pt x="9134" y="1"/>
                  </a:moveTo>
                  <a:cubicBezTo>
                    <a:pt x="9019" y="1"/>
                    <a:pt x="8895" y="12"/>
                    <a:pt x="8762" y="35"/>
                  </a:cubicBezTo>
                  <a:cubicBezTo>
                    <a:pt x="8762" y="35"/>
                    <a:pt x="5287" y="1551"/>
                    <a:pt x="2625" y="2586"/>
                  </a:cubicBezTo>
                  <a:cubicBezTo>
                    <a:pt x="0" y="3621"/>
                    <a:pt x="1479" y="4545"/>
                    <a:pt x="2551" y="4545"/>
                  </a:cubicBezTo>
                  <a:cubicBezTo>
                    <a:pt x="3586" y="4545"/>
                    <a:pt x="7616" y="3325"/>
                    <a:pt x="9132" y="2364"/>
                  </a:cubicBezTo>
                  <a:cubicBezTo>
                    <a:pt x="10529" y="1512"/>
                    <a:pt x="10481" y="1"/>
                    <a:pt x="91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9"/>
            <p:cNvSpPr/>
            <p:nvPr/>
          </p:nvSpPr>
          <p:spPr>
            <a:xfrm>
              <a:off x="6386375" y="4075675"/>
              <a:ext cx="210750" cy="90600"/>
            </a:xfrm>
            <a:custGeom>
              <a:rect b="b" l="l" r="r" t="t"/>
              <a:pathLst>
                <a:path extrusionOk="0" h="3624" w="8430">
                  <a:moveTo>
                    <a:pt x="8355" y="0"/>
                  </a:moveTo>
                  <a:cubicBezTo>
                    <a:pt x="7801" y="222"/>
                    <a:pt x="7135" y="481"/>
                    <a:pt x="6507" y="703"/>
                  </a:cubicBezTo>
                  <a:cubicBezTo>
                    <a:pt x="5139" y="1220"/>
                    <a:pt x="3697" y="1627"/>
                    <a:pt x="2551" y="1886"/>
                  </a:cubicBezTo>
                  <a:cubicBezTo>
                    <a:pt x="2218" y="1997"/>
                    <a:pt x="1922" y="2034"/>
                    <a:pt x="1627" y="2108"/>
                  </a:cubicBezTo>
                  <a:cubicBezTo>
                    <a:pt x="1516" y="2145"/>
                    <a:pt x="1405" y="2182"/>
                    <a:pt x="1294" y="2219"/>
                  </a:cubicBezTo>
                  <a:cubicBezTo>
                    <a:pt x="776" y="2440"/>
                    <a:pt x="444" y="2625"/>
                    <a:pt x="222" y="2810"/>
                  </a:cubicBezTo>
                  <a:cubicBezTo>
                    <a:pt x="37" y="2958"/>
                    <a:pt x="0" y="3069"/>
                    <a:pt x="37" y="3106"/>
                  </a:cubicBezTo>
                  <a:cubicBezTo>
                    <a:pt x="37" y="3143"/>
                    <a:pt x="37" y="3180"/>
                    <a:pt x="74" y="3254"/>
                  </a:cubicBezTo>
                  <a:cubicBezTo>
                    <a:pt x="111" y="3328"/>
                    <a:pt x="222" y="3365"/>
                    <a:pt x="333" y="3439"/>
                  </a:cubicBezTo>
                  <a:cubicBezTo>
                    <a:pt x="518" y="3550"/>
                    <a:pt x="850" y="3624"/>
                    <a:pt x="1072" y="3624"/>
                  </a:cubicBezTo>
                  <a:lnTo>
                    <a:pt x="1109" y="3624"/>
                  </a:lnTo>
                  <a:cubicBezTo>
                    <a:pt x="1294" y="3624"/>
                    <a:pt x="1738" y="3550"/>
                    <a:pt x="2292" y="3439"/>
                  </a:cubicBezTo>
                  <a:cubicBezTo>
                    <a:pt x="2810" y="3291"/>
                    <a:pt x="3475" y="3106"/>
                    <a:pt x="4141" y="2921"/>
                  </a:cubicBezTo>
                  <a:cubicBezTo>
                    <a:pt x="5435" y="2477"/>
                    <a:pt x="6840" y="1923"/>
                    <a:pt x="7542" y="1479"/>
                  </a:cubicBezTo>
                  <a:cubicBezTo>
                    <a:pt x="8171" y="1110"/>
                    <a:pt x="8429" y="592"/>
                    <a:pt x="8429" y="259"/>
                  </a:cubicBezTo>
                  <a:cubicBezTo>
                    <a:pt x="8429" y="148"/>
                    <a:pt x="8392" y="74"/>
                    <a:pt x="835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9"/>
            <p:cNvSpPr/>
            <p:nvPr/>
          </p:nvSpPr>
          <p:spPr>
            <a:xfrm>
              <a:off x="6371575" y="4051650"/>
              <a:ext cx="240325" cy="130350"/>
            </a:xfrm>
            <a:custGeom>
              <a:rect b="b" l="l" r="r" t="t"/>
              <a:pathLst>
                <a:path extrusionOk="0" h="5214" w="9613">
                  <a:moveTo>
                    <a:pt x="8282" y="629"/>
                  </a:moveTo>
                  <a:cubicBezTo>
                    <a:pt x="8578" y="629"/>
                    <a:pt x="8726" y="703"/>
                    <a:pt x="8836" y="814"/>
                  </a:cubicBezTo>
                  <a:cubicBezTo>
                    <a:pt x="8947" y="924"/>
                    <a:pt x="9021" y="1035"/>
                    <a:pt x="9021" y="1220"/>
                  </a:cubicBezTo>
                  <a:cubicBezTo>
                    <a:pt x="9021" y="1553"/>
                    <a:pt x="8763" y="2071"/>
                    <a:pt x="8134" y="2440"/>
                  </a:cubicBezTo>
                  <a:cubicBezTo>
                    <a:pt x="7432" y="2884"/>
                    <a:pt x="6027" y="3438"/>
                    <a:pt x="4733" y="3882"/>
                  </a:cubicBezTo>
                  <a:cubicBezTo>
                    <a:pt x="4067" y="4067"/>
                    <a:pt x="3402" y="4252"/>
                    <a:pt x="2884" y="4400"/>
                  </a:cubicBezTo>
                  <a:cubicBezTo>
                    <a:pt x="2330" y="4511"/>
                    <a:pt x="1886" y="4585"/>
                    <a:pt x="1701" y="4585"/>
                  </a:cubicBezTo>
                  <a:cubicBezTo>
                    <a:pt x="1442" y="4585"/>
                    <a:pt x="1110" y="4511"/>
                    <a:pt x="925" y="4400"/>
                  </a:cubicBezTo>
                  <a:cubicBezTo>
                    <a:pt x="814" y="4326"/>
                    <a:pt x="703" y="4289"/>
                    <a:pt x="666" y="4215"/>
                  </a:cubicBezTo>
                  <a:cubicBezTo>
                    <a:pt x="629" y="4141"/>
                    <a:pt x="629" y="4104"/>
                    <a:pt x="629" y="4067"/>
                  </a:cubicBezTo>
                  <a:cubicBezTo>
                    <a:pt x="592" y="4030"/>
                    <a:pt x="629" y="3919"/>
                    <a:pt x="814" y="3771"/>
                  </a:cubicBezTo>
                  <a:cubicBezTo>
                    <a:pt x="1036" y="3586"/>
                    <a:pt x="1368" y="3401"/>
                    <a:pt x="1886" y="3180"/>
                  </a:cubicBezTo>
                  <a:cubicBezTo>
                    <a:pt x="4319" y="2234"/>
                    <a:pt x="7431" y="886"/>
                    <a:pt x="7949" y="661"/>
                  </a:cubicBezTo>
                  <a:lnTo>
                    <a:pt x="7949" y="661"/>
                  </a:lnTo>
                  <a:lnTo>
                    <a:pt x="7949" y="666"/>
                  </a:lnTo>
                  <a:cubicBezTo>
                    <a:pt x="8060" y="629"/>
                    <a:pt x="8171" y="629"/>
                    <a:pt x="8282" y="629"/>
                  </a:cubicBezTo>
                  <a:close/>
                  <a:moveTo>
                    <a:pt x="8282" y="0"/>
                  </a:moveTo>
                  <a:cubicBezTo>
                    <a:pt x="8134" y="0"/>
                    <a:pt x="8023" y="37"/>
                    <a:pt x="7875" y="37"/>
                  </a:cubicBezTo>
                  <a:lnTo>
                    <a:pt x="7801" y="74"/>
                  </a:lnTo>
                  <a:cubicBezTo>
                    <a:pt x="7801" y="74"/>
                    <a:pt x="6914" y="444"/>
                    <a:pt x="5731" y="961"/>
                  </a:cubicBezTo>
                  <a:cubicBezTo>
                    <a:pt x="4511" y="1479"/>
                    <a:pt x="2995" y="2107"/>
                    <a:pt x="1664" y="2625"/>
                  </a:cubicBezTo>
                  <a:cubicBezTo>
                    <a:pt x="1110" y="2847"/>
                    <a:pt x="703" y="3069"/>
                    <a:pt x="444" y="3291"/>
                  </a:cubicBezTo>
                  <a:cubicBezTo>
                    <a:pt x="148" y="3512"/>
                    <a:pt x="0" y="3808"/>
                    <a:pt x="0" y="4067"/>
                  </a:cubicBezTo>
                  <a:cubicBezTo>
                    <a:pt x="0" y="4289"/>
                    <a:pt x="74" y="4474"/>
                    <a:pt x="185" y="4622"/>
                  </a:cubicBezTo>
                  <a:cubicBezTo>
                    <a:pt x="370" y="4806"/>
                    <a:pt x="629" y="4954"/>
                    <a:pt x="888" y="5065"/>
                  </a:cubicBezTo>
                  <a:cubicBezTo>
                    <a:pt x="1147" y="5139"/>
                    <a:pt x="1405" y="5213"/>
                    <a:pt x="1701" y="5213"/>
                  </a:cubicBezTo>
                  <a:cubicBezTo>
                    <a:pt x="1997" y="5176"/>
                    <a:pt x="2441" y="5102"/>
                    <a:pt x="2995" y="4991"/>
                  </a:cubicBezTo>
                  <a:cubicBezTo>
                    <a:pt x="3845" y="4769"/>
                    <a:pt x="4918" y="4474"/>
                    <a:pt x="5916" y="4104"/>
                  </a:cubicBezTo>
                  <a:cubicBezTo>
                    <a:pt x="6914" y="3734"/>
                    <a:pt x="7838" y="3365"/>
                    <a:pt x="8467" y="2995"/>
                  </a:cubicBezTo>
                  <a:cubicBezTo>
                    <a:pt x="9206" y="2514"/>
                    <a:pt x="9613" y="1849"/>
                    <a:pt x="9613" y="1220"/>
                  </a:cubicBezTo>
                  <a:cubicBezTo>
                    <a:pt x="9613" y="887"/>
                    <a:pt x="9502" y="592"/>
                    <a:pt x="9243" y="370"/>
                  </a:cubicBezTo>
                  <a:cubicBezTo>
                    <a:pt x="9021" y="148"/>
                    <a:pt x="8689" y="0"/>
                    <a:pt x="82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9"/>
            <p:cNvSpPr/>
            <p:nvPr/>
          </p:nvSpPr>
          <p:spPr>
            <a:xfrm>
              <a:off x="6319825" y="3967450"/>
              <a:ext cx="358550" cy="155375"/>
            </a:xfrm>
            <a:custGeom>
              <a:rect b="b" l="l" r="r" t="t"/>
              <a:pathLst>
                <a:path extrusionOk="0" h="6215" w="14342">
                  <a:moveTo>
                    <a:pt x="12382" y="1"/>
                  </a:moveTo>
                  <a:cubicBezTo>
                    <a:pt x="12234" y="1"/>
                    <a:pt x="12075" y="14"/>
                    <a:pt x="11905" y="41"/>
                  </a:cubicBezTo>
                  <a:cubicBezTo>
                    <a:pt x="11905" y="41"/>
                    <a:pt x="7172" y="2111"/>
                    <a:pt x="3586" y="3516"/>
                  </a:cubicBezTo>
                  <a:cubicBezTo>
                    <a:pt x="0" y="4921"/>
                    <a:pt x="2034" y="6215"/>
                    <a:pt x="3438" y="6215"/>
                  </a:cubicBezTo>
                  <a:cubicBezTo>
                    <a:pt x="4880" y="6215"/>
                    <a:pt x="10389" y="4551"/>
                    <a:pt x="12422" y="3257"/>
                  </a:cubicBezTo>
                  <a:cubicBezTo>
                    <a:pt x="14341" y="2058"/>
                    <a:pt x="14259" y="1"/>
                    <a:pt x="1238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9"/>
            <p:cNvSpPr/>
            <p:nvPr/>
          </p:nvSpPr>
          <p:spPr>
            <a:xfrm>
              <a:off x="6366950" y="3975850"/>
              <a:ext cx="291175" cy="139600"/>
            </a:xfrm>
            <a:custGeom>
              <a:rect b="b" l="l" r="r" t="t"/>
              <a:pathLst>
                <a:path extrusionOk="0" h="5584" w="11647">
                  <a:moveTo>
                    <a:pt x="10722" y="1"/>
                  </a:moveTo>
                  <a:cubicBezTo>
                    <a:pt x="10685" y="38"/>
                    <a:pt x="10648" y="38"/>
                    <a:pt x="10611" y="75"/>
                  </a:cubicBezTo>
                  <a:cubicBezTo>
                    <a:pt x="9724" y="629"/>
                    <a:pt x="8356" y="1221"/>
                    <a:pt x="6877" y="1738"/>
                  </a:cubicBezTo>
                  <a:cubicBezTo>
                    <a:pt x="5731" y="2145"/>
                    <a:pt x="4548" y="2515"/>
                    <a:pt x="3513" y="2773"/>
                  </a:cubicBezTo>
                  <a:cubicBezTo>
                    <a:pt x="2921" y="3032"/>
                    <a:pt x="2367" y="3254"/>
                    <a:pt x="1812" y="3476"/>
                  </a:cubicBezTo>
                  <a:cubicBezTo>
                    <a:pt x="1073" y="3772"/>
                    <a:pt x="629" y="4030"/>
                    <a:pt x="333" y="4252"/>
                  </a:cubicBezTo>
                  <a:cubicBezTo>
                    <a:pt x="75" y="4511"/>
                    <a:pt x="1" y="4696"/>
                    <a:pt x="1" y="4770"/>
                  </a:cubicBezTo>
                  <a:cubicBezTo>
                    <a:pt x="1" y="4881"/>
                    <a:pt x="38" y="4955"/>
                    <a:pt x="112" y="5029"/>
                  </a:cubicBezTo>
                  <a:cubicBezTo>
                    <a:pt x="185" y="5139"/>
                    <a:pt x="296" y="5213"/>
                    <a:pt x="444" y="5287"/>
                  </a:cubicBezTo>
                  <a:cubicBezTo>
                    <a:pt x="777" y="5472"/>
                    <a:pt x="1184" y="5583"/>
                    <a:pt x="1553" y="5583"/>
                  </a:cubicBezTo>
                  <a:lnTo>
                    <a:pt x="1590" y="5583"/>
                  </a:lnTo>
                  <a:cubicBezTo>
                    <a:pt x="1886" y="5583"/>
                    <a:pt x="2478" y="5472"/>
                    <a:pt x="3217" y="5287"/>
                  </a:cubicBezTo>
                  <a:cubicBezTo>
                    <a:pt x="3956" y="5139"/>
                    <a:pt x="4807" y="4881"/>
                    <a:pt x="5731" y="4585"/>
                  </a:cubicBezTo>
                  <a:cubicBezTo>
                    <a:pt x="7506" y="4030"/>
                    <a:pt x="9391" y="3291"/>
                    <a:pt x="10389" y="2662"/>
                  </a:cubicBezTo>
                  <a:cubicBezTo>
                    <a:pt x="11240" y="2108"/>
                    <a:pt x="11646" y="1405"/>
                    <a:pt x="11609" y="888"/>
                  </a:cubicBezTo>
                  <a:cubicBezTo>
                    <a:pt x="11609" y="629"/>
                    <a:pt x="11535" y="407"/>
                    <a:pt x="11351" y="259"/>
                  </a:cubicBezTo>
                  <a:cubicBezTo>
                    <a:pt x="11240" y="111"/>
                    <a:pt x="11018" y="38"/>
                    <a:pt x="1072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9"/>
            <p:cNvSpPr/>
            <p:nvPr/>
          </p:nvSpPr>
          <p:spPr>
            <a:xfrm>
              <a:off x="6351250" y="3960150"/>
              <a:ext cx="321650" cy="170075"/>
            </a:xfrm>
            <a:custGeom>
              <a:rect b="b" l="l" r="r" t="t"/>
              <a:pathLst>
                <a:path extrusionOk="0" h="6803" w="12866">
                  <a:moveTo>
                    <a:pt x="11128" y="629"/>
                  </a:moveTo>
                  <a:cubicBezTo>
                    <a:pt x="11572" y="629"/>
                    <a:pt x="11831" y="739"/>
                    <a:pt x="11979" y="887"/>
                  </a:cubicBezTo>
                  <a:cubicBezTo>
                    <a:pt x="12163" y="1035"/>
                    <a:pt x="12237" y="1257"/>
                    <a:pt x="12237" y="1516"/>
                  </a:cubicBezTo>
                  <a:cubicBezTo>
                    <a:pt x="12274" y="2033"/>
                    <a:pt x="11868" y="2736"/>
                    <a:pt x="11017" y="3290"/>
                  </a:cubicBezTo>
                  <a:cubicBezTo>
                    <a:pt x="10019" y="3919"/>
                    <a:pt x="8134" y="4658"/>
                    <a:pt x="6359" y="5213"/>
                  </a:cubicBezTo>
                  <a:cubicBezTo>
                    <a:pt x="5435" y="5509"/>
                    <a:pt x="4584" y="5767"/>
                    <a:pt x="3845" y="5915"/>
                  </a:cubicBezTo>
                  <a:cubicBezTo>
                    <a:pt x="3106" y="6100"/>
                    <a:pt x="2477" y="6211"/>
                    <a:pt x="2181" y="6211"/>
                  </a:cubicBezTo>
                  <a:cubicBezTo>
                    <a:pt x="1849" y="6211"/>
                    <a:pt x="1405" y="6100"/>
                    <a:pt x="1072" y="5915"/>
                  </a:cubicBezTo>
                  <a:cubicBezTo>
                    <a:pt x="924" y="5841"/>
                    <a:pt x="813" y="5767"/>
                    <a:pt x="740" y="5657"/>
                  </a:cubicBezTo>
                  <a:cubicBezTo>
                    <a:pt x="666" y="5583"/>
                    <a:pt x="629" y="5509"/>
                    <a:pt x="629" y="5398"/>
                  </a:cubicBezTo>
                  <a:cubicBezTo>
                    <a:pt x="629" y="5324"/>
                    <a:pt x="703" y="5139"/>
                    <a:pt x="961" y="4880"/>
                  </a:cubicBezTo>
                  <a:cubicBezTo>
                    <a:pt x="1257" y="4658"/>
                    <a:pt x="1701" y="4400"/>
                    <a:pt x="2440" y="4104"/>
                  </a:cubicBezTo>
                  <a:cubicBezTo>
                    <a:pt x="5763" y="2802"/>
                    <a:pt x="10101" y="929"/>
                    <a:pt x="10721" y="661"/>
                  </a:cubicBezTo>
                  <a:lnTo>
                    <a:pt x="10721" y="661"/>
                  </a:lnTo>
                  <a:lnTo>
                    <a:pt x="10722" y="666"/>
                  </a:lnTo>
                  <a:cubicBezTo>
                    <a:pt x="10869" y="629"/>
                    <a:pt x="11017" y="629"/>
                    <a:pt x="11128" y="629"/>
                  </a:cubicBezTo>
                  <a:close/>
                  <a:moveTo>
                    <a:pt x="11128" y="0"/>
                  </a:moveTo>
                  <a:cubicBezTo>
                    <a:pt x="10980" y="0"/>
                    <a:pt x="10796" y="0"/>
                    <a:pt x="10611" y="37"/>
                  </a:cubicBezTo>
                  <a:lnTo>
                    <a:pt x="10537" y="74"/>
                  </a:lnTo>
                  <a:cubicBezTo>
                    <a:pt x="10537" y="74"/>
                    <a:pt x="10241" y="185"/>
                    <a:pt x="9723" y="407"/>
                  </a:cubicBezTo>
                  <a:cubicBezTo>
                    <a:pt x="8245" y="1035"/>
                    <a:pt x="4880" y="2477"/>
                    <a:pt x="2218" y="3512"/>
                  </a:cubicBezTo>
                  <a:cubicBezTo>
                    <a:pt x="1442" y="3808"/>
                    <a:pt x="924" y="4104"/>
                    <a:pt x="555" y="4437"/>
                  </a:cubicBezTo>
                  <a:cubicBezTo>
                    <a:pt x="222" y="4732"/>
                    <a:pt x="0" y="5065"/>
                    <a:pt x="0" y="5398"/>
                  </a:cubicBezTo>
                  <a:cubicBezTo>
                    <a:pt x="0" y="5657"/>
                    <a:pt x="111" y="5878"/>
                    <a:pt x="259" y="6063"/>
                  </a:cubicBezTo>
                  <a:cubicBezTo>
                    <a:pt x="481" y="6322"/>
                    <a:pt x="777" y="6507"/>
                    <a:pt x="1146" y="6618"/>
                  </a:cubicBezTo>
                  <a:cubicBezTo>
                    <a:pt x="1479" y="6729"/>
                    <a:pt x="1849" y="6803"/>
                    <a:pt x="2181" y="6803"/>
                  </a:cubicBezTo>
                  <a:cubicBezTo>
                    <a:pt x="2588" y="6803"/>
                    <a:pt x="3217" y="6692"/>
                    <a:pt x="3956" y="6507"/>
                  </a:cubicBezTo>
                  <a:cubicBezTo>
                    <a:pt x="5102" y="6248"/>
                    <a:pt x="6544" y="5841"/>
                    <a:pt x="7912" y="5324"/>
                  </a:cubicBezTo>
                  <a:cubicBezTo>
                    <a:pt x="9243" y="4843"/>
                    <a:pt x="10537" y="4326"/>
                    <a:pt x="11350" y="3808"/>
                  </a:cubicBezTo>
                  <a:cubicBezTo>
                    <a:pt x="12348" y="3180"/>
                    <a:pt x="12866" y="2329"/>
                    <a:pt x="12866" y="1516"/>
                  </a:cubicBezTo>
                  <a:cubicBezTo>
                    <a:pt x="12866" y="1109"/>
                    <a:pt x="12718" y="703"/>
                    <a:pt x="12422" y="444"/>
                  </a:cubicBezTo>
                  <a:cubicBezTo>
                    <a:pt x="12090" y="148"/>
                    <a:pt x="11683" y="0"/>
                    <a:pt x="11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9"/>
            <p:cNvSpPr/>
            <p:nvPr/>
          </p:nvSpPr>
          <p:spPr>
            <a:xfrm>
              <a:off x="6287475" y="3882150"/>
              <a:ext cx="392175" cy="169525"/>
            </a:xfrm>
            <a:custGeom>
              <a:rect b="b" l="l" r="r" t="t"/>
              <a:pathLst>
                <a:path extrusionOk="0" h="6781" w="15687">
                  <a:moveTo>
                    <a:pt x="13608" y="0"/>
                  </a:moveTo>
                  <a:cubicBezTo>
                    <a:pt x="13436" y="0"/>
                    <a:pt x="13251" y="17"/>
                    <a:pt x="13051" y="51"/>
                  </a:cubicBezTo>
                  <a:cubicBezTo>
                    <a:pt x="13051" y="51"/>
                    <a:pt x="7875" y="2307"/>
                    <a:pt x="3919" y="3823"/>
                  </a:cubicBezTo>
                  <a:cubicBezTo>
                    <a:pt x="0" y="5375"/>
                    <a:pt x="2255" y="6780"/>
                    <a:pt x="3808" y="6780"/>
                  </a:cubicBezTo>
                  <a:cubicBezTo>
                    <a:pt x="5324" y="6780"/>
                    <a:pt x="11387" y="4969"/>
                    <a:pt x="13642" y="3564"/>
                  </a:cubicBezTo>
                  <a:cubicBezTo>
                    <a:pt x="15687" y="2269"/>
                    <a:pt x="15627" y="0"/>
                    <a:pt x="136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9"/>
            <p:cNvSpPr/>
            <p:nvPr/>
          </p:nvSpPr>
          <p:spPr>
            <a:xfrm>
              <a:off x="6338300" y="3891750"/>
              <a:ext cx="320750" cy="152525"/>
            </a:xfrm>
            <a:custGeom>
              <a:rect b="b" l="l" r="r" t="t"/>
              <a:pathLst>
                <a:path extrusionOk="0" h="6101" w="12830">
                  <a:moveTo>
                    <a:pt x="12090" y="0"/>
                  </a:moveTo>
                  <a:cubicBezTo>
                    <a:pt x="12053" y="0"/>
                    <a:pt x="12016" y="37"/>
                    <a:pt x="12016" y="37"/>
                  </a:cubicBezTo>
                  <a:cubicBezTo>
                    <a:pt x="10278" y="1109"/>
                    <a:pt x="6286" y="2440"/>
                    <a:pt x="3845" y="2995"/>
                  </a:cubicBezTo>
                  <a:cubicBezTo>
                    <a:pt x="3217" y="3254"/>
                    <a:pt x="2625" y="3512"/>
                    <a:pt x="2034" y="3734"/>
                  </a:cubicBezTo>
                  <a:cubicBezTo>
                    <a:pt x="1221" y="4067"/>
                    <a:pt x="703" y="4363"/>
                    <a:pt x="407" y="4622"/>
                  </a:cubicBezTo>
                  <a:cubicBezTo>
                    <a:pt x="74" y="4880"/>
                    <a:pt x="1" y="5065"/>
                    <a:pt x="1" y="5213"/>
                  </a:cubicBezTo>
                  <a:cubicBezTo>
                    <a:pt x="1" y="5287"/>
                    <a:pt x="38" y="5398"/>
                    <a:pt x="148" y="5509"/>
                  </a:cubicBezTo>
                  <a:cubicBezTo>
                    <a:pt x="222" y="5583"/>
                    <a:pt x="370" y="5694"/>
                    <a:pt x="555" y="5805"/>
                  </a:cubicBezTo>
                  <a:cubicBezTo>
                    <a:pt x="888" y="5989"/>
                    <a:pt x="1368" y="6100"/>
                    <a:pt x="1738" y="6100"/>
                  </a:cubicBezTo>
                  <a:lnTo>
                    <a:pt x="1775" y="6100"/>
                  </a:lnTo>
                  <a:cubicBezTo>
                    <a:pt x="2108" y="6100"/>
                    <a:pt x="2773" y="5989"/>
                    <a:pt x="3550" y="5805"/>
                  </a:cubicBezTo>
                  <a:cubicBezTo>
                    <a:pt x="4363" y="5620"/>
                    <a:pt x="5324" y="5324"/>
                    <a:pt x="6323" y="5028"/>
                  </a:cubicBezTo>
                  <a:cubicBezTo>
                    <a:pt x="8282" y="4400"/>
                    <a:pt x="10352" y="3586"/>
                    <a:pt x="11424" y="2921"/>
                  </a:cubicBezTo>
                  <a:cubicBezTo>
                    <a:pt x="12386" y="2329"/>
                    <a:pt x="12829" y="1516"/>
                    <a:pt x="12792" y="925"/>
                  </a:cubicBezTo>
                  <a:cubicBezTo>
                    <a:pt x="12792" y="629"/>
                    <a:pt x="12718" y="407"/>
                    <a:pt x="12534" y="222"/>
                  </a:cubicBezTo>
                  <a:cubicBezTo>
                    <a:pt x="12423" y="111"/>
                    <a:pt x="12275" y="37"/>
                    <a:pt x="1209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9"/>
            <p:cNvSpPr/>
            <p:nvPr/>
          </p:nvSpPr>
          <p:spPr>
            <a:xfrm>
              <a:off x="6323525" y="3874175"/>
              <a:ext cx="350300" cy="184875"/>
            </a:xfrm>
            <a:custGeom>
              <a:rect b="b" l="l" r="r" t="t"/>
              <a:pathLst>
                <a:path extrusionOk="0" h="7395" w="14012">
                  <a:moveTo>
                    <a:pt x="12163" y="629"/>
                  </a:moveTo>
                  <a:cubicBezTo>
                    <a:pt x="12607" y="629"/>
                    <a:pt x="12903" y="740"/>
                    <a:pt x="13125" y="925"/>
                  </a:cubicBezTo>
                  <a:cubicBezTo>
                    <a:pt x="13309" y="1110"/>
                    <a:pt x="13383" y="1332"/>
                    <a:pt x="13383" y="1628"/>
                  </a:cubicBezTo>
                  <a:cubicBezTo>
                    <a:pt x="13420" y="2219"/>
                    <a:pt x="12977" y="3032"/>
                    <a:pt x="12015" y="3624"/>
                  </a:cubicBezTo>
                  <a:cubicBezTo>
                    <a:pt x="10943" y="4289"/>
                    <a:pt x="8873" y="5103"/>
                    <a:pt x="6914" y="5731"/>
                  </a:cubicBezTo>
                  <a:cubicBezTo>
                    <a:pt x="5915" y="6027"/>
                    <a:pt x="4954" y="6323"/>
                    <a:pt x="4141" y="6508"/>
                  </a:cubicBezTo>
                  <a:cubicBezTo>
                    <a:pt x="3364" y="6692"/>
                    <a:pt x="2699" y="6803"/>
                    <a:pt x="2366" y="6803"/>
                  </a:cubicBezTo>
                  <a:cubicBezTo>
                    <a:pt x="1959" y="6803"/>
                    <a:pt x="1479" y="6692"/>
                    <a:pt x="1146" y="6508"/>
                  </a:cubicBezTo>
                  <a:cubicBezTo>
                    <a:pt x="961" y="6397"/>
                    <a:pt x="813" y="6286"/>
                    <a:pt x="739" y="6212"/>
                  </a:cubicBezTo>
                  <a:cubicBezTo>
                    <a:pt x="629" y="6101"/>
                    <a:pt x="592" y="5990"/>
                    <a:pt x="592" y="5916"/>
                  </a:cubicBezTo>
                  <a:cubicBezTo>
                    <a:pt x="592" y="5768"/>
                    <a:pt x="665" y="5583"/>
                    <a:pt x="998" y="5325"/>
                  </a:cubicBezTo>
                  <a:cubicBezTo>
                    <a:pt x="1294" y="5066"/>
                    <a:pt x="1812" y="4770"/>
                    <a:pt x="2625" y="4437"/>
                  </a:cubicBezTo>
                  <a:cubicBezTo>
                    <a:pt x="6268" y="2994"/>
                    <a:pt x="11030" y="943"/>
                    <a:pt x="11682" y="662"/>
                  </a:cubicBezTo>
                  <a:lnTo>
                    <a:pt x="11682" y="662"/>
                  </a:lnTo>
                  <a:lnTo>
                    <a:pt x="11683" y="666"/>
                  </a:lnTo>
                  <a:cubicBezTo>
                    <a:pt x="11831" y="629"/>
                    <a:pt x="12015" y="629"/>
                    <a:pt x="12163" y="629"/>
                  </a:cubicBezTo>
                  <a:close/>
                  <a:moveTo>
                    <a:pt x="12163" y="1"/>
                  </a:moveTo>
                  <a:cubicBezTo>
                    <a:pt x="11978" y="1"/>
                    <a:pt x="11794" y="38"/>
                    <a:pt x="11572" y="75"/>
                  </a:cubicBezTo>
                  <a:lnTo>
                    <a:pt x="11498" y="75"/>
                  </a:lnTo>
                  <a:cubicBezTo>
                    <a:pt x="11498" y="75"/>
                    <a:pt x="11165" y="223"/>
                    <a:pt x="10611" y="444"/>
                  </a:cubicBezTo>
                  <a:cubicBezTo>
                    <a:pt x="8984" y="1147"/>
                    <a:pt x="5324" y="2700"/>
                    <a:pt x="2366" y="3883"/>
                  </a:cubicBezTo>
                  <a:cubicBezTo>
                    <a:pt x="1553" y="4178"/>
                    <a:pt x="961" y="4511"/>
                    <a:pt x="592" y="4844"/>
                  </a:cubicBezTo>
                  <a:cubicBezTo>
                    <a:pt x="222" y="5177"/>
                    <a:pt x="0" y="5546"/>
                    <a:pt x="0" y="5916"/>
                  </a:cubicBezTo>
                  <a:cubicBezTo>
                    <a:pt x="0" y="6175"/>
                    <a:pt x="111" y="6397"/>
                    <a:pt x="259" y="6582"/>
                  </a:cubicBezTo>
                  <a:cubicBezTo>
                    <a:pt x="481" y="6877"/>
                    <a:pt x="813" y="7062"/>
                    <a:pt x="1183" y="7210"/>
                  </a:cubicBezTo>
                  <a:cubicBezTo>
                    <a:pt x="1553" y="7321"/>
                    <a:pt x="1959" y="7395"/>
                    <a:pt x="2366" y="7395"/>
                  </a:cubicBezTo>
                  <a:cubicBezTo>
                    <a:pt x="2810" y="7395"/>
                    <a:pt x="3475" y="7284"/>
                    <a:pt x="4289" y="7099"/>
                  </a:cubicBezTo>
                  <a:cubicBezTo>
                    <a:pt x="5546" y="6803"/>
                    <a:pt x="7098" y="6323"/>
                    <a:pt x="8614" y="5805"/>
                  </a:cubicBezTo>
                  <a:cubicBezTo>
                    <a:pt x="10093" y="5288"/>
                    <a:pt x="11461" y="4696"/>
                    <a:pt x="12348" y="4142"/>
                  </a:cubicBezTo>
                  <a:cubicBezTo>
                    <a:pt x="13420" y="3439"/>
                    <a:pt x="14012" y="2515"/>
                    <a:pt x="14012" y="1628"/>
                  </a:cubicBezTo>
                  <a:cubicBezTo>
                    <a:pt x="14012" y="1184"/>
                    <a:pt x="13864" y="777"/>
                    <a:pt x="13531" y="481"/>
                  </a:cubicBezTo>
                  <a:cubicBezTo>
                    <a:pt x="13199" y="186"/>
                    <a:pt x="12718" y="1"/>
                    <a:pt x="121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9"/>
            <p:cNvSpPr/>
            <p:nvPr/>
          </p:nvSpPr>
          <p:spPr>
            <a:xfrm>
              <a:off x="6297625" y="3803775"/>
              <a:ext cx="392475" cy="169325"/>
            </a:xfrm>
            <a:custGeom>
              <a:rect b="b" l="l" r="r" t="t"/>
              <a:pathLst>
                <a:path extrusionOk="0" h="6773" w="15699">
                  <a:moveTo>
                    <a:pt x="13576" y="0"/>
                  </a:moveTo>
                  <a:cubicBezTo>
                    <a:pt x="13413" y="0"/>
                    <a:pt x="13239" y="14"/>
                    <a:pt x="13051" y="44"/>
                  </a:cubicBezTo>
                  <a:cubicBezTo>
                    <a:pt x="13051" y="44"/>
                    <a:pt x="7876" y="2299"/>
                    <a:pt x="3957" y="3852"/>
                  </a:cubicBezTo>
                  <a:cubicBezTo>
                    <a:pt x="1" y="5368"/>
                    <a:pt x="2256" y="6773"/>
                    <a:pt x="3809" y="6773"/>
                  </a:cubicBezTo>
                  <a:cubicBezTo>
                    <a:pt x="5362" y="6773"/>
                    <a:pt x="11388" y="4961"/>
                    <a:pt x="13643" y="3556"/>
                  </a:cubicBezTo>
                  <a:cubicBezTo>
                    <a:pt x="15699" y="2254"/>
                    <a:pt x="15627" y="0"/>
                    <a:pt x="135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9"/>
            <p:cNvSpPr/>
            <p:nvPr/>
          </p:nvSpPr>
          <p:spPr>
            <a:xfrm>
              <a:off x="6341075" y="3803950"/>
              <a:ext cx="335525" cy="169150"/>
            </a:xfrm>
            <a:custGeom>
              <a:rect b="b" l="l" r="r" t="t"/>
              <a:pathLst>
                <a:path extrusionOk="0" h="6766" w="13421">
                  <a:moveTo>
                    <a:pt x="11868" y="0"/>
                  </a:moveTo>
                  <a:cubicBezTo>
                    <a:pt x="11683" y="0"/>
                    <a:pt x="11535" y="0"/>
                    <a:pt x="11313" y="37"/>
                  </a:cubicBezTo>
                  <a:cubicBezTo>
                    <a:pt x="11313" y="37"/>
                    <a:pt x="6138" y="2292"/>
                    <a:pt x="2219" y="3845"/>
                  </a:cubicBezTo>
                  <a:cubicBezTo>
                    <a:pt x="592" y="4473"/>
                    <a:pt x="0" y="5065"/>
                    <a:pt x="0" y="5583"/>
                  </a:cubicBezTo>
                  <a:cubicBezTo>
                    <a:pt x="0" y="6285"/>
                    <a:pt x="1147" y="6766"/>
                    <a:pt x="2071" y="6766"/>
                  </a:cubicBezTo>
                  <a:cubicBezTo>
                    <a:pt x="3624" y="6766"/>
                    <a:pt x="9650" y="4954"/>
                    <a:pt x="11905" y="3549"/>
                  </a:cubicBezTo>
                  <a:cubicBezTo>
                    <a:pt x="11905" y="3549"/>
                    <a:pt x="11942" y="3512"/>
                    <a:pt x="11979" y="3512"/>
                  </a:cubicBezTo>
                  <a:cubicBezTo>
                    <a:pt x="12164" y="3364"/>
                    <a:pt x="12349" y="3216"/>
                    <a:pt x="12533" y="3069"/>
                  </a:cubicBezTo>
                  <a:cubicBezTo>
                    <a:pt x="13125" y="2514"/>
                    <a:pt x="13421" y="1886"/>
                    <a:pt x="13421" y="1331"/>
                  </a:cubicBezTo>
                  <a:cubicBezTo>
                    <a:pt x="13421" y="592"/>
                    <a:pt x="12903" y="0"/>
                    <a:pt x="1186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9"/>
            <p:cNvSpPr/>
            <p:nvPr/>
          </p:nvSpPr>
          <p:spPr>
            <a:xfrm>
              <a:off x="6333675" y="3795625"/>
              <a:ext cx="350325" cy="185800"/>
            </a:xfrm>
            <a:custGeom>
              <a:rect b="b" l="l" r="r" t="t"/>
              <a:pathLst>
                <a:path extrusionOk="0" h="7432" w="14013">
                  <a:moveTo>
                    <a:pt x="12164" y="629"/>
                  </a:moveTo>
                  <a:cubicBezTo>
                    <a:pt x="12608" y="629"/>
                    <a:pt x="12903" y="777"/>
                    <a:pt x="13125" y="925"/>
                  </a:cubicBezTo>
                  <a:cubicBezTo>
                    <a:pt x="13310" y="1109"/>
                    <a:pt x="13384" y="1331"/>
                    <a:pt x="13421" y="1664"/>
                  </a:cubicBezTo>
                  <a:cubicBezTo>
                    <a:pt x="13421" y="2219"/>
                    <a:pt x="12977" y="3032"/>
                    <a:pt x="12016" y="3623"/>
                  </a:cubicBezTo>
                  <a:cubicBezTo>
                    <a:pt x="10944" y="4289"/>
                    <a:pt x="8874" y="5102"/>
                    <a:pt x="6914" y="5731"/>
                  </a:cubicBezTo>
                  <a:cubicBezTo>
                    <a:pt x="5916" y="6027"/>
                    <a:pt x="4955" y="6322"/>
                    <a:pt x="4141" y="6507"/>
                  </a:cubicBezTo>
                  <a:cubicBezTo>
                    <a:pt x="3365" y="6692"/>
                    <a:pt x="2700" y="6803"/>
                    <a:pt x="2367" y="6803"/>
                  </a:cubicBezTo>
                  <a:cubicBezTo>
                    <a:pt x="1960" y="6803"/>
                    <a:pt x="1480" y="6692"/>
                    <a:pt x="1147" y="6507"/>
                  </a:cubicBezTo>
                  <a:cubicBezTo>
                    <a:pt x="962" y="6433"/>
                    <a:pt x="814" y="6322"/>
                    <a:pt x="740" y="6211"/>
                  </a:cubicBezTo>
                  <a:cubicBezTo>
                    <a:pt x="629" y="6100"/>
                    <a:pt x="592" y="6027"/>
                    <a:pt x="592" y="5916"/>
                  </a:cubicBezTo>
                  <a:cubicBezTo>
                    <a:pt x="592" y="5805"/>
                    <a:pt x="666" y="5583"/>
                    <a:pt x="999" y="5324"/>
                  </a:cubicBezTo>
                  <a:cubicBezTo>
                    <a:pt x="1295" y="5065"/>
                    <a:pt x="1812" y="4770"/>
                    <a:pt x="2626" y="4437"/>
                  </a:cubicBezTo>
                  <a:cubicBezTo>
                    <a:pt x="6544" y="2884"/>
                    <a:pt x="11757" y="666"/>
                    <a:pt x="11757" y="666"/>
                  </a:cubicBezTo>
                  <a:lnTo>
                    <a:pt x="11751" y="654"/>
                  </a:lnTo>
                  <a:lnTo>
                    <a:pt x="11751" y="654"/>
                  </a:lnTo>
                  <a:cubicBezTo>
                    <a:pt x="11905" y="629"/>
                    <a:pt x="12035" y="629"/>
                    <a:pt x="12164" y="629"/>
                  </a:cubicBezTo>
                  <a:close/>
                  <a:moveTo>
                    <a:pt x="12164" y="0"/>
                  </a:moveTo>
                  <a:cubicBezTo>
                    <a:pt x="11979" y="0"/>
                    <a:pt x="11794" y="37"/>
                    <a:pt x="11572" y="74"/>
                  </a:cubicBezTo>
                  <a:lnTo>
                    <a:pt x="11499" y="74"/>
                  </a:lnTo>
                  <a:cubicBezTo>
                    <a:pt x="11499" y="74"/>
                    <a:pt x="11166" y="222"/>
                    <a:pt x="10648" y="481"/>
                  </a:cubicBezTo>
                  <a:cubicBezTo>
                    <a:pt x="8985" y="1183"/>
                    <a:pt x="5324" y="2736"/>
                    <a:pt x="2367" y="3882"/>
                  </a:cubicBezTo>
                  <a:cubicBezTo>
                    <a:pt x="1553" y="4215"/>
                    <a:pt x="962" y="4511"/>
                    <a:pt x="592" y="4843"/>
                  </a:cubicBezTo>
                  <a:cubicBezTo>
                    <a:pt x="223" y="5176"/>
                    <a:pt x="1" y="5546"/>
                    <a:pt x="1" y="5916"/>
                  </a:cubicBezTo>
                  <a:cubicBezTo>
                    <a:pt x="1" y="6174"/>
                    <a:pt x="112" y="6433"/>
                    <a:pt x="259" y="6618"/>
                  </a:cubicBezTo>
                  <a:cubicBezTo>
                    <a:pt x="481" y="6877"/>
                    <a:pt x="851" y="7062"/>
                    <a:pt x="1184" y="7210"/>
                  </a:cubicBezTo>
                  <a:cubicBezTo>
                    <a:pt x="1553" y="7357"/>
                    <a:pt x="1960" y="7431"/>
                    <a:pt x="2367" y="7431"/>
                  </a:cubicBezTo>
                  <a:cubicBezTo>
                    <a:pt x="2810" y="7431"/>
                    <a:pt x="3476" y="7284"/>
                    <a:pt x="4289" y="7099"/>
                  </a:cubicBezTo>
                  <a:cubicBezTo>
                    <a:pt x="5546" y="6803"/>
                    <a:pt x="7099" y="6359"/>
                    <a:pt x="8615" y="5805"/>
                  </a:cubicBezTo>
                  <a:cubicBezTo>
                    <a:pt x="10094" y="5287"/>
                    <a:pt x="11462" y="4696"/>
                    <a:pt x="12349" y="4141"/>
                  </a:cubicBezTo>
                  <a:cubicBezTo>
                    <a:pt x="13458" y="3476"/>
                    <a:pt x="14013" y="2514"/>
                    <a:pt x="14013" y="1664"/>
                  </a:cubicBezTo>
                  <a:cubicBezTo>
                    <a:pt x="14013" y="1220"/>
                    <a:pt x="13865" y="777"/>
                    <a:pt x="13532" y="481"/>
                  </a:cubicBezTo>
                  <a:cubicBezTo>
                    <a:pt x="13199" y="185"/>
                    <a:pt x="12719" y="0"/>
                    <a:pt x="121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9"/>
            <p:cNvSpPr/>
            <p:nvPr/>
          </p:nvSpPr>
          <p:spPr>
            <a:xfrm>
              <a:off x="4942650" y="1866675"/>
              <a:ext cx="849425" cy="1047800"/>
            </a:xfrm>
            <a:custGeom>
              <a:rect b="b" l="l" r="r" t="t"/>
              <a:pathLst>
                <a:path extrusionOk="0" h="41912" w="33977">
                  <a:moveTo>
                    <a:pt x="14309" y="0"/>
                  </a:moveTo>
                  <a:cubicBezTo>
                    <a:pt x="14309" y="0"/>
                    <a:pt x="4216" y="6470"/>
                    <a:pt x="2108" y="8984"/>
                  </a:cubicBezTo>
                  <a:cubicBezTo>
                    <a:pt x="1" y="11535"/>
                    <a:pt x="962" y="16859"/>
                    <a:pt x="1110" y="18560"/>
                  </a:cubicBezTo>
                  <a:cubicBezTo>
                    <a:pt x="1258" y="20223"/>
                    <a:pt x="1406" y="31462"/>
                    <a:pt x="2367" y="33274"/>
                  </a:cubicBezTo>
                  <a:cubicBezTo>
                    <a:pt x="3333" y="35063"/>
                    <a:pt x="6205" y="41911"/>
                    <a:pt x="15275" y="41911"/>
                  </a:cubicBezTo>
                  <a:cubicBezTo>
                    <a:pt x="15575" y="41911"/>
                    <a:pt x="15881" y="41904"/>
                    <a:pt x="16194" y="41888"/>
                  </a:cubicBezTo>
                  <a:cubicBezTo>
                    <a:pt x="23255" y="41592"/>
                    <a:pt x="26805" y="35825"/>
                    <a:pt x="28210" y="32165"/>
                  </a:cubicBezTo>
                  <a:cubicBezTo>
                    <a:pt x="29614" y="28505"/>
                    <a:pt x="29910" y="24290"/>
                    <a:pt x="29910" y="24290"/>
                  </a:cubicBezTo>
                  <a:cubicBezTo>
                    <a:pt x="29910" y="24290"/>
                    <a:pt x="33977" y="23588"/>
                    <a:pt x="33977" y="20223"/>
                  </a:cubicBezTo>
                  <a:cubicBezTo>
                    <a:pt x="33977" y="17022"/>
                    <a:pt x="33173" y="13318"/>
                    <a:pt x="31439" y="13318"/>
                  </a:cubicBezTo>
                  <a:cubicBezTo>
                    <a:pt x="31351" y="13318"/>
                    <a:pt x="31260" y="13327"/>
                    <a:pt x="31167" y="13347"/>
                  </a:cubicBezTo>
                  <a:cubicBezTo>
                    <a:pt x="30206" y="13569"/>
                    <a:pt x="28912" y="15750"/>
                    <a:pt x="28912" y="15750"/>
                  </a:cubicBezTo>
                  <a:cubicBezTo>
                    <a:pt x="28912" y="15750"/>
                    <a:pt x="23588" y="12238"/>
                    <a:pt x="19078" y="7025"/>
                  </a:cubicBezTo>
                  <a:cubicBezTo>
                    <a:pt x="14604" y="1812"/>
                    <a:pt x="14309" y="0"/>
                    <a:pt x="1430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9"/>
            <p:cNvSpPr/>
            <p:nvPr/>
          </p:nvSpPr>
          <p:spPr>
            <a:xfrm>
              <a:off x="4970400" y="1866675"/>
              <a:ext cx="695050" cy="401125"/>
            </a:xfrm>
            <a:custGeom>
              <a:rect b="b" l="l" r="r" t="t"/>
              <a:pathLst>
                <a:path extrusionOk="0" h="16045" w="27802">
                  <a:moveTo>
                    <a:pt x="13199" y="0"/>
                  </a:moveTo>
                  <a:cubicBezTo>
                    <a:pt x="13199" y="0"/>
                    <a:pt x="3106" y="6470"/>
                    <a:pt x="998" y="8984"/>
                  </a:cubicBezTo>
                  <a:cubicBezTo>
                    <a:pt x="518" y="9576"/>
                    <a:pt x="185" y="10278"/>
                    <a:pt x="0" y="11055"/>
                  </a:cubicBezTo>
                  <a:lnTo>
                    <a:pt x="12570" y="5842"/>
                  </a:lnTo>
                  <a:cubicBezTo>
                    <a:pt x="12570" y="5842"/>
                    <a:pt x="20307" y="16045"/>
                    <a:pt x="26183" y="16045"/>
                  </a:cubicBezTo>
                  <a:cubicBezTo>
                    <a:pt x="26742" y="16045"/>
                    <a:pt x="27285" y="15952"/>
                    <a:pt x="27802" y="15750"/>
                  </a:cubicBezTo>
                  <a:cubicBezTo>
                    <a:pt x="27802" y="15750"/>
                    <a:pt x="22478" y="12238"/>
                    <a:pt x="17968" y="7025"/>
                  </a:cubicBezTo>
                  <a:cubicBezTo>
                    <a:pt x="13494" y="1812"/>
                    <a:pt x="13199" y="0"/>
                    <a:pt x="131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9"/>
            <p:cNvSpPr/>
            <p:nvPr/>
          </p:nvSpPr>
          <p:spPr>
            <a:xfrm>
              <a:off x="4968550" y="2285850"/>
              <a:ext cx="823525" cy="628625"/>
            </a:xfrm>
            <a:custGeom>
              <a:rect b="b" l="l" r="r" t="t"/>
              <a:pathLst>
                <a:path extrusionOk="0" h="25145" w="32941">
                  <a:moveTo>
                    <a:pt x="3235" y="0"/>
                  </a:moveTo>
                  <a:cubicBezTo>
                    <a:pt x="3026" y="0"/>
                    <a:pt x="2810" y="6"/>
                    <a:pt x="2588" y="18"/>
                  </a:cubicBezTo>
                  <a:cubicBezTo>
                    <a:pt x="1479" y="92"/>
                    <a:pt x="666" y="536"/>
                    <a:pt x="0" y="1090"/>
                  </a:cubicBezTo>
                  <a:cubicBezTo>
                    <a:pt x="37" y="1349"/>
                    <a:pt x="74" y="1608"/>
                    <a:pt x="74" y="1793"/>
                  </a:cubicBezTo>
                  <a:cubicBezTo>
                    <a:pt x="222" y="3456"/>
                    <a:pt x="370" y="14695"/>
                    <a:pt x="1331" y="16507"/>
                  </a:cubicBezTo>
                  <a:cubicBezTo>
                    <a:pt x="2297" y="18296"/>
                    <a:pt x="5169" y="25144"/>
                    <a:pt x="14239" y="25144"/>
                  </a:cubicBezTo>
                  <a:cubicBezTo>
                    <a:pt x="14539" y="25144"/>
                    <a:pt x="14845" y="25137"/>
                    <a:pt x="15158" y="25121"/>
                  </a:cubicBezTo>
                  <a:cubicBezTo>
                    <a:pt x="22219" y="24825"/>
                    <a:pt x="25769" y="19058"/>
                    <a:pt x="27174" y="15398"/>
                  </a:cubicBezTo>
                  <a:cubicBezTo>
                    <a:pt x="28578" y="11738"/>
                    <a:pt x="28874" y="7523"/>
                    <a:pt x="28874" y="7523"/>
                  </a:cubicBezTo>
                  <a:cubicBezTo>
                    <a:pt x="28874" y="7523"/>
                    <a:pt x="32941" y="6821"/>
                    <a:pt x="32941" y="3456"/>
                  </a:cubicBezTo>
                  <a:cubicBezTo>
                    <a:pt x="32941" y="2791"/>
                    <a:pt x="32904" y="2088"/>
                    <a:pt x="32830" y="1386"/>
                  </a:cubicBezTo>
                  <a:cubicBezTo>
                    <a:pt x="32719" y="2458"/>
                    <a:pt x="32497" y="3641"/>
                    <a:pt x="32054" y="4602"/>
                  </a:cubicBezTo>
                  <a:cubicBezTo>
                    <a:pt x="31225" y="6421"/>
                    <a:pt x="29447" y="6673"/>
                    <a:pt x="28528" y="6673"/>
                  </a:cubicBezTo>
                  <a:cubicBezTo>
                    <a:pt x="28176" y="6673"/>
                    <a:pt x="27950" y="6636"/>
                    <a:pt x="27950" y="6636"/>
                  </a:cubicBezTo>
                  <a:cubicBezTo>
                    <a:pt x="27950" y="6636"/>
                    <a:pt x="26101" y="16248"/>
                    <a:pt x="23587" y="19206"/>
                  </a:cubicBezTo>
                  <a:cubicBezTo>
                    <a:pt x="21937" y="21148"/>
                    <a:pt x="18421" y="22899"/>
                    <a:pt x="14265" y="22899"/>
                  </a:cubicBezTo>
                  <a:cubicBezTo>
                    <a:pt x="12091" y="22899"/>
                    <a:pt x="9743" y="22420"/>
                    <a:pt x="7394" y="21239"/>
                  </a:cubicBezTo>
                  <a:cubicBezTo>
                    <a:pt x="555" y="17838"/>
                    <a:pt x="1479" y="9409"/>
                    <a:pt x="1479" y="9409"/>
                  </a:cubicBezTo>
                  <a:cubicBezTo>
                    <a:pt x="1479" y="9409"/>
                    <a:pt x="5583" y="9409"/>
                    <a:pt x="7172" y="5527"/>
                  </a:cubicBezTo>
                  <a:cubicBezTo>
                    <a:pt x="8677" y="1853"/>
                    <a:pt x="6936" y="0"/>
                    <a:pt x="32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9"/>
            <p:cNvSpPr/>
            <p:nvPr/>
          </p:nvSpPr>
          <p:spPr>
            <a:xfrm>
              <a:off x="4968550" y="2286300"/>
              <a:ext cx="823525" cy="628525"/>
            </a:xfrm>
            <a:custGeom>
              <a:rect b="b" l="l" r="r" t="t"/>
              <a:pathLst>
                <a:path extrusionOk="0" h="25141" w="32941">
                  <a:moveTo>
                    <a:pt x="2588" y="0"/>
                  </a:moveTo>
                  <a:cubicBezTo>
                    <a:pt x="1479" y="74"/>
                    <a:pt x="666" y="518"/>
                    <a:pt x="0" y="1072"/>
                  </a:cubicBezTo>
                  <a:cubicBezTo>
                    <a:pt x="37" y="1331"/>
                    <a:pt x="74" y="1553"/>
                    <a:pt x="74" y="1775"/>
                  </a:cubicBezTo>
                  <a:cubicBezTo>
                    <a:pt x="222" y="3401"/>
                    <a:pt x="370" y="14197"/>
                    <a:pt x="1294" y="16378"/>
                  </a:cubicBezTo>
                  <a:cubicBezTo>
                    <a:pt x="1294" y="16415"/>
                    <a:pt x="1331" y="16452"/>
                    <a:pt x="1331" y="16489"/>
                  </a:cubicBezTo>
                  <a:cubicBezTo>
                    <a:pt x="1405" y="16637"/>
                    <a:pt x="1479" y="16785"/>
                    <a:pt x="1590" y="16970"/>
                  </a:cubicBezTo>
                  <a:cubicBezTo>
                    <a:pt x="1664" y="17155"/>
                    <a:pt x="1812" y="17376"/>
                    <a:pt x="1923" y="17598"/>
                  </a:cubicBezTo>
                  <a:cubicBezTo>
                    <a:pt x="2255" y="18227"/>
                    <a:pt x="2699" y="19003"/>
                    <a:pt x="3327" y="19816"/>
                  </a:cubicBezTo>
                  <a:cubicBezTo>
                    <a:pt x="3475" y="20038"/>
                    <a:pt x="3623" y="20260"/>
                    <a:pt x="3808" y="20482"/>
                  </a:cubicBezTo>
                  <a:cubicBezTo>
                    <a:pt x="3919" y="20593"/>
                    <a:pt x="3993" y="20667"/>
                    <a:pt x="4067" y="20778"/>
                  </a:cubicBezTo>
                  <a:cubicBezTo>
                    <a:pt x="6026" y="22996"/>
                    <a:pt x="9169" y="25140"/>
                    <a:pt x="14271" y="25140"/>
                  </a:cubicBezTo>
                  <a:cubicBezTo>
                    <a:pt x="14567" y="25140"/>
                    <a:pt x="14862" y="25140"/>
                    <a:pt x="15158" y="25103"/>
                  </a:cubicBezTo>
                  <a:cubicBezTo>
                    <a:pt x="16748" y="25029"/>
                    <a:pt x="18190" y="24697"/>
                    <a:pt x="19447" y="24142"/>
                  </a:cubicBezTo>
                  <a:cubicBezTo>
                    <a:pt x="19853" y="23957"/>
                    <a:pt x="20223" y="23772"/>
                    <a:pt x="20593" y="23587"/>
                  </a:cubicBezTo>
                  <a:lnTo>
                    <a:pt x="20630" y="23550"/>
                  </a:lnTo>
                  <a:cubicBezTo>
                    <a:pt x="20852" y="23403"/>
                    <a:pt x="21073" y="23292"/>
                    <a:pt x="21295" y="23144"/>
                  </a:cubicBezTo>
                  <a:cubicBezTo>
                    <a:pt x="22811" y="22109"/>
                    <a:pt x="24031" y="20815"/>
                    <a:pt x="24992" y="19484"/>
                  </a:cubicBezTo>
                  <a:cubicBezTo>
                    <a:pt x="25140" y="19299"/>
                    <a:pt x="25251" y="19114"/>
                    <a:pt x="25399" y="18892"/>
                  </a:cubicBezTo>
                  <a:cubicBezTo>
                    <a:pt x="25584" y="18596"/>
                    <a:pt x="25769" y="18301"/>
                    <a:pt x="25953" y="18005"/>
                  </a:cubicBezTo>
                  <a:cubicBezTo>
                    <a:pt x="26064" y="17783"/>
                    <a:pt x="26175" y="17598"/>
                    <a:pt x="26286" y="17376"/>
                  </a:cubicBezTo>
                  <a:cubicBezTo>
                    <a:pt x="26656" y="16674"/>
                    <a:pt x="26952" y="16008"/>
                    <a:pt x="27174" y="15380"/>
                  </a:cubicBezTo>
                  <a:cubicBezTo>
                    <a:pt x="28578" y="11720"/>
                    <a:pt x="28874" y="7505"/>
                    <a:pt x="28874" y="7505"/>
                  </a:cubicBezTo>
                  <a:cubicBezTo>
                    <a:pt x="28874" y="7505"/>
                    <a:pt x="32941" y="6803"/>
                    <a:pt x="32941" y="3438"/>
                  </a:cubicBezTo>
                  <a:cubicBezTo>
                    <a:pt x="32941" y="2773"/>
                    <a:pt x="32904" y="2070"/>
                    <a:pt x="32830" y="1368"/>
                  </a:cubicBezTo>
                  <a:cubicBezTo>
                    <a:pt x="32719" y="2440"/>
                    <a:pt x="32497" y="3623"/>
                    <a:pt x="32054" y="4584"/>
                  </a:cubicBezTo>
                  <a:cubicBezTo>
                    <a:pt x="31203" y="6433"/>
                    <a:pt x="29392" y="6655"/>
                    <a:pt x="28467" y="6655"/>
                  </a:cubicBezTo>
                  <a:cubicBezTo>
                    <a:pt x="28135" y="6655"/>
                    <a:pt x="27950" y="6618"/>
                    <a:pt x="27950" y="6618"/>
                  </a:cubicBezTo>
                  <a:cubicBezTo>
                    <a:pt x="27950" y="6618"/>
                    <a:pt x="26101" y="16230"/>
                    <a:pt x="23587" y="19188"/>
                  </a:cubicBezTo>
                  <a:cubicBezTo>
                    <a:pt x="21961" y="21147"/>
                    <a:pt x="18411" y="22885"/>
                    <a:pt x="14271" y="22885"/>
                  </a:cubicBezTo>
                  <a:cubicBezTo>
                    <a:pt x="12090" y="22885"/>
                    <a:pt x="9760" y="22404"/>
                    <a:pt x="7394" y="21221"/>
                  </a:cubicBezTo>
                  <a:cubicBezTo>
                    <a:pt x="1997" y="18522"/>
                    <a:pt x="1442" y="12718"/>
                    <a:pt x="1405" y="10389"/>
                  </a:cubicBezTo>
                  <a:cubicBezTo>
                    <a:pt x="1405" y="9760"/>
                    <a:pt x="1479" y="9391"/>
                    <a:pt x="1479" y="9391"/>
                  </a:cubicBezTo>
                  <a:cubicBezTo>
                    <a:pt x="1479" y="9391"/>
                    <a:pt x="5583" y="9391"/>
                    <a:pt x="7172" y="5509"/>
                  </a:cubicBezTo>
                  <a:cubicBezTo>
                    <a:pt x="7542" y="4584"/>
                    <a:pt x="7727" y="3808"/>
                    <a:pt x="7727" y="3143"/>
                  </a:cubicBezTo>
                  <a:cubicBezTo>
                    <a:pt x="7727" y="1035"/>
                    <a:pt x="6026" y="0"/>
                    <a:pt x="325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9"/>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2514"/>
                    <a:pt x="8725" y="0"/>
                    <a:pt x="562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9"/>
            <p:cNvSpPr/>
            <p:nvPr/>
          </p:nvSpPr>
          <p:spPr>
            <a:xfrm>
              <a:off x="5305900" y="2213275"/>
              <a:ext cx="281000" cy="281000"/>
            </a:xfrm>
            <a:custGeom>
              <a:rect b="b" l="l" r="r" t="t"/>
              <a:pathLst>
                <a:path extrusionOk="0" h="11240" w="11240">
                  <a:moveTo>
                    <a:pt x="5620" y="0"/>
                  </a:moveTo>
                  <a:cubicBezTo>
                    <a:pt x="2514" y="0"/>
                    <a:pt x="0" y="2514"/>
                    <a:pt x="0" y="5620"/>
                  </a:cubicBezTo>
                  <a:cubicBezTo>
                    <a:pt x="0" y="8726"/>
                    <a:pt x="2514" y="11240"/>
                    <a:pt x="5620" y="11240"/>
                  </a:cubicBezTo>
                  <a:cubicBezTo>
                    <a:pt x="8725" y="11240"/>
                    <a:pt x="11239" y="8726"/>
                    <a:pt x="11239" y="5620"/>
                  </a:cubicBezTo>
                  <a:cubicBezTo>
                    <a:pt x="11239" y="3624"/>
                    <a:pt x="10204" y="1886"/>
                    <a:pt x="8652" y="888"/>
                  </a:cubicBezTo>
                  <a:cubicBezTo>
                    <a:pt x="8504" y="814"/>
                    <a:pt x="8393" y="740"/>
                    <a:pt x="8282" y="666"/>
                  </a:cubicBezTo>
                  <a:cubicBezTo>
                    <a:pt x="7468" y="222"/>
                    <a:pt x="6581" y="0"/>
                    <a:pt x="562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9"/>
            <p:cNvSpPr/>
            <p:nvPr/>
          </p:nvSpPr>
          <p:spPr>
            <a:xfrm>
              <a:off x="4970400" y="1866675"/>
              <a:ext cx="695050" cy="401150"/>
            </a:xfrm>
            <a:custGeom>
              <a:rect b="b" l="l" r="r" t="t"/>
              <a:pathLst>
                <a:path extrusionOk="0" h="16046" w="27802">
                  <a:moveTo>
                    <a:pt x="13199" y="0"/>
                  </a:moveTo>
                  <a:cubicBezTo>
                    <a:pt x="13199" y="0"/>
                    <a:pt x="3106" y="6470"/>
                    <a:pt x="998" y="8984"/>
                  </a:cubicBezTo>
                  <a:cubicBezTo>
                    <a:pt x="518" y="9576"/>
                    <a:pt x="185" y="10278"/>
                    <a:pt x="0" y="11055"/>
                  </a:cubicBezTo>
                  <a:lnTo>
                    <a:pt x="12570" y="5842"/>
                  </a:lnTo>
                  <a:cubicBezTo>
                    <a:pt x="12570" y="5842"/>
                    <a:pt x="16970" y="11683"/>
                    <a:pt x="21702" y="14530"/>
                  </a:cubicBezTo>
                  <a:cubicBezTo>
                    <a:pt x="21813" y="14604"/>
                    <a:pt x="21924" y="14678"/>
                    <a:pt x="22072" y="14752"/>
                  </a:cubicBezTo>
                  <a:cubicBezTo>
                    <a:pt x="23439" y="15528"/>
                    <a:pt x="24844" y="16046"/>
                    <a:pt x="26175" y="16046"/>
                  </a:cubicBezTo>
                  <a:cubicBezTo>
                    <a:pt x="26730" y="16046"/>
                    <a:pt x="27284" y="15935"/>
                    <a:pt x="27802" y="15750"/>
                  </a:cubicBezTo>
                  <a:cubicBezTo>
                    <a:pt x="27802" y="15750"/>
                    <a:pt x="22478" y="12238"/>
                    <a:pt x="17968" y="7025"/>
                  </a:cubicBezTo>
                  <a:cubicBezTo>
                    <a:pt x="13494" y="1812"/>
                    <a:pt x="13199" y="0"/>
                    <a:pt x="1319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9"/>
            <p:cNvSpPr/>
            <p:nvPr/>
          </p:nvSpPr>
          <p:spPr>
            <a:xfrm>
              <a:off x="5512925" y="2229900"/>
              <a:ext cx="9275" cy="5575"/>
            </a:xfrm>
            <a:custGeom>
              <a:rect b="b" l="l" r="r" t="t"/>
              <a:pathLst>
                <a:path extrusionOk="0" h="223" w="371">
                  <a:moveTo>
                    <a:pt x="371" y="223"/>
                  </a:moveTo>
                  <a:cubicBezTo>
                    <a:pt x="223" y="149"/>
                    <a:pt x="112" y="75"/>
                    <a:pt x="1" y="1"/>
                  </a:cubicBezTo>
                  <a:cubicBezTo>
                    <a:pt x="112" y="75"/>
                    <a:pt x="223" y="149"/>
                    <a:pt x="371" y="223"/>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9"/>
            <p:cNvSpPr/>
            <p:nvPr/>
          </p:nvSpPr>
          <p:spPr>
            <a:xfrm>
              <a:off x="4953750" y="1859125"/>
              <a:ext cx="846650" cy="1063075"/>
            </a:xfrm>
            <a:custGeom>
              <a:rect b="b" l="l" r="r" t="t"/>
              <a:pathLst>
                <a:path extrusionOk="0" h="42523" w="33866">
                  <a:moveTo>
                    <a:pt x="13708" y="776"/>
                  </a:moveTo>
                  <a:cubicBezTo>
                    <a:pt x="14019" y="1589"/>
                    <a:pt x="15032" y="3606"/>
                    <a:pt x="18412" y="7512"/>
                  </a:cubicBezTo>
                  <a:cubicBezTo>
                    <a:pt x="22959" y="12762"/>
                    <a:pt x="28283" y="16274"/>
                    <a:pt x="28320" y="16311"/>
                  </a:cubicBezTo>
                  <a:cubicBezTo>
                    <a:pt x="28394" y="16348"/>
                    <a:pt x="28468" y="16348"/>
                    <a:pt x="28542" y="16348"/>
                  </a:cubicBezTo>
                  <a:cubicBezTo>
                    <a:pt x="28616" y="16311"/>
                    <a:pt x="28690" y="16274"/>
                    <a:pt x="28764" y="16200"/>
                  </a:cubicBezTo>
                  <a:cubicBezTo>
                    <a:pt x="28764" y="16200"/>
                    <a:pt x="28764" y="16163"/>
                    <a:pt x="28801" y="16089"/>
                  </a:cubicBezTo>
                  <a:cubicBezTo>
                    <a:pt x="28912" y="15904"/>
                    <a:pt x="29244" y="15386"/>
                    <a:pt x="29651" y="14906"/>
                  </a:cubicBezTo>
                  <a:cubicBezTo>
                    <a:pt x="29836" y="14647"/>
                    <a:pt x="30058" y="14425"/>
                    <a:pt x="30280" y="14277"/>
                  </a:cubicBezTo>
                  <a:cubicBezTo>
                    <a:pt x="30464" y="14092"/>
                    <a:pt x="30649" y="13982"/>
                    <a:pt x="30797" y="13945"/>
                  </a:cubicBezTo>
                  <a:cubicBezTo>
                    <a:pt x="30871" y="13945"/>
                    <a:pt x="30945" y="13908"/>
                    <a:pt x="31019" y="13908"/>
                  </a:cubicBezTo>
                  <a:cubicBezTo>
                    <a:pt x="31315" y="13908"/>
                    <a:pt x="31610" y="14092"/>
                    <a:pt x="31869" y="14425"/>
                  </a:cubicBezTo>
                  <a:cubicBezTo>
                    <a:pt x="32313" y="14980"/>
                    <a:pt x="32683" y="15904"/>
                    <a:pt x="32904" y="17013"/>
                  </a:cubicBezTo>
                  <a:cubicBezTo>
                    <a:pt x="33126" y="18085"/>
                    <a:pt x="33237" y="19342"/>
                    <a:pt x="33237" y="20525"/>
                  </a:cubicBezTo>
                  <a:cubicBezTo>
                    <a:pt x="33237" y="21302"/>
                    <a:pt x="33015" y="21930"/>
                    <a:pt x="32646" y="22411"/>
                  </a:cubicBezTo>
                  <a:cubicBezTo>
                    <a:pt x="32128" y="23150"/>
                    <a:pt x="31315" y="23631"/>
                    <a:pt x="30649" y="23927"/>
                  </a:cubicBezTo>
                  <a:cubicBezTo>
                    <a:pt x="30280" y="24075"/>
                    <a:pt x="29984" y="24149"/>
                    <a:pt x="29762" y="24222"/>
                  </a:cubicBezTo>
                  <a:cubicBezTo>
                    <a:pt x="29651" y="24259"/>
                    <a:pt x="29577" y="24259"/>
                    <a:pt x="29503" y="24296"/>
                  </a:cubicBezTo>
                  <a:lnTo>
                    <a:pt x="29429" y="24296"/>
                  </a:lnTo>
                  <a:cubicBezTo>
                    <a:pt x="29281" y="24333"/>
                    <a:pt x="29170" y="24444"/>
                    <a:pt x="29170" y="24592"/>
                  </a:cubicBezTo>
                  <a:cubicBezTo>
                    <a:pt x="29170" y="24592"/>
                    <a:pt x="29170" y="24629"/>
                    <a:pt x="29133" y="24777"/>
                  </a:cubicBezTo>
                  <a:cubicBezTo>
                    <a:pt x="29059" y="25590"/>
                    <a:pt x="28690" y="29213"/>
                    <a:pt x="27507" y="32356"/>
                  </a:cubicBezTo>
                  <a:cubicBezTo>
                    <a:pt x="26804" y="34168"/>
                    <a:pt x="25584" y="36460"/>
                    <a:pt x="23662" y="38382"/>
                  </a:cubicBezTo>
                  <a:cubicBezTo>
                    <a:pt x="21776" y="40268"/>
                    <a:pt x="19188" y="41747"/>
                    <a:pt x="15750" y="41894"/>
                  </a:cubicBezTo>
                  <a:cubicBezTo>
                    <a:pt x="15454" y="41894"/>
                    <a:pt x="15159" y="41931"/>
                    <a:pt x="14863" y="41931"/>
                  </a:cubicBezTo>
                  <a:cubicBezTo>
                    <a:pt x="10389" y="41931"/>
                    <a:pt x="7506" y="40231"/>
                    <a:pt x="5546" y="38345"/>
                  </a:cubicBezTo>
                  <a:cubicBezTo>
                    <a:pt x="4585" y="37421"/>
                    <a:pt x="3883" y="36386"/>
                    <a:pt x="3328" y="35535"/>
                  </a:cubicBezTo>
                  <a:cubicBezTo>
                    <a:pt x="2810" y="34648"/>
                    <a:pt x="2441" y="33909"/>
                    <a:pt x="2219" y="33428"/>
                  </a:cubicBezTo>
                  <a:cubicBezTo>
                    <a:pt x="2108" y="33280"/>
                    <a:pt x="1997" y="32911"/>
                    <a:pt x="1923" y="32430"/>
                  </a:cubicBezTo>
                  <a:cubicBezTo>
                    <a:pt x="1590" y="30766"/>
                    <a:pt x="1369" y="27735"/>
                    <a:pt x="1221" y="24925"/>
                  </a:cubicBezTo>
                  <a:cubicBezTo>
                    <a:pt x="1110" y="22115"/>
                    <a:pt x="1036" y="19564"/>
                    <a:pt x="999" y="18825"/>
                  </a:cubicBezTo>
                  <a:cubicBezTo>
                    <a:pt x="925" y="17937"/>
                    <a:pt x="629" y="16237"/>
                    <a:pt x="629" y="14388"/>
                  </a:cubicBezTo>
                  <a:cubicBezTo>
                    <a:pt x="629" y="12540"/>
                    <a:pt x="925" y="10654"/>
                    <a:pt x="1886" y="9508"/>
                  </a:cubicBezTo>
                  <a:cubicBezTo>
                    <a:pt x="2404" y="8917"/>
                    <a:pt x="3402" y="8029"/>
                    <a:pt x="4659" y="7068"/>
                  </a:cubicBezTo>
                  <a:cubicBezTo>
                    <a:pt x="6507" y="5626"/>
                    <a:pt x="8837" y="3999"/>
                    <a:pt x="10722" y="2742"/>
                  </a:cubicBezTo>
                  <a:cubicBezTo>
                    <a:pt x="11683" y="2114"/>
                    <a:pt x="12497" y="1559"/>
                    <a:pt x="13088" y="1190"/>
                  </a:cubicBezTo>
                  <a:cubicBezTo>
                    <a:pt x="13338" y="1018"/>
                    <a:pt x="13548" y="879"/>
                    <a:pt x="13708" y="776"/>
                  </a:cubicBezTo>
                  <a:close/>
                  <a:moveTo>
                    <a:pt x="13875" y="1"/>
                  </a:moveTo>
                  <a:cubicBezTo>
                    <a:pt x="13814" y="1"/>
                    <a:pt x="13759" y="22"/>
                    <a:pt x="13717" y="44"/>
                  </a:cubicBezTo>
                  <a:cubicBezTo>
                    <a:pt x="13717" y="44"/>
                    <a:pt x="11166" y="1670"/>
                    <a:pt x="8393" y="3593"/>
                  </a:cubicBezTo>
                  <a:cubicBezTo>
                    <a:pt x="6988" y="4554"/>
                    <a:pt x="5509" y="5626"/>
                    <a:pt x="4252" y="6587"/>
                  </a:cubicBezTo>
                  <a:cubicBezTo>
                    <a:pt x="3032" y="7549"/>
                    <a:pt x="1997" y="8436"/>
                    <a:pt x="1405" y="9101"/>
                  </a:cubicBezTo>
                  <a:cubicBezTo>
                    <a:pt x="296" y="10469"/>
                    <a:pt x="1" y="12503"/>
                    <a:pt x="1" y="14388"/>
                  </a:cubicBezTo>
                  <a:cubicBezTo>
                    <a:pt x="1" y="16274"/>
                    <a:pt x="296" y="18048"/>
                    <a:pt x="370" y="18862"/>
                  </a:cubicBezTo>
                  <a:cubicBezTo>
                    <a:pt x="444" y="19675"/>
                    <a:pt x="518" y="22928"/>
                    <a:pt x="666" y="26182"/>
                  </a:cubicBezTo>
                  <a:cubicBezTo>
                    <a:pt x="777" y="27809"/>
                    <a:pt x="888" y="29435"/>
                    <a:pt x="1036" y="30803"/>
                  </a:cubicBezTo>
                  <a:cubicBezTo>
                    <a:pt x="1110" y="31469"/>
                    <a:pt x="1221" y="32060"/>
                    <a:pt x="1295" y="32578"/>
                  </a:cubicBezTo>
                  <a:cubicBezTo>
                    <a:pt x="1405" y="33058"/>
                    <a:pt x="1516" y="33465"/>
                    <a:pt x="1664" y="33724"/>
                  </a:cubicBezTo>
                  <a:cubicBezTo>
                    <a:pt x="1886" y="34168"/>
                    <a:pt x="2256" y="34944"/>
                    <a:pt x="2810" y="35831"/>
                  </a:cubicBezTo>
                  <a:cubicBezTo>
                    <a:pt x="3661" y="37199"/>
                    <a:pt x="4918" y="38900"/>
                    <a:pt x="6840" y="40231"/>
                  </a:cubicBezTo>
                  <a:cubicBezTo>
                    <a:pt x="8800" y="41562"/>
                    <a:pt x="11388" y="42523"/>
                    <a:pt x="14863" y="42523"/>
                  </a:cubicBezTo>
                  <a:lnTo>
                    <a:pt x="15750" y="42523"/>
                  </a:lnTo>
                  <a:cubicBezTo>
                    <a:pt x="19373" y="42338"/>
                    <a:pt x="22109" y="40785"/>
                    <a:pt x="24105" y="38789"/>
                  </a:cubicBezTo>
                  <a:cubicBezTo>
                    <a:pt x="26102" y="36829"/>
                    <a:pt x="27359" y="34426"/>
                    <a:pt x="28061" y="32578"/>
                  </a:cubicBezTo>
                  <a:cubicBezTo>
                    <a:pt x="29304" y="29392"/>
                    <a:pt x="29668" y="25795"/>
                    <a:pt x="29745" y="24860"/>
                  </a:cubicBezTo>
                  <a:lnTo>
                    <a:pt x="29745" y="24860"/>
                  </a:lnTo>
                  <a:cubicBezTo>
                    <a:pt x="30118" y="24769"/>
                    <a:pt x="30873" y="24565"/>
                    <a:pt x="31647" y="24112"/>
                  </a:cubicBezTo>
                  <a:cubicBezTo>
                    <a:pt x="32202" y="23779"/>
                    <a:pt x="32757" y="23335"/>
                    <a:pt x="33163" y="22781"/>
                  </a:cubicBezTo>
                  <a:cubicBezTo>
                    <a:pt x="33570" y="22189"/>
                    <a:pt x="33866" y="21450"/>
                    <a:pt x="33866" y="20525"/>
                  </a:cubicBezTo>
                  <a:cubicBezTo>
                    <a:pt x="33866" y="18899"/>
                    <a:pt x="33644" y="17161"/>
                    <a:pt x="33200" y="15793"/>
                  </a:cubicBezTo>
                  <a:cubicBezTo>
                    <a:pt x="32978" y="15091"/>
                    <a:pt x="32720" y="14499"/>
                    <a:pt x="32387" y="14056"/>
                  </a:cubicBezTo>
                  <a:cubicBezTo>
                    <a:pt x="32017" y="13612"/>
                    <a:pt x="31537" y="13316"/>
                    <a:pt x="31019" y="13316"/>
                  </a:cubicBezTo>
                  <a:cubicBezTo>
                    <a:pt x="30908" y="13316"/>
                    <a:pt x="30760" y="13316"/>
                    <a:pt x="30649" y="13353"/>
                  </a:cubicBezTo>
                  <a:cubicBezTo>
                    <a:pt x="30316" y="13427"/>
                    <a:pt x="30021" y="13649"/>
                    <a:pt x="29762" y="13871"/>
                  </a:cubicBezTo>
                  <a:cubicBezTo>
                    <a:pt x="29193" y="14414"/>
                    <a:pt x="28661" y="15173"/>
                    <a:pt x="28392" y="15581"/>
                  </a:cubicBezTo>
                  <a:lnTo>
                    <a:pt x="28392" y="15581"/>
                  </a:lnTo>
                  <a:cubicBezTo>
                    <a:pt x="27251" y="14793"/>
                    <a:pt x="22729" y="11599"/>
                    <a:pt x="18893" y="7142"/>
                  </a:cubicBezTo>
                  <a:cubicBezTo>
                    <a:pt x="16637" y="4554"/>
                    <a:pt x="15454" y="2816"/>
                    <a:pt x="14863" y="1707"/>
                  </a:cubicBezTo>
                  <a:cubicBezTo>
                    <a:pt x="14530" y="1190"/>
                    <a:pt x="14382" y="783"/>
                    <a:pt x="14271" y="561"/>
                  </a:cubicBezTo>
                  <a:cubicBezTo>
                    <a:pt x="14234" y="450"/>
                    <a:pt x="14197" y="376"/>
                    <a:pt x="14197" y="302"/>
                  </a:cubicBezTo>
                  <a:lnTo>
                    <a:pt x="14197" y="265"/>
                  </a:lnTo>
                  <a:cubicBezTo>
                    <a:pt x="14160" y="155"/>
                    <a:pt x="14086" y="81"/>
                    <a:pt x="14012" y="44"/>
                  </a:cubicBezTo>
                  <a:cubicBezTo>
                    <a:pt x="13966" y="12"/>
                    <a:pt x="13919" y="1"/>
                    <a:pt x="138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9"/>
            <p:cNvSpPr/>
            <p:nvPr/>
          </p:nvSpPr>
          <p:spPr>
            <a:xfrm>
              <a:off x="4911225" y="2165200"/>
              <a:ext cx="287475" cy="288400"/>
            </a:xfrm>
            <a:custGeom>
              <a:rect b="b" l="l" r="r" t="t"/>
              <a:pathLst>
                <a:path extrusionOk="0" h="11536" w="11499">
                  <a:moveTo>
                    <a:pt x="5731" y="1"/>
                  </a:moveTo>
                  <a:cubicBezTo>
                    <a:pt x="2552" y="1"/>
                    <a:pt x="1" y="2589"/>
                    <a:pt x="1" y="5768"/>
                  </a:cubicBezTo>
                  <a:cubicBezTo>
                    <a:pt x="1" y="8948"/>
                    <a:pt x="2552" y="11536"/>
                    <a:pt x="5731" y="11536"/>
                  </a:cubicBezTo>
                  <a:cubicBezTo>
                    <a:pt x="8911" y="11536"/>
                    <a:pt x="11499" y="8948"/>
                    <a:pt x="11499" y="5768"/>
                  </a:cubicBezTo>
                  <a:cubicBezTo>
                    <a:pt x="11499" y="2589"/>
                    <a:pt x="8911" y="1"/>
                    <a:pt x="573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9"/>
            <p:cNvSpPr/>
            <p:nvPr/>
          </p:nvSpPr>
          <p:spPr>
            <a:xfrm>
              <a:off x="4936200" y="2265950"/>
              <a:ext cx="262500" cy="187650"/>
            </a:xfrm>
            <a:custGeom>
              <a:rect b="b" l="l" r="r" t="t"/>
              <a:pathLst>
                <a:path extrusionOk="0" h="7506" w="10500">
                  <a:moveTo>
                    <a:pt x="10241" y="1"/>
                  </a:moveTo>
                  <a:cubicBezTo>
                    <a:pt x="9760" y="1036"/>
                    <a:pt x="9169" y="1849"/>
                    <a:pt x="8577" y="1886"/>
                  </a:cubicBezTo>
                  <a:cubicBezTo>
                    <a:pt x="8232" y="1919"/>
                    <a:pt x="7936" y="1932"/>
                    <a:pt x="7674" y="1932"/>
                  </a:cubicBezTo>
                  <a:cubicBezTo>
                    <a:pt x="6621" y="1932"/>
                    <a:pt x="6125" y="1720"/>
                    <a:pt x="5209" y="1720"/>
                  </a:cubicBezTo>
                  <a:cubicBezTo>
                    <a:pt x="5063" y="1720"/>
                    <a:pt x="4905" y="1726"/>
                    <a:pt x="4732" y="1738"/>
                  </a:cubicBezTo>
                  <a:cubicBezTo>
                    <a:pt x="3771" y="1775"/>
                    <a:pt x="1479" y="3661"/>
                    <a:pt x="0" y="4955"/>
                  </a:cubicBezTo>
                  <a:cubicBezTo>
                    <a:pt x="1035" y="6471"/>
                    <a:pt x="2773" y="7506"/>
                    <a:pt x="4732" y="7506"/>
                  </a:cubicBezTo>
                  <a:cubicBezTo>
                    <a:pt x="7912" y="7506"/>
                    <a:pt x="10500" y="4918"/>
                    <a:pt x="10500" y="1738"/>
                  </a:cubicBezTo>
                  <a:cubicBezTo>
                    <a:pt x="10500" y="1110"/>
                    <a:pt x="10426" y="555"/>
                    <a:pt x="1024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9"/>
            <p:cNvSpPr/>
            <p:nvPr/>
          </p:nvSpPr>
          <p:spPr>
            <a:xfrm>
              <a:off x="4902925" y="2157825"/>
              <a:ext cx="303175" cy="303175"/>
            </a:xfrm>
            <a:custGeom>
              <a:rect b="b" l="l" r="r" t="t"/>
              <a:pathLst>
                <a:path extrusionOk="0" h="12127" w="12127">
                  <a:moveTo>
                    <a:pt x="6063" y="592"/>
                  </a:moveTo>
                  <a:cubicBezTo>
                    <a:pt x="7579" y="592"/>
                    <a:pt x="8947" y="1220"/>
                    <a:pt x="9945" y="2218"/>
                  </a:cubicBezTo>
                  <a:cubicBezTo>
                    <a:pt x="10907" y="3180"/>
                    <a:pt x="11535" y="4548"/>
                    <a:pt x="11535" y="6063"/>
                  </a:cubicBezTo>
                  <a:cubicBezTo>
                    <a:pt x="11535" y="7542"/>
                    <a:pt x="10907" y="8910"/>
                    <a:pt x="9945" y="9908"/>
                  </a:cubicBezTo>
                  <a:cubicBezTo>
                    <a:pt x="8947" y="10907"/>
                    <a:pt x="7579" y="11498"/>
                    <a:pt x="6063" y="11498"/>
                  </a:cubicBezTo>
                  <a:cubicBezTo>
                    <a:pt x="4585" y="11498"/>
                    <a:pt x="3217" y="10907"/>
                    <a:pt x="2218" y="9908"/>
                  </a:cubicBezTo>
                  <a:cubicBezTo>
                    <a:pt x="1220" y="8910"/>
                    <a:pt x="629" y="7542"/>
                    <a:pt x="629" y="6063"/>
                  </a:cubicBezTo>
                  <a:cubicBezTo>
                    <a:pt x="629" y="4548"/>
                    <a:pt x="1220" y="3180"/>
                    <a:pt x="2218" y="2218"/>
                  </a:cubicBezTo>
                  <a:cubicBezTo>
                    <a:pt x="3217" y="1220"/>
                    <a:pt x="4585" y="592"/>
                    <a:pt x="6063" y="592"/>
                  </a:cubicBezTo>
                  <a:close/>
                  <a:moveTo>
                    <a:pt x="6063" y="0"/>
                  </a:moveTo>
                  <a:cubicBezTo>
                    <a:pt x="2736" y="0"/>
                    <a:pt x="0" y="2699"/>
                    <a:pt x="0" y="6063"/>
                  </a:cubicBezTo>
                  <a:cubicBezTo>
                    <a:pt x="0" y="9391"/>
                    <a:pt x="2736" y="12127"/>
                    <a:pt x="6063" y="12127"/>
                  </a:cubicBezTo>
                  <a:cubicBezTo>
                    <a:pt x="9428" y="12127"/>
                    <a:pt x="12127" y="9391"/>
                    <a:pt x="12127" y="6063"/>
                  </a:cubicBezTo>
                  <a:cubicBezTo>
                    <a:pt x="12127" y="2699"/>
                    <a:pt x="9428" y="0"/>
                    <a:pt x="60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9"/>
            <p:cNvSpPr/>
            <p:nvPr/>
          </p:nvSpPr>
          <p:spPr>
            <a:xfrm>
              <a:off x="5304050" y="2165200"/>
              <a:ext cx="288400" cy="288400"/>
            </a:xfrm>
            <a:custGeom>
              <a:rect b="b" l="l" r="r" t="t"/>
              <a:pathLst>
                <a:path extrusionOk="0" h="11536" w="11536">
                  <a:moveTo>
                    <a:pt x="5768" y="1"/>
                  </a:moveTo>
                  <a:cubicBezTo>
                    <a:pt x="2588" y="1"/>
                    <a:pt x="0" y="2589"/>
                    <a:pt x="0" y="5768"/>
                  </a:cubicBezTo>
                  <a:cubicBezTo>
                    <a:pt x="0" y="8948"/>
                    <a:pt x="2588" y="11536"/>
                    <a:pt x="5768" y="11536"/>
                  </a:cubicBezTo>
                  <a:cubicBezTo>
                    <a:pt x="8947" y="11536"/>
                    <a:pt x="11535" y="8948"/>
                    <a:pt x="11535" y="5768"/>
                  </a:cubicBezTo>
                  <a:cubicBezTo>
                    <a:pt x="11535" y="2589"/>
                    <a:pt x="8947" y="1"/>
                    <a:pt x="57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9"/>
            <p:cNvSpPr/>
            <p:nvPr/>
          </p:nvSpPr>
          <p:spPr>
            <a:xfrm>
              <a:off x="5318825" y="2264100"/>
              <a:ext cx="273625" cy="189500"/>
            </a:xfrm>
            <a:custGeom>
              <a:rect b="b" l="l" r="r" t="t"/>
              <a:pathLst>
                <a:path extrusionOk="0" h="7580" w="10945">
                  <a:moveTo>
                    <a:pt x="10649" y="1"/>
                  </a:moveTo>
                  <a:cubicBezTo>
                    <a:pt x="9701" y="1685"/>
                    <a:pt x="8654" y="2154"/>
                    <a:pt x="7554" y="2154"/>
                  </a:cubicBezTo>
                  <a:cubicBezTo>
                    <a:pt x="6337" y="2154"/>
                    <a:pt x="5054" y="1579"/>
                    <a:pt x="3772" y="1443"/>
                  </a:cubicBezTo>
                  <a:cubicBezTo>
                    <a:pt x="3709" y="1436"/>
                    <a:pt x="3646" y="1433"/>
                    <a:pt x="3583" y="1433"/>
                  </a:cubicBezTo>
                  <a:cubicBezTo>
                    <a:pt x="2177" y="1433"/>
                    <a:pt x="886" y="2981"/>
                    <a:pt x="1" y="4326"/>
                  </a:cubicBezTo>
                  <a:cubicBezTo>
                    <a:pt x="925" y="6249"/>
                    <a:pt x="2885" y="7580"/>
                    <a:pt x="5177" y="7580"/>
                  </a:cubicBezTo>
                  <a:cubicBezTo>
                    <a:pt x="8356" y="7580"/>
                    <a:pt x="10944" y="4992"/>
                    <a:pt x="10944" y="1812"/>
                  </a:cubicBezTo>
                  <a:cubicBezTo>
                    <a:pt x="10944" y="1184"/>
                    <a:pt x="10833" y="555"/>
                    <a:pt x="10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9"/>
            <p:cNvSpPr/>
            <p:nvPr/>
          </p:nvSpPr>
          <p:spPr>
            <a:xfrm>
              <a:off x="5296650" y="2157825"/>
              <a:ext cx="303200" cy="303175"/>
            </a:xfrm>
            <a:custGeom>
              <a:rect b="b" l="l" r="r" t="t"/>
              <a:pathLst>
                <a:path extrusionOk="0" h="12127" w="12128">
                  <a:moveTo>
                    <a:pt x="6064" y="592"/>
                  </a:moveTo>
                  <a:cubicBezTo>
                    <a:pt x="7580" y="592"/>
                    <a:pt x="8911" y="1220"/>
                    <a:pt x="9909" y="2218"/>
                  </a:cubicBezTo>
                  <a:cubicBezTo>
                    <a:pt x="10907" y="3180"/>
                    <a:pt x="11499" y="4548"/>
                    <a:pt x="11499" y="6063"/>
                  </a:cubicBezTo>
                  <a:cubicBezTo>
                    <a:pt x="11499" y="7542"/>
                    <a:pt x="10907" y="8910"/>
                    <a:pt x="9909" y="9908"/>
                  </a:cubicBezTo>
                  <a:cubicBezTo>
                    <a:pt x="8911" y="10907"/>
                    <a:pt x="7580" y="11498"/>
                    <a:pt x="6064" y="11498"/>
                  </a:cubicBezTo>
                  <a:cubicBezTo>
                    <a:pt x="4548" y="11498"/>
                    <a:pt x="3180" y="10907"/>
                    <a:pt x="2219" y="9908"/>
                  </a:cubicBezTo>
                  <a:cubicBezTo>
                    <a:pt x="1221" y="8910"/>
                    <a:pt x="592" y="7542"/>
                    <a:pt x="592" y="6063"/>
                  </a:cubicBezTo>
                  <a:cubicBezTo>
                    <a:pt x="592" y="4548"/>
                    <a:pt x="1221" y="3180"/>
                    <a:pt x="2219" y="2218"/>
                  </a:cubicBezTo>
                  <a:cubicBezTo>
                    <a:pt x="3180" y="1220"/>
                    <a:pt x="4548" y="592"/>
                    <a:pt x="6064" y="592"/>
                  </a:cubicBezTo>
                  <a:close/>
                  <a:moveTo>
                    <a:pt x="6064" y="0"/>
                  </a:moveTo>
                  <a:cubicBezTo>
                    <a:pt x="2700" y="0"/>
                    <a:pt x="1" y="2699"/>
                    <a:pt x="1" y="6063"/>
                  </a:cubicBezTo>
                  <a:cubicBezTo>
                    <a:pt x="1" y="9391"/>
                    <a:pt x="2700" y="12127"/>
                    <a:pt x="6064" y="12127"/>
                  </a:cubicBezTo>
                  <a:cubicBezTo>
                    <a:pt x="9391" y="12127"/>
                    <a:pt x="12127" y="9391"/>
                    <a:pt x="12127" y="6063"/>
                  </a:cubicBezTo>
                  <a:cubicBezTo>
                    <a:pt x="12127" y="2699"/>
                    <a:pt x="9391" y="0"/>
                    <a:pt x="60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9"/>
            <p:cNvSpPr/>
            <p:nvPr/>
          </p:nvSpPr>
          <p:spPr>
            <a:xfrm>
              <a:off x="5190375" y="2221600"/>
              <a:ext cx="129400" cy="39075"/>
            </a:xfrm>
            <a:custGeom>
              <a:rect b="b" l="l" r="r" t="t"/>
              <a:pathLst>
                <a:path extrusionOk="0" h="1563" w="5176">
                  <a:moveTo>
                    <a:pt x="2736" y="0"/>
                  </a:moveTo>
                  <a:cubicBezTo>
                    <a:pt x="1257" y="37"/>
                    <a:pt x="148" y="998"/>
                    <a:pt x="148" y="1035"/>
                  </a:cubicBezTo>
                  <a:cubicBezTo>
                    <a:pt x="0" y="1146"/>
                    <a:pt x="0" y="1331"/>
                    <a:pt x="111" y="1442"/>
                  </a:cubicBezTo>
                  <a:cubicBezTo>
                    <a:pt x="170" y="1521"/>
                    <a:pt x="251" y="1558"/>
                    <a:pt x="336" y="1558"/>
                  </a:cubicBezTo>
                  <a:cubicBezTo>
                    <a:pt x="409" y="1558"/>
                    <a:pt x="486" y="1530"/>
                    <a:pt x="555" y="1479"/>
                  </a:cubicBezTo>
                  <a:cubicBezTo>
                    <a:pt x="629" y="1405"/>
                    <a:pt x="1627" y="629"/>
                    <a:pt x="2736" y="629"/>
                  </a:cubicBezTo>
                  <a:cubicBezTo>
                    <a:pt x="3327" y="629"/>
                    <a:pt x="3956" y="814"/>
                    <a:pt x="4621" y="1479"/>
                  </a:cubicBezTo>
                  <a:cubicBezTo>
                    <a:pt x="4677" y="1534"/>
                    <a:pt x="4751" y="1562"/>
                    <a:pt x="4829" y="1562"/>
                  </a:cubicBezTo>
                  <a:cubicBezTo>
                    <a:pt x="4908" y="1562"/>
                    <a:pt x="4991" y="1534"/>
                    <a:pt x="5065" y="1479"/>
                  </a:cubicBezTo>
                  <a:cubicBezTo>
                    <a:pt x="5176" y="1368"/>
                    <a:pt x="5176" y="1146"/>
                    <a:pt x="5065" y="1035"/>
                  </a:cubicBezTo>
                  <a:cubicBezTo>
                    <a:pt x="4289" y="296"/>
                    <a:pt x="3475" y="0"/>
                    <a:pt x="273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9"/>
            <p:cNvSpPr/>
            <p:nvPr/>
          </p:nvSpPr>
          <p:spPr>
            <a:xfrm>
              <a:off x="4993500" y="2059850"/>
              <a:ext cx="154375" cy="74650"/>
            </a:xfrm>
            <a:custGeom>
              <a:rect b="b" l="l" r="r" t="t"/>
              <a:pathLst>
                <a:path extrusionOk="0" h="2986" w="6175">
                  <a:moveTo>
                    <a:pt x="4807" y="0"/>
                  </a:moveTo>
                  <a:cubicBezTo>
                    <a:pt x="3328" y="0"/>
                    <a:pt x="2145" y="629"/>
                    <a:pt x="1331" y="1257"/>
                  </a:cubicBezTo>
                  <a:cubicBezTo>
                    <a:pt x="555" y="1849"/>
                    <a:pt x="111" y="2477"/>
                    <a:pt x="111" y="2477"/>
                  </a:cubicBezTo>
                  <a:cubicBezTo>
                    <a:pt x="0" y="2625"/>
                    <a:pt x="37" y="2810"/>
                    <a:pt x="185" y="2921"/>
                  </a:cubicBezTo>
                  <a:cubicBezTo>
                    <a:pt x="229" y="2965"/>
                    <a:pt x="290" y="2985"/>
                    <a:pt x="352" y="2985"/>
                  </a:cubicBezTo>
                  <a:cubicBezTo>
                    <a:pt x="448" y="2985"/>
                    <a:pt x="547" y="2937"/>
                    <a:pt x="592" y="2847"/>
                  </a:cubicBezTo>
                  <a:lnTo>
                    <a:pt x="629" y="2847"/>
                  </a:lnTo>
                  <a:cubicBezTo>
                    <a:pt x="703" y="2699"/>
                    <a:pt x="1146" y="2145"/>
                    <a:pt x="1849" y="1627"/>
                  </a:cubicBezTo>
                  <a:cubicBezTo>
                    <a:pt x="2588" y="1109"/>
                    <a:pt x="3586" y="629"/>
                    <a:pt x="4807" y="629"/>
                  </a:cubicBezTo>
                  <a:cubicBezTo>
                    <a:pt x="5102" y="629"/>
                    <a:pt x="5435" y="666"/>
                    <a:pt x="5768" y="740"/>
                  </a:cubicBezTo>
                  <a:cubicBezTo>
                    <a:pt x="5787" y="744"/>
                    <a:pt x="5807" y="747"/>
                    <a:pt x="5827" y="747"/>
                  </a:cubicBezTo>
                  <a:cubicBezTo>
                    <a:pt x="5961" y="747"/>
                    <a:pt x="6105" y="642"/>
                    <a:pt x="6137" y="481"/>
                  </a:cubicBezTo>
                  <a:cubicBezTo>
                    <a:pt x="6174" y="333"/>
                    <a:pt x="6064" y="148"/>
                    <a:pt x="5879" y="111"/>
                  </a:cubicBezTo>
                  <a:cubicBezTo>
                    <a:pt x="5509" y="37"/>
                    <a:pt x="5139" y="0"/>
                    <a:pt x="4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9"/>
            <p:cNvSpPr/>
            <p:nvPr/>
          </p:nvSpPr>
          <p:spPr>
            <a:xfrm>
              <a:off x="5316075" y="2049675"/>
              <a:ext cx="183025" cy="81200"/>
            </a:xfrm>
            <a:custGeom>
              <a:rect b="b" l="l" r="r" t="t"/>
              <a:pathLst>
                <a:path extrusionOk="0" h="3248" w="7321">
                  <a:moveTo>
                    <a:pt x="1923" y="1"/>
                  </a:moveTo>
                  <a:cubicBezTo>
                    <a:pt x="924" y="1"/>
                    <a:pt x="259" y="259"/>
                    <a:pt x="259" y="259"/>
                  </a:cubicBezTo>
                  <a:cubicBezTo>
                    <a:pt x="74" y="333"/>
                    <a:pt x="0" y="518"/>
                    <a:pt x="74" y="666"/>
                  </a:cubicBezTo>
                  <a:cubicBezTo>
                    <a:pt x="135" y="789"/>
                    <a:pt x="273" y="860"/>
                    <a:pt x="402" y="860"/>
                  </a:cubicBezTo>
                  <a:cubicBezTo>
                    <a:pt x="429" y="860"/>
                    <a:pt x="455" y="857"/>
                    <a:pt x="481" y="851"/>
                  </a:cubicBezTo>
                  <a:cubicBezTo>
                    <a:pt x="518" y="814"/>
                    <a:pt x="1072" y="592"/>
                    <a:pt x="1923" y="592"/>
                  </a:cubicBezTo>
                  <a:cubicBezTo>
                    <a:pt x="3143" y="592"/>
                    <a:pt x="4917" y="1036"/>
                    <a:pt x="6729" y="3143"/>
                  </a:cubicBezTo>
                  <a:cubicBezTo>
                    <a:pt x="6793" y="3208"/>
                    <a:pt x="6883" y="3247"/>
                    <a:pt x="6975" y="3247"/>
                  </a:cubicBezTo>
                  <a:cubicBezTo>
                    <a:pt x="7042" y="3247"/>
                    <a:pt x="7110" y="3227"/>
                    <a:pt x="7172" y="3180"/>
                  </a:cubicBezTo>
                  <a:cubicBezTo>
                    <a:pt x="7283" y="3069"/>
                    <a:pt x="7320" y="2884"/>
                    <a:pt x="7209" y="2736"/>
                  </a:cubicBezTo>
                  <a:cubicBezTo>
                    <a:pt x="5287" y="481"/>
                    <a:pt x="3290" y="1"/>
                    <a:pt x="19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9"/>
            <p:cNvSpPr/>
            <p:nvPr/>
          </p:nvSpPr>
          <p:spPr>
            <a:xfrm>
              <a:off x="5148775" y="2298125"/>
              <a:ext cx="97075" cy="268425"/>
            </a:xfrm>
            <a:custGeom>
              <a:rect b="b" l="l" r="r" t="t"/>
              <a:pathLst>
                <a:path extrusionOk="0" h="10737" w="3883">
                  <a:moveTo>
                    <a:pt x="2869" y="1"/>
                  </a:moveTo>
                  <a:cubicBezTo>
                    <a:pt x="2849" y="1"/>
                    <a:pt x="2829" y="3"/>
                    <a:pt x="2810" y="8"/>
                  </a:cubicBezTo>
                  <a:cubicBezTo>
                    <a:pt x="2625" y="8"/>
                    <a:pt x="2514" y="156"/>
                    <a:pt x="2551" y="340"/>
                  </a:cubicBezTo>
                  <a:cubicBezTo>
                    <a:pt x="2551" y="340"/>
                    <a:pt x="2551" y="377"/>
                    <a:pt x="2551" y="488"/>
                  </a:cubicBezTo>
                  <a:cubicBezTo>
                    <a:pt x="2588" y="747"/>
                    <a:pt x="2625" y="1413"/>
                    <a:pt x="2625" y="2189"/>
                  </a:cubicBezTo>
                  <a:cubicBezTo>
                    <a:pt x="2662" y="3187"/>
                    <a:pt x="2514" y="4407"/>
                    <a:pt x="2145" y="5073"/>
                  </a:cubicBezTo>
                  <a:cubicBezTo>
                    <a:pt x="1812" y="5664"/>
                    <a:pt x="1331" y="6182"/>
                    <a:pt x="851" y="6662"/>
                  </a:cubicBezTo>
                  <a:cubicBezTo>
                    <a:pt x="629" y="6921"/>
                    <a:pt x="444" y="7143"/>
                    <a:pt x="259" y="7402"/>
                  </a:cubicBezTo>
                  <a:cubicBezTo>
                    <a:pt x="111" y="7624"/>
                    <a:pt x="0" y="7919"/>
                    <a:pt x="0" y="8215"/>
                  </a:cubicBezTo>
                  <a:cubicBezTo>
                    <a:pt x="0" y="8437"/>
                    <a:pt x="74" y="8659"/>
                    <a:pt x="185" y="8881"/>
                  </a:cubicBezTo>
                  <a:cubicBezTo>
                    <a:pt x="629" y="9546"/>
                    <a:pt x="1442" y="9990"/>
                    <a:pt x="2145" y="10286"/>
                  </a:cubicBezTo>
                  <a:cubicBezTo>
                    <a:pt x="2847" y="10581"/>
                    <a:pt x="3476" y="10729"/>
                    <a:pt x="3476" y="10729"/>
                  </a:cubicBezTo>
                  <a:cubicBezTo>
                    <a:pt x="3495" y="10734"/>
                    <a:pt x="3514" y="10736"/>
                    <a:pt x="3534" y="10736"/>
                  </a:cubicBezTo>
                  <a:cubicBezTo>
                    <a:pt x="3669" y="10736"/>
                    <a:pt x="3813" y="10631"/>
                    <a:pt x="3845" y="10470"/>
                  </a:cubicBezTo>
                  <a:cubicBezTo>
                    <a:pt x="3882" y="10323"/>
                    <a:pt x="3771" y="10138"/>
                    <a:pt x="3624" y="10101"/>
                  </a:cubicBezTo>
                  <a:lnTo>
                    <a:pt x="3513" y="10101"/>
                  </a:lnTo>
                  <a:cubicBezTo>
                    <a:pt x="3291" y="10027"/>
                    <a:pt x="2736" y="9879"/>
                    <a:pt x="2145" y="9583"/>
                  </a:cubicBezTo>
                  <a:cubicBezTo>
                    <a:pt x="1553" y="9324"/>
                    <a:pt x="962" y="8955"/>
                    <a:pt x="703" y="8548"/>
                  </a:cubicBezTo>
                  <a:cubicBezTo>
                    <a:pt x="629" y="8437"/>
                    <a:pt x="592" y="8326"/>
                    <a:pt x="592" y="8215"/>
                  </a:cubicBezTo>
                  <a:cubicBezTo>
                    <a:pt x="592" y="8067"/>
                    <a:pt x="666" y="7919"/>
                    <a:pt x="777" y="7735"/>
                  </a:cubicBezTo>
                  <a:cubicBezTo>
                    <a:pt x="962" y="7439"/>
                    <a:pt x="1294" y="7106"/>
                    <a:pt x="1664" y="6699"/>
                  </a:cubicBezTo>
                  <a:cubicBezTo>
                    <a:pt x="2034" y="6330"/>
                    <a:pt x="2403" y="5886"/>
                    <a:pt x="2699" y="5368"/>
                  </a:cubicBezTo>
                  <a:cubicBezTo>
                    <a:pt x="3180" y="4481"/>
                    <a:pt x="3254" y="3224"/>
                    <a:pt x="3254" y="2189"/>
                  </a:cubicBezTo>
                  <a:cubicBezTo>
                    <a:pt x="3254" y="1117"/>
                    <a:pt x="3143" y="267"/>
                    <a:pt x="3143" y="267"/>
                  </a:cubicBezTo>
                  <a:cubicBezTo>
                    <a:pt x="3143" y="106"/>
                    <a:pt x="3003" y="1"/>
                    <a:pt x="28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9"/>
            <p:cNvSpPr/>
            <p:nvPr/>
          </p:nvSpPr>
          <p:spPr>
            <a:xfrm>
              <a:off x="5215325" y="2589325"/>
              <a:ext cx="163625" cy="61150"/>
            </a:xfrm>
            <a:custGeom>
              <a:rect b="b" l="l" r="r" t="t"/>
              <a:pathLst>
                <a:path extrusionOk="0" h="2446" w="6545">
                  <a:moveTo>
                    <a:pt x="6229" y="0"/>
                  </a:moveTo>
                  <a:cubicBezTo>
                    <a:pt x="6140" y="0"/>
                    <a:pt x="6049" y="37"/>
                    <a:pt x="5990" y="116"/>
                  </a:cubicBezTo>
                  <a:cubicBezTo>
                    <a:pt x="4659" y="1521"/>
                    <a:pt x="2921" y="1817"/>
                    <a:pt x="1701" y="1817"/>
                  </a:cubicBezTo>
                  <a:cubicBezTo>
                    <a:pt x="1331" y="1817"/>
                    <a:pt x="998" y="1780"/>
                    <a:pt x="740" y="1743"/>
                  </a:cubicBezTo>
                  <a:cubicBezTo>
                    <a:pt x="629" y="1743"/>
                    <a:pt x="555" y="1743"/>
                    <a:pt x="481" y="1706"/>
                  </a:cubicBezTo>
                  <a:lnTo>
                    <a:pt x="407" y="1706"/>
                  </a:lnTo>
                  <a:cubicBezTo>
                    <a:pt x="376" y="1700"/>
                    <a:pt x="346" y="1697"/>
                    <a:pt x="318" y="1697"/>
                  </a:cubicBezTo>
                  <a:cubicBezTo>
                    <a:pt x="176" y="1697"/>
                    <a:pt x="68" y="1774"/>
                    <a:pt x="37" y="1928"/>
                  </a:cubicBezTo>
                  <a:cubicBezTo>
                    <a:pt x="0" y="2076"/>
                    <a:pt x="74" y="2261"/>
                    <a:pt x="259" y="2298"/>
                  </a:cubicBezTo>
                  <a:cubicBezTo>
                    <a:pt x="259" y="2298"/>
                    <a:pt x="851" y="2446"/>
                    <a:pt x="1701" y="2446"/>
                  </a:cubicBezTo>
                  <a:cubicBezTo>
                    <a:pt x="2995" y="2446"/>
                    <a:pt x="4917" y="2113"/>
                    <a:pt x="6433" y="523"/>
                  </a:cubicBezTo>
                  <a:cubicBezTo>
                    <a:pt x="6544" y="412"/>
                    <a:pt x="6544" y="190"/>
                    <a:pt x="6433" y="79"/>
                  </a:cubicBezTo>
                  <a:cubicBezTo>
                    <a:pt x="6382" y="28"/>
                    <a:pt x="6306" y="0"/>
                    <a:pt x="6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9"/>
            <p:cNvSpPr/>
            <p:nvPr/>
          </p:nvSpPr>
          <p:spPr>
            <a:xfrm>
              <a:off x="862950" y="4920450"/>
              <a:ext cx="1188625" cy="15750"/>
            </a:xfrm>
            <a:custGeom>
              <a:rect b="b" l="l" r="r" t="t"/>
              <a:pathLst>
                <a:path extrusionOk="0" h="630" w="47545">
                  <a:moveTo>
                    <a:pt x="334" y="1"/>
                  </a:moveTo>
                  <a:cubicBezTo>
                    <a:pt x="149" y="1"/>
                    <a:pt x="1" y="149"/>
                    <a:pt x="1" y="296"/>
                  </a:cubicBezTo>
                  <a:cubicBezTo>
                    <a:pt x="1" y="481"/>
                    <a:pt x="149" y="629"/>
                    <a:pt x="334" y="629"/>
                  </a:cubicBezTo>
                  <a:lnTo>
                    <a:pt x="47249" y="629"/>
                  </a:lnTo>
                  <a:cubicBezTo>
                    <a:pt x="47397" y="629"/>
                    <a:pt x="47545" y="481"/>
                    <a:pt x="47545" y="296"/>
                  </a:cubicBezTo>
                  <a:cubicBezTo>
                    <a:pt x="47545" y="149"/>
                    <a:pt x="47397" y="1"/>
                    <a:pt x="472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9"/>
            <p:cNvSpPr/>
            <p:nvPr/>
          </p:nvSpPr>
          <p:spPr>
            <a:xfrm>
              <a:off x="2173575" y="4920450"/>
              <a:ext cx="4043675" cy="15750"/>
            </a:xfrm>
            <a:custGeom>
              <a:rect b="b" l="l" r="r" t="t"/>
              <a:pathLst>
                <a:path extrusionOk="0" h="630" w="161747">
                  <a:moveTo>
                    <a:pt x="296" y="1"/>
                  </a:moveTo>
                  <a:cubicBezTo>
                    <a:pt x="148" y="1"/>
                    <a:pt x="0" y="149"/>
                    <a:pt x="0" y="296"/>
                  </a:cubicBezTo>
                  <a:cubicBezTo>
                    <a:pt x="0" y="481"/>
                    <a:pt x="148" y="629"/>
                    <a:pt x="296" y="629"/>
                  </a:cubicBezTo>
                  <a:lnTo>
                    <a:pt x="161451" y="629"/>
                  </a:lnTo>
                  <a:cubicBezTo>
                    <a:pt x="161599" y="629"/>
                    <a:pt x="161746" y="481"/>
                    <a:pt x="161746" y="296"/>
                  </a:cubicBezTo>
                  <a:cubicBezTo>
                    <a:pt x="161746" y="149"/>
                    <a:pt x="161599" y="1"/>
                    <a:pt x="161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9"/>
            <p:cNvSpPr/>
            <p:nvPr/>
          </p:nvSpPr>
          <p:spPr>
            <a:xfrm>
              <a:off x="6316125" y="4920450"/>
              <a:ext cx="159000" cy="15750"/>
            </a:xfrm>
            <a:custGeom>
              <a:rect b="b" l="l" r="r" t="t"/>
              <a:pathLst>
                <a:path extrusionOk="0" h="630" w="6360">
                  <a:moveTo>
                    <a:pt x="333" y="1"/>
                  </a:moveTo>
                  <a:cubicBezTo>
                    <a:pt x="148" y="1"/>
                    <a:pt x="0" y="149"/>
                    <a:pt x="0" y="296"/>
                  </a:cubicBezTo>
                  <a:cubicBezTo>
                    <a:pt x="0" y="481"/>
                    <a:pt x="148" y="629"/>
                    <a:pt x="333" y="629"/>
                  </a:cubicBezTo>
                  <a:lnTo>
                    <a:pt x="6026" y="629"/>
                  </a:lnTo>
                  <a:cubicBezTo>
                    <a:pt x="6211" y="629"/>
                    <a:pt x="6359" y="481"/>
                    <a:pt x="6359" y="296"/>
                  </a:cubicBezTo>
                  <a:cubicBezTo>
                    <a:pt x="6359" y="149"/>
                    <a:pt x="6211" y="1"/>
                    <a:pt x="6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9"/>
            <p:cNvSpPr/>
            <p:nvPr/>
          </p:nvSpPr>
          <p:spPr>
            <a:xfrm>
              <a:off x="4014700" y="2706825"/>
              <a:ext cx="350325" cy="819850"/>
            </a:xfrm>
            <a:custGeom>
              <a:rect b="b" l="l" r="r" t="t"/>
              <a:pathLst>
                <a:path extrusionOk="0" h="32794" w="14013">
                  <a:moveTo>
                    <a:pt x="0" y="1"/>
                  </a:moveTo>
                  <a:lnTo>
                    <a:pt x="0" y="32794"/>
                  </a:lnTo>
                  <a:lnTo>
                    <a:pt x="14012" y="32794"/>
                  </a:lnTo>
                  <a:lnTo>
                    <a:pt x="14012"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9"/>
            <p:cNvSpPr/>
            <p:nvPr/>
          </p:nvSpPr>
          <p:spPr>
            <a:xfrm>
              <a:off x="1582025" y="1799200"/>
              <a:ext cx="1080500" cy="1727475"/>
            </a:xfrm>
            <a:custGeom>
              <a:rect b="b" l="l" r="r" t="t"/>
              <a:pathLst>
                <a:path extrusionOk="0" h="69099" w="43220">
                  <a:moveTo>
                    <a:pt x="1" y="1"/>
                  </a:moveTo>
                  <a:lnTo>
                    <a:pt x="1" y="67768"/>
                  </a:lnTo>
                  <a:cubicBezTo>
                    <a:pt x="1073" y="68175"/>
                    <a:pt x="2145" y="68618"/>
                    <a:pt x="3217" y="69099"/>
                  </a:cubicBezTo>
                  <a:lnTo>
                    <a:pt x="22738" y="69099"/>
                  </a:lnTo>
                  <a:cubicBezTo>
                    <a:pt x="30686" y="58747"/>
                    <a:pt x="31537" y="19188"/>
                    <a:pt x="4322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9"/>
            <p:cNvSpPr/>
            <p:nvPr/>
          </p:nvSpPr>
          <p:spPr>
            <a:xfrm>
              <a:off x="1582025" y="1799200"/>
              <a:ext cx="2783000" cy="1727475"/>
            </a:xfrm>
            <a:custGeom>
              <a:rect b="b" l="l" r="r" t="t"/>
              <a:pathLst>
                <a:path extrusionOk="0" h="69099" w="111320">
                  <a:moveTo>
                    <a:pt x="1" y="67768"/>
                  </a:moveTo>
                  <a:lnTo>
                    <a:pt x="1" y="69099"/>
                  </a:lnTo>
                  <a:lnTo>
                    <a:pt x="3217" y="69099"/>
                  </a:lnTo>
                  <a:cubicBezTo>
                    <a:pt x="2145" y="68618"/>
                    <a:pt x="1073" y="68175"/>
                    <a:pt x="1" y="67768"/>
                  </a:cubicBezTo>
                  <a:close/>
                  <a:moveTo>
                    <a:pt x="43220" y="1"/>
                  </a:moveTo>
                  <a:cubicBezTo>
                    <a:pt x="31537" y="19188"/>
                    <a:pt x="30686" y="58747"/>
                    <a:pt x="22738" y="69099"/>
                  </a:cubicBezTo>
                  <a:lnTo>
                    <a:pt x="94904" y="69099"/>
                  </a:lnTo>
                  <a:cubicBezTo>
                    <a:pt x="95644" y="68433"/>
                    <a:pt x="96383" y="67768"/>
                    <a:pt x="97197" y="67102"/>
                  </a:cubicBezTo>
                  <a:cubicBezTo>
                    <a:pt x="100043" y="55678"/>
                    <a:pt x="102483" y="45770"/>
                    <a:pt x="103260" y="42036"/>
                  </a:cubicBezTo>
                  <a:cubicBezTo>
                    <a:pt x="103408" y="41297"/>
                    <a:pt x="103482" y="40816"/>
                    <a:pt x="103482" y="40594"/>
                  </a:cubicBezTo>
                  <a:cubicBezTo>
                    <a:pt x="103629" y="38672"/>
                    <a:pt x="104147" y="37452"/>
                    <a:pt x="104813" y="36675"/>
                  </a:cubicBezTo>
                  <a:cubicBezTo>
                    <a:pt x="105441" y="35936"/>
                    <a:pt x="106254" y="35677"/>
                    <a:pt x="106883" y="35677"/>
                  </a:cubicBezTo>
                  <a:cubicBezTo>
                    <a:pt x="107474" y="35677"/>
                    <a:pt x="108916" y="35788"/>
                    <a:pt x="110210" y="35899"/>
                  </a:cubicBezTo>
                  <a:cubicBezTo>
                    <a:pt x="110617" y="35936"/>
                    <a:pt x="110987" y="35973"/>
                    <a:pt x="111319" y="35973"/>
                  </a:cubicBezTo>
                  <a:lnTo>
                    <a:pt x="11131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9"/>
            <p:cNvSpPr/>
            <p:nvPr/>
          </p:nvSpPr>
          <p:spPr>
            <a:xfrm>
              <a:off x="3977725" y="3502625"/>
              <a:ext cx="27750" cy="24050"/>
            </a:xfrm>
            <a:custGeom>
              <a:rect b="b" l="l" r="r" t="t"/>
              <a:pathLst>
                <a:path extrusionOk="0" h="962" w="1110">
                  <a:moveTo>
                    <a:pt x="1110" y="1"/>
                  </a:moveTo>
                  <a:cubicBezTo>
                    <a:pt x="740" y="333"/>
                    <a:pt x="370" y="629"/>
                    <a:pt x="1" y="962"/>
                  </a:cubicBezTo>
                  <a:lnTo>
                    <a:pt x="851" y="962"/>
                  </a:lnTo>
                  <a:cubicBezTo>
                    <a:pt x="925" y="629"/>
                    <a:pt x="999" y="333"/>
                    <a:pt x="1110"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9"/>
            <p:cNvSpPr/>
            <p:nvPr/>
          </p:nvSpPr>
          <p:spPr>
            <a:xfrm>
              <a:off x="3954625" y="3476750"/>
              <a:ext cx="57325" cy="49925"/>
            </a:xfrm>
            <a:custGeom>
              <a:rect b="b" l="l" r="r" t="t"/>
              <a:pathLst>
                <a:path extrusionOk="0" h="1997" w="2293">
                  <a:moveTo>
                    <a:pt x="2293" y="0"/>
                  </a:moveTo>
                  <a:lnTo>
                    <a:pt x="2293" y="0"/>
                  </a:lnTo>
                  <a:cubicBezTo>
                    <a:pt x="1479" y="666"/>
                    <a:pt x="740" y="1331"/>
                    <a:pt x="0" y="1997"/>
                  </a:cubicBezTo>
                  <a:lnTo>
                    <a:pt x="925" y="1997"/>
                  </a:lnTo>
                  <a:cubicBezTo>
                    <a:pt x="1294" y="1664"/>
                    <a:pt x="1664" y="1368"/>
                    <a:pt x="2034" y="1036"/>
                  </a:cubicBezTo>
                  <a:cubicBezTo>
                    <a:pt x="2108" y="703"/>
                    <a:pt x="2182" y="333"/>
                    <a:pt x="2293"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9"/>
            <p:cNvSpPr/>
            <p:nvPr/>
          </p:nvSpPr>
          <p:spPr>
            <a:xfrm>
              <a:off x="3998975" y="2691125"/>
              <a:ext cx="366050" cy="835550"/>
            </a:xfrm>
            <a:custGeom>
              <a:rect b="b" l="l" r="r" t="t"/>
              <a:pathLst>
                <a:path extrusionOk="0" h="33422" w="14642">
                  <a:moveTo>
                    <a:pt x="10205" y="0"/>
                  </a:moveTo>
                  <a:cubicBezTo>
                    <a:pt x="9576" y="0"/>
                    <a:pt x="8763" y="259"/>
                    <a:pt x="8135" y="998"/>
                  </a:cubicBezTo>
                  <a:cubicBezTo>
                    <a:pt x="7469" y="1775"/>
                    <a:pt x="6951" y="2995"/>
                    <a:pt x="6804" y="4917"/>
                  </a:cubicBezTo>
                  <a:cubicBezTo>
                    <a:pt x="6804" y="5139"/>
                    <a:pt x="6730" y="5620"/>
                    <a:pt x="6582" y="6359"/>
                  </a:cubicBezTo>
                  <a:cubicBezTo>
                    <a:pt x="5805" y="10093"/>
                    <a:pt x="3365" y="20001"/>
                    <a:pt x="519" y="31425"/>
                  </a:cubicBezTo>
                  <a:cubicBezTo>
                    <a:pt x="408" y="31758"/>
                    <a:pt x="334" y="32128"/>
                    <a:pt x="260" y="32461"/>
                  </a:cubicBezTo>
                  <a:cubicBezTo>
                    <a:pt x="149" y="32793"/>
                    <a:pt x="75" y="33089"/>
                    <a:pt x="1" y="33422"/>
                  </a:cubicBezTo>
                  <a:lnTo>
                    <a:pt x="629" y="33422"/>
                  </a:lnTo>
                  <a:cubicBezTo>
                    <a:pt x="999" y="31980"/>
                    <a:pt x="1369" y="30575"/>
                    <a:pt x="1702" y="29207"/>
                  </a:cubicBezTo>
                  <a:cubicBezTo>
                    <a:pt x="3254" y="22922"/>
                    <a:pt x="4659" y="17229"/>
                    <a:pt x="5694" y="12903"/>
                  </a:cubicBezTo>
                  <a:cubicBezTo>
                    <a:pt x="6212" y="10759"/>
                    <a:pt x="6619" y="8947"/>
                    <a:pt x="6914" y="7616"/>
                  </a:cubicBezTo>
                  <a:cubicBezTo>
                    <a:pt x="7210" y="6248"/>
                    <a:pt x="7395" y="5361"/>
                    <a:pt x="7432" y="4954"/>
                  </a:cubicBezTo>
                  <a:cubicBezTo>
                    <a:pt x="7580" y="3106"/>
                    <a:pt x="8061" y="2034"/>
                    <a:pt x="8578" y="1405"/>
                  </a:cubicBezTo>
                  <a:cubicBezTo>
                    <a:pt x="9133" y="777"/>
                    <a:pt x="9724" y="629"/>
                    <a:pt x="10205" y="629"/>
                  </a:cubicBezTo>
                  <a:cubicBezTo>
                    <a:pt x="10759" y="629"/>
                    <a:pt x="12201" y="740"/>
                    <a:pt x="13495" y="814"/>
                  </a:cubicBezTo>
                  <a:cubicBezTo>
                    <a:pt x="13902" y="851"/>
                    <a:pt x="14309" y="888"/>
                    <a:pt x="14641" y="925"/>
                  </a:cubicBezTo>
                  <a:lnTo>
                    <a:pt x="14641" y="296"/>
                  </a:lnTo>
                  <a:cubicBezTo>
                    <a:pt x="14309" y="296"/>
                    <a:pt x="13939" y="259"/>
                    <a:pt x="13532" y="222"/>
                  </a:cubicBezTo>
                  <a:cubicBezTo>
                    <a:pt x="12238" y="111"/>
                    <a:pt x="10796" y="0"/>
                    <a:pt x="10205"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9"/>
            <p:cNvSpPr/>
            <p:nvPr/>
          </p:nvSpPr>
          <p:spPr>
            <a:xfrm>
              <a:off x="1529350" y="1687375"/>
              <a:ext cx="2889275" cy="1951150"/>
            </a:xfrm>
            <a:custGeom>
              <a:rect b="b" l="l" r="r" t="t"/>
              <a:pathLst>
                <a:path extrusionOk="0" h="78046" w="115571">
                  <a:moveTo>
                    <a:pt x="113759" y="4178"/>
                  </a:moveTo>
                  <a:lnTo>
                    <a:pt x="113759" y="73868"/>
                  </a:lnTo>
                  <a:lnTo>
                    <a:pt x="1812" y="73868"/>
                  </a:lnTo>
                  <a:lnTo>
                    <a:pt x="1812" y="4178"/>
                  </a:lnTo>
                  <a:close/>
                  <a:moveTo>
                    <a:pt x="1" y="0"/>
                  </a:moveTo>
                  <a:lnTo>
                    <a:pt x="1" y="78045"/>
                  </a:lnTo>
                  <a:lnTo>
                    <a:pt x="115571" y="78045"/>
                  </a:lnTo>
                  <a:lnTo>
                    <a:pt x="1155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9"/>
            <p:cNvSpPr/>
            <p:nvPr/>
          </p:nvSpPr>
          <p:spPr>
            <a:xfrm>
              <a:off x="1521025" y="1679050"/>
              <a:ext cx="2905000" cy="1966875"/>
            </a:xfrm>
            <a:custGeom>
              <a:rect b="b" l="l" r="r" t="t"/>
              <a:pathLst>
                <a:path extrusionOk="0" h="78675" w="116200">
                  <a:moveTo>
                    <a:pt x="113759" y="4807"/>
                  </a:moveTo>
                  <a:lnTo>
                    <a:pt x="113759" y="73905"/>
                  </a:lnTo>
                  <a:lnTo>
                    <a:pt x="2441" y="73905"/>
                  </a:lnTo>
                  <a:lnTo>
                    <a:pt x="2441" y="4807"/>
                  </a:lnTo>
                  <a:close/>
                  <a:moveTo>
                    <a:pt x="2145" y="4178"/>
                  </a:moveTo>
                  <a:cubicBezTo>
                    <a:pt x="2071" y="4178"/>
                    <a:pt x="1997" y="4215"/>
                    <a:pt x="1923" y="4289"/>
                  </a:cubicBezTo>
                  <a:cubicBezTo>
                    <a:pt x="1849" y="4326"/>
                    <a:pt x="1849" y="4400"/>
                    <a:pt x="1849" y="4511"/>
                  </a:cubicBezTo>
                  <a:lnTo>
                    <a:pt x="1849" y="74201"/>
                  </a:lnTo>
                  <a:cubicBezTo>
                    <a:pt x="1849" y="74275"/>
                    <a:pt x="1849" y="74385"/>
                    <a:pt x="1923" y="74422"/>
                  </a:cubicBezTo>
                  <a:cubicBezTo>
                    <a:pt x="1997" y="74496"/>
                    <a:pt x="2071" y="74533"/>
                    <a:pt x="2145" y="74533"/>
                  </a:cubicBezTo>
                  <a:lnTo>
                    <a:pt x="114092" y="74533"/>
                  </a:lnTo>
                  <a:cubicBezTo>
                    <a:pt x="114166" y="74533"/>
                    <a:pt x="114240" y="74496"/>
                    <a:pt x="114314" y="74422"/>
                  </a:cubicBezTo>
                  <a:cubicBezTo>
                    <a:pt x="114351" y="74385"/>
                    <a:pt x="114388" y="74275"/>
                    <a:pt x="114388" y="74201"/>
                  </a:cubicBezTo>
                  <a:lnTo>
                    <a:pt x="114388" y="4511"/>
                  </a:lnTo>
                  <a:cubicBezTo>
                    <a:pt x="114388" y="4400"/>
                    <a:pt x="114351" y="4326"/>
                    <a:pt x="114314" y="4289"/>
                  </a:cubicBezTo>
                  <a:cubicBezTo>
                    <a:pt x="114240" y="4215"/>
                    <a:pt x="114166" y="4178"/>
                    <a:pt x="114092" y="4178"/>
                  </a:cubicBezTo>
                  <a:close/>
                  <a:moveTo>
                    <a:pt x="115608" y="629"/>
                  </a:moveTo>
                  <a:lnTo>
                    <a:pt x="115608" y="78082"/>
                  </a:lnTo>
                  <a:lnTo>
                    <a:pt x="629" y="78082"/>
                  </a:lnTo>
                  <a:lnTo>
                    <a:pt x="629" y="629"/>
                  </a:lnTo>
                  <a:close/>
                  <a:moveTo>
                    <a:pt x="334" y="0"/>
                  </a:moveTo>
                  <a:cubicBezTo>
                    <a:pt x="223" y="0"/>
                    <a:pt x="149" y="37"/>
                    <a:pt x="112" y="111"/>
                  </a:cubicBezTo>
                  <a:cubicBezTo>
                    <a:pt x="38" y="148"/>
                    <a:pt x="1" y="259"/>
                    <a:pt x="1" y="333"/>
                  </a:cubicBezTo>
                  <a:lnTo>
                    <a:pt x="1" y="78378"/>
                  </a:lnTo>
                  <a:cubicBezTo>
                    <a:pt x="1" y="78452"/>
                    <a:pt x="38" y="78526"/>
                    <a:pt x="112" y="78600"/>
                  </a:cubicBezTo>
                  <a:cubicBezTo>
                    <a:pt x="149" y="78637"/>
                    <a:pt x="223" y="78674"/>
                    <a:pt x="334" y="78674"/>
                  </a:cubicBezTo>
                  <a:lnTo>
                    <a:pt x="115904" y="78674"/>
                  </a:lnTo>
                  <a:cubicBezTo>
                    <a:pt x="115978" y="78674"/>
                    <a:pt x="116052" y="78637"/>
                    <a:pt x="116125" y="78600"/>
                  </a:cubicBezTo>
                  <a:cubicBezTo>
                    <a:pt x="116162" y="78526"/>
                    <a:pt x="116199" y="78452"/>
                    <a:pt x="116199" y="78378"/>
                  </a:cubicBezTo>
                  <a:lnTo>
                    <a:pt x="116199" y="333"/>
                  </a:lnTo>
                  <a:cubicBezTo>
                    <a:pt x="116199" y="259"/>
                    <a:pt x="116162" y="185"/>
                    <a:pt x="116125" y="111"/>
                  </a:cubicBezTo>
                  <a:cubicBezTo>
                    <a:pt x="116052" y="37"/>
                    <a:pt x="115978" y="0"/>
                    <a:pt x="1159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9"/>
            <p:cNvSpPr/>
            <p:nvPr/>
          </p:nvSpPr>
          <p:spPr>
            <a:xfrm>
              <a:off x="1634725" y="1846350"/>
              <a:ext cx="1974250" cy="154375"/>
            </a:xfrm>
            <a:custGeom>
              <a:rect b="b" l="l" r="r" t="t"/>
              <a:pathLst>
                <a:path extrusionOk="0" h="6175" w="78970">
                  <a:moveTo>
                    <a:pt x="2071" y="0"/>
                  </a:moveTo>
                  <a:cubicBezTo>
                    <a:pt x="924" y="0"/>
                    <a:pt x="0" y="924"/>
                    <a:pt x="0" y="2070"/>
                  </a:cubicBezTo>
                  <a:lnTo>
                    <a:pt x="0" y="4104"/>
                  </a:lnTo>
                  <a:cubicBezTo>
                    <a:pt x="0" y="5250"/>
                    <a:pt x="924" y="6174"/>
                    <a:pt x="2071" y="6174"/>
                  </a:cubicBezTo>
                  <a:lnTo>
                    <a:pt x="76862" y="6174"/>
                  </a:lnTo>
                  <a:cubicBezTo>
                    <a:pt x="78008" y="6174"/>
                    <a:pt x="78969" y="5250"/>
                    <a:pt x="78969" y="4104"/>
                  </a:cubicBezTo>
                  <a:lnTo>
                    <a:pt x="78969" y="2070"/>
                  </a:lnTo>
                  <a:cubicBezTo>
                    <a:pt x="78969" y="924"/>
                    <a:pt x="78008" y="0"/>
                    <a:pt x="768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9"/>
            <p:cNvSpPr/>
            <p:nvPr/>
          </p:nvSpPr>
          <p:spPr>
            <a:xfrm>
              <a:off x="1626400" y="1838950"/>
              <a:ext cx="1989975" cy="170075"/>
            </a:xfrm>
            <a:custGeom>
              <a:rect b="b" l="l" r="r" t="t"/>
              <a:pathLst>
                <a:path extrusionOk="0" h="6803" w="79599">
                  <a:moveTo>
                    <a:pt x="77195" y="629"/>
                  </a:moveTo>
                  <a:cubicBezTo>
                    <a:pt x="78193" y="629"/>
                    <a:pt x="78970" y="1405"/>
                    <a:pt x="78970" y="2366"/>
                  </a:cubicBezTo>
                  <a:lnTo>
                    <a:pt x="78970" y="4400"/>
                  </a:lnTo>
                  <a:cubicBezTo>
                    <a:pt x="78970" y="5398"/>
                    <a:pt x="78193" y="6174"/>
                    <a:pt x="77195" y="6174"/>
                  </a:cubicBezTo>
                  <a:lnTo>
                    <a:pt x="2404" y="6174"/>
                  </a:lnTo>
                  <a:cubicBezTo>
                    <a:pt x="1442" y="6174"/>
                    <a:pt x="629" y="5398"/>
                    <a:pt x="629" y="4400"/>
                  </a:cubicBezTo>
                  <a:lnTo>
                    <a:pt x="629" y="2366"/>
                  </a:lnTo>
                  <a:cubicBezTo>
                    <a:pt x="629" y="1405"/>
                    <a:pt x="1442" y="629"/>
                    <a:pt x="2404" y="629"/>
                  </a:cubicBezTo>
                  <a:close/>
                  <a:moveTo>
                    <a:pt x="2404" y="0"/>
                  </a:moveTo>
                  <a:cubicBezTo>
                    <a:pt x="1073" y="0"/>
                    <a:pt x="0" y="1072"/>
                    <a:pt x="0" y="2366"/>
                  </a:cubicBezTo>
                  <a:lnTo>
                    <a:pt x="0" y="4400"/>
                  </a:lnTo>
                  <a:cubicBezTo>
                    <a:pt x="0" y="5731"/>
                    <a:pt x="1073" y="6803"/>
                    <a:pt x="2404" y="6803"/>
                  </a:cubicBezTo>
                  <a:lnTo>
                    <a:pt x="77195" y="6803"/>
                  </a:lnTo>
                  <a:cubicBezTo>
                    <a:pt x="78526" y="6803"/>
                    <a:pt x="79598" y="5731"/>
                    <a:pt x="79598" y="4400"/>
                  </a:cubicBezTo>
                  <a:lnTo>
                    <a:pt x="79598" y="2366"/>
                  </a:lnTo>
                  <a:cubicBezTo>
                    <a:pt x="79598" y="1072"/>
                    <a:pt x="78526" y="0"/>
                    <a:pt x="77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9"/>
            <p:cNvSpPr/>
            <p:nvPr/>
          </p:nvSpPr>
          <p:spPr>
            <a:xfrm>
              <a:off x="1658750" y="2167975"/>
              <a:ext cx="421500" cy="15750"/>
            </a:xfrm>
            <a:custGeom>
              <a:rect b="b" l="l" r="r" t="t"/>
              <a:pathLst>
                <a:path extrusionOk="0" h="630" w="16860">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9"/>
            <p:cNvSpPr/>
            <p:nvPr/>
          </p:nvSpPr>
          <p:spPr>
            <a:xfrm>
              <a:off x="1658750" y="225947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9"/>
            <p:cNvSpPr/>
            <p:nvPr/>
          </p:nvSpPr>
          <p:spPr>
            <a:xfrm>
              <a:off x="1658750" y="2351000"/>
              <a:ext cx="421500" cy="15725"/>
            </a:xfrm>
            <a:custGeom>
              <a:rect b="b" l="l" r="r" t="t"/>
              <a:pathLst>
                <a:path extrusionOk="0" h="629" w="16860">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9"/>
            <p:cNvSpPr/>
            <p:nvPr/>
          </p:nvSpPr>
          <p:spPr>
            <a:xfrm>
              <a:off x="1658750" y="2448025"/>
              <a:ext cx="421500" cy="15750"/>
            </a:xfrm>
            <a:custGeom>
              <a:rect b="b" l="l" r="r" t="t"/>
              <a:pathLst>
                <a:path extrusionOk="0" h="630" w="16860">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9"/>
            <p:cNvSpPr/>
            <p:nvPr/>
          </p:nvSpPr>
          <p:spPr>
            <a:xfrm>
              <a:off x="2144000"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9"/>
            <p:cNvSpPr/>
            <p:nvPr/>
          </p:nvSpPr>
          <p:spPr>
            <a:xfrm>
              <a:off x="2144000"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9"/>
            <p:cNvSpPr/>
            <p:nvPr/>
          </p:nvSpPr>
          <p:spPr>
            <a:xfrm>
              <a:off x="2144000"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9"/>
            <p:cNvSpPr/>
            <p:nvPr/>
          </p:nvSpPr>
          <p:spPr>
            <a:xfrm>
              <a:off x="2144000"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9"/>
            <p:cNvSpPr/>
            <p:nvPr/>
          </p:nvSpPr>
          <p:spPr>
            <a:xfrm>
              <a:off x="2629225" y="2167975"/>
              <a:ext cx="421500" cy="15750"/>
            </a:xfrm>
            <a:custGeom>
              <a:rect b="b" l="l" r="r" t="t"/>
              <a:pathLst>
                <a:path extrusionOk="0" h="630" w="16860">
                  <a:moveTo>
                    <a:pt x="296" y="1"/>
                  </a:moveTo>
                  <a:cubicBezTo>
                    <a:pt x="148" y="1"/>
                    <a:pt x="1" y="149"/>
                    <a:pt x="1" y="297"/>
                  </a:cubicBezTo>
                  <a:cubicBezTo>
                    <a:pt x="1"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9"/>
            <p:cNvSpPr/>
            <p:nvPr/>
          </p:nvSpPr>
          <p:spPr>
            <a:xfrm>
              <a:off x="2629225" y="225947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9"/>
            <p:cNvSpPr/>
            <p:nvPr/>
          </p:nvSpPr>
          <p:spPr>
            <a:xfrm>
              <a:off x="2629225" y="2351000"/>
              <a:ext cx="421500" cy="15725"/>
            </a:xfrm>
            <a:custGeom>
              <a:rect b="b" l="l" r="r" t="t"/>
              <a:pathLst>
                <a:path extrusionOk="0" h="629" w="16860">
                  <a:moveTo>
                    <a:pt x="296" y="0"/>
                  </a:moveTo>
                  <a:cubicBezTo>
                    <a:pt x="148" y="0"/>
                    <a:pt x="1" y="148"/>
                    <a:pt x="1" y="333"/>
                  </a:cubicBezTo>
                  <a:cubicBezTo>
                    <a:pt x="1"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9"/>
            <p:cNvSpPr/>
            <p:nvPr/>
          </p:nvSpPr>
          <p:spPr>
            <a:xfrm>
              <a:off x="2629225" y="2448025"/>
              <a:ext cx="421500" cy="15750"/>
            </a:xfrm>
            <a:custGeom>
              <a:rect b="b" l="l" r="r" t="t"/>
              <a:pathLst>
                <a:path extrusionOk="0" h="630" w="16860">
                  <a:moveTo>
                    <a:pt x="296" y="1"/>
                  </a:moveTo>
                  <a:cubicBezTo>
                    <a:pt x="148" y="1"/>
                    <a:pt x="1" y="149"/>
                    <a:pt x="1" y="334"/>
                  </a:cubicBezTo>
                  <a:cubicBezTo>
                    <a:pt x="1"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9"/>
            <p:cNvSpPr/>
            <p:nvPr/>
          </p:nvSpPr>
          <p:spPr>
            <a:xfrm>
              <a:off x="3114475" y="2167975"/>
              <a:ext cx="421475" cy="15750"/>
            </a:xfrm>
            <a:custGeom>
              <a:rect b="b" l="l" r="r" t="t"/>
              <a:pathLst>
                <a:path extrusionOk="0" h="630" w="16859">
                  <a:moveTo>
                    <a:pt x="296" y="1"/>
                  </a:moveTo>
                  <a:cubicBezTo>
                    <a:pt x="148" y="1"/>
                    <a:pt x="0" y="149"/>
                    <a:pt x="0" y="297"/>
                  </a:cubicBezTo>
                  <a:cubicBezTo>
                    <a:pt x="0" y="481"/>
                    <a:pt x="148" y="629"/>
                    <a:pt x="296" y="629"/>
                  </a:cubicBezTo>
                  <a:lnTo>
                    <a:pt x="16563" y="629"/>
                  </a:lnTo>
                  <a:cubicBezTo>
                    <a:pt x="16748" y="629"/>
                    <a:pt x="16859" y="481"/>
                    <a:pt x="16859" y="297"/>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9"/>
            <p:cNvSpPr/>
            <p:nvPr/>
          </p:nvSpPr>
          <p:spPr>
            <a:xfrm>
              <a:off x="3114475" y="225947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9"/>
            <p:cNvSpPr/>
            <p:nvPr/>
          </p:nvSpPr>
          <p:spPr>
            <a:xfrm>
              <a:off x="3114475" y="2351000"/>
              <a:ext cx="421475" cy="15725"/>
            </a:xfrm>
            <a:custGeom>
              <a:rect b="b" l="l" r="r" t="t"/>
              <a:pathLst>
                <a:path extrusionOk="0" h="629" w="16859">
                  <a:moveTo>
                    <a:pt x="296" y="0"/>
                  </a:moveTo>
                  <a:cubicBezTo>
                    <a:pt x="148" y="0"/>
                    <a:pt x="0" y="148"/>
                    <a:pt x="0" y="333"/>
                  </a:cubicBezTo>
                  <a:cubicBezTo>
                    <a:pt x="0" y="481"/>
                    <a:pt x="148" y="629"/>
                    <a:pt x="296" y="629"/>
                  </a:cubicBezTo>
                  <a:lnTo>
                    <a:pt x="16563" y="629"/>
                  </a:lnTo>
                  <a:cubicBezTo>
                    <a:pt x="16748" y="629"/>
                    <a:pt x="16859" y="481"/>
                    <a:pt x="16859" y="333"/>
                  </a:cubicBezTo>
                  <a:cubicBezTo>
                    <a:pt x="16859" y="148"/>
                    <a:pt x="16748" y="0"/>
                    <a:pt x="165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9"/>
            <p:cNvSpPr/>
            <p:nvPr/>
          </p:nvSpPr>
          <p:spPr>
            <a:xfrm>
              <a:off x="3114475" y="2448025"/>
              <a:ext cx="421475" cy="15750"/>
            </a:xfrm>
            <a:custGeom>
              <a:rect b="b" l="l" r="r" t="t"/>
              <a:pathLst>
                <a:path extrusionOk="0" h="630" w="16859">
                  <a:moveTo>
                    <a:pt x="296" y="1"/>
                  </a:moveTo>
                  <a:cubicBezTo>
                    <a:pt x="148" y="1"/>
                    <a:pt x="0" y="149"/>
                    <a:pt x="0" y="334"/>
                  </a:cubicBezTo>
                  <a:cubicBezTo>
                    <a:pt x="0" y="482"/>
                    <a:pt x="148" y="629"/>
                    <a:pt x="296" y="629"/>
                  </a:cubicBezTo>
                  <a:lnTo>
                    <a:pt x="16563" y="629"/>
                  </a:lnTo>
                  <a:cubicBezTo>
                    <a:pt x="16748" y="629"/>
                    <a:pt x="16859" y="482"/>
                    <a:pt x="16859" y="334"/>
                  </a:cubicBezTo>
                  <a:cubicBezTo>
                    <a:pt x="16859" y="149"/>
                    <a:pt x="16748" y="1"/>
                    <a:pt x="16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9"/>
            <p:cNvSpPr/>
            <p:nvPr/>
          </p:nvSpPr>
          <p:spPr>
            <a:xfrm>
              <a:off x="1902750" y="2663150"/>
              <a:ext cx="1494575" cy="451550"/>
            </a:xfrm>
            <a:custGeom>
              <a:rect b="b" l="l" r="r" t="t"/>
              <a:pathLst>
                <a:path extrusionOk="0" h="18062" w="59783">
                  <a:moveTo>
                    <a:pt x="59431" y="1"/>
                  </a:moveTo>
                  <a:cubicBezTo>
                    <a:pt x="59357" y="1"/>
                    <a:pt x="59283" y="29"/>
                    <a:pt x="59228" y="84"/>
                  </a:cubicBezTo>
                  <a:lnTo>
                    <a:pt x="45585" y="14466"/>
                  </a:lnTo>
                  <a:lnTo>
                    <a:pt x="33052" y="5001"/>
                  </a:lnTo>
                  <a:cubicBezTo>
                    <a:pt x="33003" y="4968"/>
                    <a:pt x="32945" y="4950"/>
                    <a:pt x="32887" y="4950"/>
                  </a:cubicBezTo>
                  <a:cubicBezTo>
                    <a:pt x="32816" y="4950"/>
                    <a:pt x="32744" y="4977"/>
                    <a:pt x="32683" y="5038"/>
                  </a:cubicBezTo>
                  <a:lnTo>
                    <a:pt x="24290" y="12654"/>
                  </a:lnTo>
                  <a:lnTo>
                    <a:pt x="14345" y="3707"/>
                  </a:lnTo>
                  <a:cubicBezTo>
                    <a:pt x="14294" y="3656"/>
                    <a:pt x="14226" y="3628"/>
                    <a:pt x="14154" y="3628"/>
                  </a:cubicBezTo>
                  <a:cubicBezTo>
                    <a:pt x="14071" y="3628"/>
                    <a:pt x="13981" y="3665"/>
                    <a:pt x="13902" y="3744"/>
                  </a:cubicBezTo>
                  <a:lnTo>
                    <a:pt x="112" y="17534"/>
                  </a:lnTo>
                  <a:cubicBezTo>
                    <a:pt x="1" y="17645"/>
                    <a:pt x="1" y="17830"/>
                    <a:pt x="112" y="17978"/>
                  </a:cubicBezTo>
                  <a:cubicBezTo>
                    <a:pt x="167" y="18033"/>
                    <a:pt x="250" y="18061"/>
                    <a:pt x="333" y="18061"/>
                  </a:cubicBezTo>
                  <a:cubicBezTo>
                    <a:pt x="417" y="18061"/>
                    <a:pt x="500" y="18033"/>
                    <a:pt x="555" y="17978"/>
                  </a:cubicBezTo>
                  <a:lnTo>
                    <a:pt x="14160" y="4373"/>
                  </a:lnTo>
                  <a:lnTo>
                    <a:pt x="24069" y="13283"/>
                  </a:lnTo>
                  <a:cubicBezTo>
                    <a:pt x="24142" y="13338"/>
                    <a:pt x="24216" y="13366"/>
                    <a:pt x="24290" y="13366"/>
                  </a:cubicBezTo>
                  <a:cubicBezTo>
                    <a:pt x="24364" y="13366"/>
                    <a:pt x="24438" y="13338"/>
                    <a:pt x="24512" y="13283"/>
                  </a:cubicBezTo>
                  <a:lnTo>
                    <a:pt x="32905" y="5667"/>
                  </a:lnTo>
                  <a:lnTo>
                    <a:pt x="45438" y="15131"/>
                  </a:lnTo>
                  <a:cubicBezTo>
                    <a:pt x="45504" y="15164"/>
                    <a:pt x="45578" y="15183"/>
                    <a:pt x="45646" y="15183"/>
                  </a:cubicBezTo>
                  <a:cubicBezTo>
                    <a:pt x="45729" y="15183"/>
                    <a:pt x="45804" y="15155"/>
                    <a:pt x="45844" y="15094"/>
                  </a:cubicBezTo>
                  <a:lnTo>
                    <a:pt x="59671" y="528"/>
                  </a:lnTo>
                  <a:cubicBezTo>
                    <a:pt x="59782" y="380"/>
                    <a:pt x="59782" y="195"/>
                    <a:pt x="59634" y="84"/>
                  </a:cubicBezTo>
                  <a:cubicBezTo>
                    <a:pt x="59579" y="29"/>
                    <a:pt x="59505" y="1"/>
                    <a:pt x="594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9"/>
            <p:cNvSpPr/>
            <p:nvPr/>
          </p:nvSpPr>
          <p:spPr>
            <a:xfrm>
              <a:off x="2210525" y="2716075"/>
              <a:ext cx="91525" cy="91525"/>
            </a:xfrm>
            <a:custGeom>
              <a:rect b="b" l="l" r="r" t="t"/>
              <a:pathLst>
                <a:path extrusionOk="0" h="3661" w="3661">
                  <a:moveTo>
                    <a:pt x="1812" y="0"/>
                  </a:moveTo>
                  <a:cubicBezTo>
                    <a:pt x="814" y="0"/>
                    <a:pt x="1" y="814"/>
                    <a:pt x="1" y="1812"/>
                  </a:cubicBezTo>
                  <a:cubicBezTo>
                    <a:pt x="1" y="2847"/>
                    <a:pt x="814" y="3661"/>
                    <a:pt x="1812" y="3661"/>
                  </a:cubicBezTo>
                  <a:cubicBezTo>
                    <a:pt x="2848" y="3661"/>
                    <a:pt x="3661" y="2847"/>
                    <a:pt x="3661" y="1812"/>
                  </a:cubicBezTo>
                  <a:cubicBezTo>
                    <a:pt x="3661" y="814"/>
                    <a:pt x="2848" y="0"/>
                    <a:pt x="18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9"/>
            <p:cNvSpPr/>
            <p:nvPr/>
          </p:nvSpPr>
          <p:spPr>
            <a:xfrm>
              <a:off x="2203150" y="2708675"/>
              <a:ext cx="106300" cy="106325"/>
            </a:xfrm>
            <a:custGeom>
              <a:rect b="b" l="l" r="r" t="t"/>
              <a:pathLst>
                <a:path extrusionOk="0" h="4253" w="4252">
                  <a:moveTo>
                    <a:pt x="2107" y="629"/>
                  </a:moveTo>
                  <a:cubicBezTo>
                    <a:pt x="2958" y="629"/>
                    <a:pt x="3623" y="1295"/>
                    <a:pt x="3623" y="2108"/>
                  </a:cubicBezTo>
                  <a:cubicBezTo>
                    <a:pt x="3623" y="2958"/>
                    <a:pt x="2958" y="3624"/>
                    <a:pt x="2107" y="3624"/>
                  </a:cubicBezTo>
                  <a:cubicBezTo>
                    <a:pt x="1294" y="3624"/>
                    <a:pt x="592" y="2958"/>
                    <a:pt x="592" y="2108"/>
                  </a:cubicBezTo>
                  <a:cubicBezTo>
                    <a:pt x="592" y="1295"/>
                    <a:pt x="1294" y="629"/>
                    <a:pt x="2107" y="629"/>
                  </a:cubicBezTo>
                  <a:close/>
                  <a:moveTo>
                    <a:pt x="2107" y="1"/>
                  </a:moveTo>
                  <a:cubicBezTo>
                    <a:pt x="924" y="1"/>
                    <a:pt x="0" y="962"/>
                    <a:pt x="0" y="2108"/>
                  </a:cubicBezTo>
                  <a:cubicBezTo>
                    <a:pt x="0" y="3291"/>
                    <a:pt x="924" y="4252"/>
                    <a:pt x="2107" y="4252"/>
                  </a:cubicBezTo>
                  <a:cubicBezTo>
                    <a:pt x="3291" y="4252"/>
                    <a:pt x="4252" y="3291"/>
                    <a:pt x="4252" y="2108"/>
                  </a:cubicBezTo>
                  <a:cubicBezTo>
                    <a:pt x="4252" y="962"/>
                    <a:pt x="3291" y="1"/>
                    <a:pt x="210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9"/>
            <p:cNvSpPr/>
            <p:nvPr/>
          </p:nvSpPr>
          <p:spPr>
            <a:xfrm>
              <a:off x="2679125" y="2748425"/>
              <a:ext cx="91550" cy="91525"/>
            </a:xfrm>
            <a:custGeom>
              <a:rect b="b" l="l" r="r" t="t"/>
              <a:pathLst>
                <a:path extrusionOk="0" h="3661" w="3662">
                  <a:moveTo>
                    <a:pt x="1813" y="0"/>
                  </a:moveTo>
                  <a:cubicBezTo>
                    <a:pt x="814" y="0"/>
                    <a:pt x="1" y="814"/>
                    <a:pt x="1" y="1849"/>
                  </a:cubicBezTo>
                  <a:cubicBezTo>
                    <a:pt x="1" y="2847"/>
                    <a:pt x="814" y="3661"/>
                    <a:pt x="1813" y="3661"/>
                  </a:cubicBezTo>
                  <a:cubicBezTo>
                    <a:pt x="2848" y="3661"/>
                    <a:pt x="3661" y="2847"/>
                    <a:pt x="3661" y="1849"/>
                  </a:cubicBezTo>
                  <a:cubicBezTo>
                    <a:pt x="3661" y="814"/>
                    <a:pt x="2848" y="0"/>
                    <a:pt x="18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9"/>
            <p:cNvSpPr/>
            <p:nvPr/>
          </p:nvSpPr>
          <p:spPr>
            <a:xfrm>
              <a:off x="2671750" y="2741025"/>
              <a:ext cx="106300" cy="106325"/>
            </a:xfrm>
            <a:custGeom>
              <a:rect b="b" l="l" r="r" t="t"/>
              <a:pathLst>
                <a:path extrusionOk="0" h="4253" w="4252">
                  <a:moveTo>
                    <a:pt x="2108" y="629"/>
                  </a:moveTo>
                  <a:cubicBezTo>
                    <a:pt x="2958" y="629"/>
                    <a:pt x="3623" y="1295"/>
                    <a:pt x="3623" y="2145"/>
                  </a:cubicBezTo>
                  <a:cubicBezTo>
                    <a:pt x="3623" y="2958"/>
                    <a:pt x="2958" y="3661"/>
                    <a:pt x="2108" y="3661"/>
                  </a:cubicBezTo>
                  <a:cubicBezTo>
                    <a:pt x="1294" y="3661"/>
                    <a:pt x="592" y="2958"/>
                    <a:pt x="592" y="2145"/>
                  </a:cubicBezTo>
                  <a:cubicBezTo>
                    <a:pt x="592" y="1295"/>
                    <a:pt x="1294" y="629"/>
                    <a:pt x="2108" y="629"/>
                  </a:cubicBezTo>
                  <a:close/>
                  <a:moveTo>
                    <a:pt x="2108" y="1"/>
                  </a:moveTo>
                  <a:cubicBezTo>
                    <a:pt x="961" y="1"/>
                    <a:pt x="0" y="962"/>
                    <a:pt x="0" y="2145"/>
                  </a:cubicBezTo>
                  <a:cubicBezTo>
                    <a:pt x="0" y="3328"/>
                    <a:pt x="961" y="4252"/>
                    <a:pt x="2108" y="4252"/>
                  </a:cubicBezTo>
                  <a:cubicBezTo>
                    <a:pt x="3291" y="4252"/>
                    <a:pt x="4252" y="3328"/>
                    <a:pt x="4252" y="2145"/>
                  </a:cubicBezTo>
                  <a:cubicBezTo>
                    <a:pt x="4252" y="962"/>
                    <a:pt x="3291" y="1"/>
                    <a:pt x="210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9"/>
            <p:cNvSpPr/>
            <p:nvPr/>
          </p:nvSpPr>
          <p:spPr>
            <a:xfrm>
              <a:off x="2998000" y="2989650"/>
              <a:ext cx="91525" cy="91525"/>
            </a:xfrm>
            <a:custGeom>
              <a:rect b="b" l="l" r="r" t="t"/>
              <a:pathLst>
                <a:path extrusionOk="0" h="3661" w="3661">
                  <a:moveTo>
                    <a:pt x="1812" y="1"/>
                  </a:moveTo>
                  <a:cubicBezTo>
                    <a:pt x="814" y="1"/>
                    <a:pt x="1" y="814"/>
                    <a:pt x="1" y="1812"/>
                  </a:cubicBezTo>
                  <a:cubicBezTo>
                    <a:pt x="1" y="2811"/>
                    <a:pt x="814" y="3661"/>
                    <a:pt x="1812" y="3661"/>
                  </a:cubicBezTo>
                  <a:cubicBezTo>
                    <a:pt x="2848" y="3661"/>
                    <a:pt x="3661" y="2811"/>
                    <a:pt x="3661" y="1812"/>
                  </a:cubicBezTo>
                  <a:cubicBezTo>
                    <a:pt x="3661" y="814"/>
                    <a:pt x="2848"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9"/>
            <p:cNvSpPr/>
            <p:nvPr/>
          </p:nvSpPr>
          <p:spPr>
            <a:xfrm>
              <a:off x="2990625" y="2982275"/>
              <a:ext cx="106300" cy="106300"/>
            </a:xfrm>
            <a:custGeom>
              <a:rect b="b" l="l" r="r" t="t"/>
              <a:pathLst>
                <a:path extrusionOk="0" h="4252" w="4252">
                  <a:moveTo>
                    <a:pt x="2107" y="592"/>
                  </a:moveTo>
                  <a:cubicBezTo>
                    <a:pt x="2958" y="592"/>
                    <a:pt x="3623" y="1294"/>
                    <a:pt x="3623" y="2107"/>
                  </a:cubicBezTo>
                  <a:cubicBezTo>
                    <a:pt x="3623" y="2958"/>
                    <a:pt x="2958" y="3623"/>
                    <a:pt x="2107" y="3623"/>
                  </a:cubicBezTo>
                  <a:cubicBezTo>
                    <a:pt x="1294" y="3623"/>
                    <a:pt x="592" y="2958"/>
                    <a:pt x="592" y="2107"/>
                  </a:cubicBezTo>
                  <a:cubicBezTo>
                    <a:pt x="592" y="1294"/>
                    <a:pt x="1294" y="592"/>
                    <a:pt x="2107" y="592"/>
                  </a:cubicBezTo>
                  <a:close/>
                  <a:moveTo>
                    <a:pt x="2107" y="0"/>
                  </a:moveTo>
                  <a:cubicBezTo>
                    <a:pt x="961" y="0"/>
                    <a:pt x="0" y="924"/>
                    <a:pt x="0" y="2107"/>
                  </a:cubicBezTo>
                  <a:cubicBezTo>
                    <a:pt x="0" y="3290"/>
                    <a:pt x="961" y="4252"/>
                    <a:pt x="2107" y="4252"/>
                  </a:cubicBezTo>
                  <a:cubicBezTo>
                    <a:pt x="3290" y="4252"/>
                    <a:pt x="4252" y="3290"/>
                    <a:pt x="4252" y="2107"/>
                  </a:cubicBezTo>
                  <a:cubicBezTo>
                    <a:pt x="4252" y="924"/>
                    <a:pt x="3290" y="0"/>
                    <a:pt x="21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9"/>
            <p:cNvSpPr/>
            <p:nvPr/>
          </p:nvSpPr>
          <p:spPr>
            <a:xfrm>
              <a:off x="3336300" y="2625500"/>
              <a:ext cx="91525" cy="90600"/>
            </a:xfrm>
            <a:custGeom>
              <a:rect b="b" l="l" r="r" t="t"/>
              <a:pathLst>
                <a:path extrusionOk="0" h="3624" w="3661">
                  <a:moveTo>
                    <a:pt x="1849" y="0"/>
                  </a:moveTo>
                  <a:cubicBezTo>
                    <a:pt x="813" y="0"/>
                    <a:pt x="0" y="814"/>
                    <a:pt x="0" y="1812"/>
                  </a:cubicBezTo>
                  <a:cubicBezTo>
                    <a:pt x="0" y="2810"/>
                    <a:pt x="813" y="3623"/>
                    <a:pt x="1849" y="3623"/>
                  </a:cubicBezTo>
                  <a:cubicBezTo>
                    <a:pt x="2847" y="3623"/>
                    <a:pt x="3660" y="2810"/>
                    <a:pt x="3660" y="1812"/>
                  </a:cubicBezTo>
                  <a:cubicBezTo>
                    <a:pt x="3660" y="814"/>
                    <a:pt x="2847" y="0"/>
                    <a:pt x="18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9"/>
            <p:cNvSpPr/>
            <p:nvPr/>
          </p:nvSpPr>
          <p:spPr>
            <a:xfrm>
              <a:off x="3328900" y="2617175"/>
              <a:ext cx="106300" cy="107250"/>
            </a:xfrm>
            <a:custGeom>
              <a:rect b="b" l="l" r="r" t="t"/>
              <a:pathLst>
                <a:path extrusionOk="0" h="4290" w="4252">
                  <a:moveTo>
                    <a:pt x="2145" y="629"/>
                  </a:moveTo>
                  <a:cubicBezTo>
                    <a:pt x="2958" y="629"/>
                    <a:pt x="3660" y="1295"/>
                    <a:pt x="3660" y="2145"/>
                  </a:cubicBezTo>
                  <a:cubicBezTo>
                    <a:pt x="3660" y="2995"/>
                    <a:pt x="2958" y="3661"/>
                    <a:pt x="2145" y="3661"/>
                  </a:cubicBezTo>
                  <a:cubicBezTo>
                    <a:pt x="1294" y="3661"/>
                    <a:pt x="629" y="2995"/>
                    <a:pt x="629" y="2145"/>
                  </a:cubicBezTo>
                  <a:cubicBezTo>
                    <a:pt x="629" y="1295"/>
                    <a:pt x="1294" y="629"/>
                    <a:pt x="2145" y="629"/>
                  </a:cubicBezTo>
                  <a:close/>
                  <a:moveTo>
                    <a:pt x="2145" y="1"/>
                  </a:moveTo>
                  <a:cubicBezTo>
                    <a:pt x="962" y="1"/>
                    <a:pt x="0" y="962"/>
                    <a:pt x="0" y="2145"/>
                  </a:cubicBezTo>
                  <a:cubicBezTo>
                    <a:pt x="0" y="3328"/>
                    <a:pt x="962" y="4289"/>
                    <a:pt x="2145" y="4289"/>
                  </a:cubicBezTo>
                  <a:cubicBezTo>
                    <a:pt x="3291" y="4289"/>
                    <a:pt x="4252" y="3328"/>
                    <a:pt x="4252" y="2145"/>
                  </a:cubicBezTo>
                  <a:cubicBezTo>
                    <a:pt x="4252" y="962"/>
                    <a:pt x="3291" y="1"/>
                    <a:pt x="214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9"/>
            <p:cNvSpPr/>
            <p:nvPr/>
          </p:nvSpPr>
          <p:spPr>
            <a:xfrm>
              <a:off x="1865775" y="3060825"/>
              <a:ext cx="90600" cy="91525"/>
            </a:xfrm>
            <a:custGeom>
              <a:rect b="b" l="l" r="r" t="t"/>
              <a:pathLst>
                <a:path extrusionOk="0" h="3661" w="3624">
                  <a:moveTo>
                    <a:pt x="1812" y="1"/>
                  </a:moveTo>
                  <a:cubicBezTo>
                    <a:pt x="814" y="1"/>
                    <a:pt x="1" y="814"/>
                    <a:pt x="1" y="1849"/>
                  </a:cubicBezTo>
                  <a:cubicBezTo>
                    <a:pt x="1" y="2847"/>
                    <a:pt x="814" y="3661"/>
                    <a:pt x="1812" y="3661"/>
                  </a:cubicBezTo>
                  <a:cubicBezTo>
                    <a:pt x="2811" y="3661"/>
                    <a:pt x="3624" y="2847"/>
                    <a:pt x="3624" y="1849"/>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9"/>
            <p:cNvSpPr/>
            <p:nvPr/>
          </p:nvSpPr>
          <p:spPr>
            <a:xfrm>
              <a:off x="1857475" y="3053425"/>
              <a:ext cx="107225" cy="106325"/>
            </a:xfrm>
            <a:custGeom>
              <a:rect b="b" l="l" r="r" t="t"/>
              <a:pathLst>
                <a:path extrusionOk="0" h="4253" w="4289">
                  <a:moveTo>
                    <a:pt x="2144" y="629"/>
                  </a:moveTo>
                  <a:cubicBezTo>
                    <a:pt x="2995" y="629"/>
                    <a:pt x="3660" y="1295"/>
                    <a:pt x="3660" y="2145"/>
                  </a:cubicBezTo>
                  <a:cubicBezTo>
                    <a:pt x="3660" y="2958"/>
                    <a:pt x="2995" y="3661"/>
                    <a:pt x="2144" y="3661"/>
                  </a:cubicBezTo>
                  <a:cubicBezTo>
                    <a:pt x="1294" y="3661"/>
                    <a:pt x="629" y="2958"/>
                    <a:pt x="629" y="2145"/>
                  </a:cubicBezTo>
                  <a:cubicBezTo>
                    <a:pt x="629" y="1295"/>
                    <a:pt x="1294" y="629"/>
                    <a:pt x="2144" y="629"/>
                  </a:cubicBezTo>
                  <a:close/>
                  <a:moveTo>
                    <a:pt x="2144" y="1"/>
                  </a:moveTo>
                  <a:cubicBezTo>
                    <a:pt x="961" y="1"/>
                    <a:pt x="0" y="962"/>
                    <a:pt x="0" y="2145"/>
                  </a:cubicBezTo>
                  <a:cubicBezTo>
                    <a:pt x="0" y="3328"/>
                    <a:pt x="961" y="4252"/>
                    <a:pt x="2144" y="4252"/>
                  </a:cubicBezTo>
                  <a:cubicBezTo>
                    <a:pt x="3327" y="4252"/>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9"/>
            <p:cNvSpPr/>
            <p:nvPr/>
          </p:nvSpPr>
          <p:spPr>
            <a:xfrm>
              <a:off x="2464700" y="2931425"/>
              <a:ext cx="90600" cy="90600"/>
            </a:xfrm>
            <a:custGeom>
              <a:rect b="b" l="l" r="r" t="t"/>
              <a:pathLst>
                <a:path extrusionOk="0" h="3624" w="3624">
                  <a:moveTo>
                    <a:pt x="1812" y="1"/>
                  </a:moveTo>
                  <a:cubicBezTo>
                    <a:pt x="814" y="1"/>
                    <a:pt x="1" y="814"/>
                    <a:pt x="1" y="1812"/>
                  </a:cubicBezTo>
                  <a:cubicBezTo>
                    <a:pt x="1" y="2810"/>
                    <a:pt x="814" y="3624"/>
                    <a:pt x="1812" y="3624"/>
                  </a:cubicBezTo>
                  <a:cubicBezTo>
                    <a:pt x="2811" y="3624"/>
                    <a:pt x="3624" y="2810"/>
                    <a:pt x="3624" y="1812"/>
                  </a:cubicBezTo>
                  <a:cubicBezTo>
                    <a:pt x="3624" y="814"/>
                    <a:pt x="2811" y="1"/>
                    <a:pt x="18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9"/>
            <p:cNvSpPr/>
            <p:nvPr/>
          </p:nvSpPr>
          <p:spPr>
            <a:xfrm>
              <a:off x="2456400" y="2923100"/>
              <a:ext cx="107225" cy="106325"/>
            </a:xfrm>
            <a:custGeom>
              <a:rect b="b" l="l" r="r" t="t"/>
              <a:pathLst>
                <a:path extrusionOk="0" h="4253" w="4289">
                  <a:moveTo>
                    <a:pt x="2144" y="629"/>
                  </a:moveTo>
                  <a:cubicBezTo>
                    <a:pt x="2995" y="629"/>
                    <a:pt x="3660" y="1295"/>
                    <a:pt x="3660" y="2145"/>
                  </a:cubicBezTo>
                  <a:cubicBezTo>
                    <a:pt x="3660" y="2959"/>
                    <a:pt x="2995" y="3661"/>
                    <a:pt x="2144" y="3661"/>
                  </a:cubicBezTo>
                  <a:cubicBezTo>
                    <a:pt x="1294" y="3661"/>
                    <a:pt x="629" y="2959"/>
                    <a:pt x="629" y="2145"/>
                  </a:cubicBezTo>
                  <a:cubicBezTo>
                    <a:pt x="629" y="1295"/>
                    <a:pt x="1294" y="629"/>
                    <a:pt x="2144" y="629"/>
                  </a:cubicBezTo>
                  <a:close/>
                  <a:moveTo>
                    <a:pt x="2144" y="1"/>
                  </a:moveTo>
                  <a:cubicBezTo>
                    <a:pt x="961" y="1"/>
                    <a:pt x="0" y="962"/>
                    <a:pt x="0" y="2145"/>
                  </a:cubicBezTo>
                  <a:cubicBezTo>
                    <a:pt x="0" y="3328"/>
                    <a:pt x="961" y="4253"/>
                    <a:pt x="2144" y="4253"/>
                  </a:cubicBezTo>
                  <a:cubicBezTo>
                    <a:pt x="3327" y="4253"/>
                    <a:pt x="4289" y="3328"/>
                    <a:pt x="4289" y="2145"/>
                  </a:cubicBezTo>
                  <a:cubicBezTo>
                    <a:pt x="4289" y="962"/>
                    <a:pt x="3327" y="1"/>
                    <a:pt x="214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9"/>
            <p:cNvSpPr/>
            <p:nvPr/>
          </p:nvSpPr>
          <p:spPr>
            <a:xfrm>
              <a:off x="3707850" y="1843575"/>
              <a:ext cx="52700" cy="1651675"/>
            </a:xfrm>
            <a:custGeom>
              <a:rect b="b" l="l" r="r" t="t"/>
              <a:pathLst>
                <a:path extrusionOk="0" h="66067" w="2108">
                  <a:moveTo>
                    <a:pt x="1035" y="0"/>
                  </a:moveTo>
                  <a:cubicBezTo>
                    <a:pt x="481" y="0"/>
                    <a:pt x="0" y="481"/>
                    <a:pt x="0" y="1072"/>
                  </a:cubicBezTo>
                  <a:lnTo>
                    <a:pt x="0" y="65032"/>
                  </a:lnTo>
                  <a:cubicBezTo>
                    <a:pt x="0" y="65586"/>
                    <a:pt x="481" y="66067"/>
                    <a:pt x="1035" y="66067"/>
                  </a:cubicBezTo>
                  <a:cubicBezTo>
                    <a:pt x="1627" y="66067"/>
                    <a:pt x="2108" y="65586"/>
                    <a:pt x="2108" y="65032"/>
                  </a:cubicBezTo>
                  <a:lnTo>
                    <a:pt x="2108" y="1072"/>
                  </a:lnTo>
                  <a:cubicBezTo>
                    <a:pt x="2108" y="481"/>
                    <a:pt x="1627" y="0"/>
                    <a:pt x="10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9"/>
            <p:cNvSpPr/>
            <p:nvPr/>
          </p:nvSpPr>
          <p:spPr>
            <a:xfrm>
              <a:off x="3700450" y="1836175"/>
              <a:ext cx="67500" cy="1666475"/>
            </a:xfrm>
            <a:custGeom>
              <a:rect b="b" l="l" r="r" t="t"/>
              <a:pathLst>
                <a:path extrusionOk="0" h="66659" w="2700">
                  <a:moveTo>
                    <a:pt x="1331" y="629"/>
                  </a:moveTo>
                  <a:cubicBezTo>
                    <a:pt x="1738" y="629"/>
                    <a:pt x="2071" y="962"/>
                    <a:pt x="2071" y="1368"/>
                  </a:cubicBezTo>
                  <a:lnTo>
                    <a:pt x="2071" y="65328"/>
                  </a:lnTo>
                  <a:cubicBezTo>
                    <a:pt x="2071" y="65734"/>
                    <a:pt x="1738" y="66067"/>
                    <a:pt x="1331" y="66067"/>
                  </a:cubicBezTo>
                  <a:cubicBezTo>
                    <a:pt x="925" y="66067"/>
                    <a:pt x="592" y="65734"/>
                    <a:pt x="592" y="65328"/>
                  </a:cubicBezTo>
                  <a:lnTo>
                    <a:pt x="592" y="1368"/>
                  </a:lnTo>
                  <a:cubicBezTo>
                    <a:pt x="592" y="962"/>
                    <a:pt x="925" y="629"/>
                    <a:pt x="1331" y="629"/>
                  </a:cubicBezTo>
                  <a:close/>
                  <a:moveTo>
                    <a:pt x="1331" y="0"/>
                  </a:moveTo>
                  <a:cubicBezTo>
                    <a:pt x="592" y="0"/>
                    <a:pt x="0" y="592"/>
                    <a:pt x="0" y="1368"/>
                  </a:cubicBezTo>
                  <a:lnTo>
                    <a:pt x="0" y="65328"/>
                  </a:lnTo>
                  <a:cubicBezTo>
                    <a:pt x="0" y="66067"/>
                    <a:pt x="592" y="66659"/>
                    <a:pt x="1331" y="66659"/>
                  </a:cubicBezTo>
                  <a:cubicBezTo>
                    <a:pt x="2108" y="66659"/>
                    <a:pt x="2699" y="66067"/>
                    <a:pt x="2699" y="65328"/>
                  </a:cubicBezTo>
                  <a:lnTo>
                    <a:pt x="2699" y="1368"/>
                  </a:lnTo>
                  <a:cubicBezTo>
                    <a:pt x="2699" y="592"/>
                    <a:pt x="2108" y="0"/>
                    <a:pt x="13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9"/>
            <p:cNvSpPr/>
            <p:nvPr/>
          </p:nvSpPr>
          <p:spPr>
            <a:xfrm>
              <a:off x="4015625" y="2157825"/>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9"/>
            <p:cNvSpPr/>
            <p:nvPr/>
          </p:nvSpPr>
          <p:spPr>
            <a:xfrm>
              <a:off x="3805825" y="2157825"/>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9"/>
            <p:cNvSpPr/>
            <p:nvPr/>
          </p:nvSpPr>
          <p:spPr>
            <a:xfrm>
              <a:off x="4256850" y="2234525"/>
              <a:ext cx="66575" cy="15750"/>
            </a:xfrm>
            <a:custGeom>
              <a:rect b="b" l="l" r="r" t="t"/>
              <a:pathLst>
                <a:path extrusionOk="0" h="630" w="2663">
                  <a:moveTo>
                    <a:pt x="334" y="1"/>
                  </a:moveTo>
                  <a:cubicBezTo>
                    <a:pt x="149" y="1"/>
                    <a:pt x="1" y="149"/>
                    <a:pt x="1" y="333"/>
                  </a:cubicBezTo>
                  <a:cubicBezTo>
                    <a:pt x="1" y="481"/>
                    <a:pt x="149" y="629"/>
                    <a:pt x="334" y="629"/>
                  </a:cubicBezTo>
                  <a:lnTo>
                    <a:pt x="2367" y="629"/>
                  </a:lnTo>
                  <a:cubicBezTo>
                    <a:pt x="2552" y="629"/>
                    <a:pt x="2663" y="481"/>
                    <a:pt x="2663" y="333"/>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9"/>
            <p:cNvSpPr/>
            <p:nvPr/>
          </p:nvSpPr>
          <p:spPr>
            <a:xfrm>
              <a:off x="4112675" y="2234525"/>
              <a:ext cx="118325" cy="15750"/>
            </a:xfrm>
            <a:custGeom>
              <a:rect b="b" l="l" r="r" t="t"/>
              <a:pathLst>
                <a:path extrusionOk="0" h="630" w="4733">
                  <a:moveTo>
                    <a:pt x="333" y="1"/>
                  </a:moveTo>
                  <a:cubicBezTo>
                    <a:pt x="148" y="1"/>
                    <a:pt x="0" y="149"/>
                    <a:pt x="0" y="333"/>
                  </a:cubicBezTo>
                  <a:cubicBezTo>
                    <a:pt x="0" y="481"/>
                    <a:pt x="148" y="629"/>
                    <a:pt x="333" y="629"/>
                  </a:cubicBezTo>
                  <a:lnTo>
                    <a:pt x="4400" y="629"/>
                  </a:lnTo>
                  <a:cubicBezTo>
                    <a:pt x="4585" y="629"/>
                    <a:pt x="4733" y="481"/>
                    <a:pt x="4733" y="333"/>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9"/>
            <p:cNvSpPr/>
            <p:nvPr/>
          </p:nvSpPr>
          <p:spPr>
            <a:xfrm>
              <a:off x="3805825" y="2234525"/>
              <a:ext cx="253275" cy="15750"/>
            </a:xfrm>
            <a:custGeom>
              <a:rect b="b" l="l" r="r" t="t"/>
              <a:pathLst>
                <a:path extrusionOk="0" h="630" w="10131">
                  <a:moveTo>
                    <a:pt x="333" y="1"/>
                  </a:moveTo>
                  <a:cubicBezTo>
                    <a:pt x="148" y="1"/>
                    <a:pt x="0" y="149"/>
                    <a:pt x="0" y="333"/>
                  </a:cubicBezTo>
                  <a:cubicBezTo>
                    <a:pt x="0" y="481"/>
                    <a:pt x="148" y="629"/>
                    <a:pt x="333" y="629"/>
                  </a:cubicBezTo>
                  <a:lnTo>
                    <a:pt x="9797" y="629"/>
                  </a:lnTo>
                  <a:cubicBezTo>
                    <a:pt x="9982" y="629"/>
                    <a:pt x="10130" y="481"/>
                    <a:pt x="10130" y="333"/>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9"/>
            <p:cNvSpPr/>
            <p:nvPr/>
          </p:nvSpPr>
          <p:spPr>
            <a:xfrm>
              <a:off x="4047975" y="2312175"/>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9"/>
            <p:cNvSpPr/>
            <p:nvPr/>
          </p:nvSpPr>
          <p:spPr>
            <a:xfrm>
              <a:off x="3805825" y="2312175"/>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9"/>
            <p:cNvSpPr/>
            <p:nvPr/>
          </p:nvSpPr>
          <p:spPr>
            <a:xfrm>
              <a:off x="4196775" y="2389800"/>
              <a:ext cx="126650" cy="14825"/>
            </a:xfrm>
            <a:custGeom>
              <a:rect b="b" l="l" r="r" t="t"/>
              <a:pathLst>
                <a:path extrusionOk="0" h="593" w="5066">
                  <a:moveTo>
                    <a:pt x="296" y="1"/>
                  </a:moveTo>
                  <a:cubicBezTo>
                    <a:pt x="149" y="1"/>
                    <a:pt x="1" y="112"/>
                    <a:pt x="1" y="297"/>
                  </a:cubicBezTo>
                  <a:cubicBezTo>
                    <a:pt x="1" y="444"/>
                    <a:pt x="149" y="592"/>
                    <a:pt x="296" y="592"/>
                  </a:cubicBezTo>
                  <a:lnTo>
                    <a:pt x="4770" y="592"/>
                  </a:lnTo>
                  <a:cubicBezTo>
                    <a:pt x="4955" y="592"/>
                    <a:pt x="5066" y="444"/>
                    <a:pt x="5066" y="297"/>
                  </a:cubicBezTo>
                  <a:cubicBezTo>
                    <a:pt x="5066" y="112"/>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9"/>
            <p:cNvSpPr/>
            <p:nvPr/>
          </p:nvSpPr>
          <p:spPr>
            <a:xfrm>
              <a:off x="3917650" y="2389800"/>
              <a:ext cx="247725" cy="14825"/>
            </a:xfrm>
            <a:custGeom>
              <a:rect b="b" l="l" r="r" t="t"/>
              <a:pathLst>
                <a:path extrusionOk="0" h="593" w="9909">
                  <a:moveTo>
                    <a:pt x="296" y="1"/>
                  </a:moveTo>
                  <a:cubicBezTo>
                    <a:pt x="148" y="1"/>
                    <a:pt x="1" y="112"/>
                    <a:pt x="1" y="297"/>
                  </a:cubicBezTo>
                  <a:cubicBezTo>
                    <a:pt x="1" y="444"/>
                    <a:pt x="148" y="592"/>
                    <a:pt x="296" y="592"/>
                  </a:cubicBezTo>
                  <a:lnTo>
                    <a:pt x="9613" y="592"/>
                  </a:lnTo>
                  <a:cubicBezTo>
                    <a:pt x="9798" y="592"/>
                    <a:pt x="9909" y="444"/>
                    <a:pt x="9909" y="297"/>
                  </a:cubicBezTo>
                  <a:cubicBezTo>
                    <a:pt x="9909" y="112"/>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9"/>
            <p:cNvSpPr/>
            <p:nvPr/>
          </p:nvSpPr>
          <p:spPr>
            <a:xfrm>
              <a:off x="3805825" y="2389800"/>
              <a:ext cx="75800" cy="14825"/>
            </a:xfrm>
            <a:custGeom>
              <a:rect b="b" l="l" r="r" t="t"/>
              <a:pathLst>
                <a:path extrusionOk="0" h="593" w="3032">
                  <a:moveTo>
                    <a:pt x="333" y="1"/>
                  </a:moveTo>
                  <a:cubicBezTo>
                    <a:pt x="148" y="1"/>
                    <a:pt x="0" y="112"/>
                    <a:pt x="0" y="297"/>
                  </a:cubicBezTo>
                  <a:cubicBezTo>
                    <a:pt x="0" y="444"/>
                    <a:pt x="148" y="592"/>
                    <a:pt x="333" y="592"/>
                  </a:cubicBezTo>
                  <a:lnTo>
                    <a:pt x="2736" y="592"/>
                  </a:lnTo>
                  <a:cubicBezTo>
                    <a:pt x="2921" y="592"/>
                    <a:pt x="3032" y="444"/>
                    <a:pt x="3032" y="297"/>
                  </a:cubicBezTo>
                  <a:cubicBezTo>
                    <a:pt x="3032" y="112"/>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9"/>
            <p:cNvSpPr/>
            <p:nvPr/>
          </p:nvSpPr>
          <p:spPr>
            <a:xfrm>
              <a:off x="4015625" y="2457275"/>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9"/>
            <p:cNvSpPr/>
            <p:nvPr/>
          </p:nvSpPr>
          <p:spPr>
            <a:xfrm>
              <a:off x="3805825" y="2457275"/>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9"/>
            <p:cNvSpPr/>
            <p:nvPr/>
          </p:nvSpPr>
          <p:spPr>
            <a:xfrm>
              <a:off x="4256850" y="2534000"/>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9"/>
            <p:cNvSpPr/>
            <p:nvPr/>
          </p:nvSpPr>
          <p:spPr>
            <a:xfrm>
              <a:off x="4112675" y="2534000"/>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9"/>
            <p:cNvSpPr/>
            <p:nvPr/>
          </p:nvSpPr>
          <p:spPr>
            <a:xfrm>
              <a:off x="3805825" y="2534000"/>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9"/>
            <p:cNvSpPr/>
            <p:nvPr/>
          </p:nvSpPr>
          <p:spPr>
            <a:xfrm>
              <a:off x="4047975" y="2611625"/>
              <a:ext cx="275450" cy="15750"/>
            </a:xfrm>
            <a:custGeom>
              <a:rect b="b" l="l" r="r" t="t"/>
              <a:pathLst>
                <a:path extrusionOk="0" h="630" w="11018">
                  <a:moveTo>
                    <a:pt x="296" y="1"/>
                  </a:moveTo>
                  <a:cubicBezTo>
                    <a:pt x="148" y="1"/>
                    <a:pt x="0" y="149"/>
                    <a:pt x="0" y="297"/>
                  </a:cubicBezTo>
                  <a:cubicBezTo>
                    <a:pt x="0" y="481"/>
                    <a:pt x="148" y="629"/>
                    <a:pt x="296" y="629"/>
                  </a:cubicBezTo>
                  <a:lnTo>
                    <a:pt x="10722" y="629"/>
                  </a:lnTo>
                  <a:cubicBezTo>
                    <a:pt x="10907" y="629"/>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9"/>
            <p:cNvSpPr/>
            <p:nvPr/>
          </p:nvSpPr>
          <p:spPr>
            <a:xfrm>
              <a:off x="3805825" y="2611625"/>
              <a:ext cx="201500" cy="15750"/>
            </a:xfrm>
            <a:custGeom>
              <a:rect b="b" l="l" r="r" t="t"/>
              <a:pathLst>
                <a:path extrusionOk="0" h="630" w="8060">
                  <a:moveTo>
                    <a:pt x="333" y="1"/>
                  </a:moveTo>
                  <a:cubicBezTo>
                    <a:pt x="148" y="1"/>
                    <a:pt x="0" y="149"/>
                    <a:pt x="0" y="297"/>
                  </a:cubicBezTo>
                  <a:cubicBezTo>
                    <a:pt x="0" y="481"/>
                    <a:pt x="148" y="629"/>
                    <a:pt x="333" y="629"/>
                  </a:cubicBezTo>
                  <a:lnTo>
                    <a:pt x="7764" y="629"/>
                  </a:lnTo>
                  <a:cubicBezTo>
                    <a:pt x="7949" y="629"/>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9"/>
            <p:cNvSpPr/>
            <p:nvPr/>
          </p:nvSpPr>
          <p:spPr>
            <a:xfrm>
              <a:off x="4196775" y="2688350"/>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9"/>
            <p:cNvSpPr/>
            <p:nvPr/>
          </p:nvSpPr>
          <p:spPr>
            <a:xfrm>
              <a:off x="3917650" y="2688350"/>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9"/>
            <p:cNvSpPr/>
            <p:nvPr/>
          </p:nvSpPr>
          <p:spPr>
            <a:xfrm>
              <a:off x="3805825" y="2688350"/>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9"/>
            <p:cNvSpPr/>
            <p:nvPr/>
          </p:nvSpPr>
          <p:spPr>
            <a:xfrm>
              <a:off x="4015625" y="2756750"/>
              <a:ext cx="307800" cy="14800"/>
            </a:xfrm>
            <a:custGeom>
              <a:rect b="b" l="l" r="r" t="t"/>
              <a:pathLst>
                <a:path extrusionOk="0" h="592" w="12312">
                  <a:moveTo>
                    <a:pt x="296" y="0"/>
                  </a:moveTo>
                  <a:cubicBezTo>
                    <a:pt x="111" y="0"/>
                    <a:pt x="0" y="111"/>
                    <a:pt x="0" y="296"/>
                  </a:cubicBezTo>
                  <a:cubicBezTo>
                    <a:pt x="0" y="481"/>
                    <a:pt x="111" y="592"/>
                    <a:pt x="296" y="592"/>
                  </a:cubicBezTo>
                  <a:lnTo>
                    <a:pt x="12016" y="592"/>
                  </a:lnTo>
                  <a:cubicBezTo>
                    <a:pt x="12201" y="592"/>
                    <a:pt x="12312" y="481"/>
                    <a:pt x="12312" y="296"/>
                  </a:cubicBezTo>
                  <a:cubicBezTo>
                    <a:pt x="12312" y="111"/>
                    <a:pt x="12201" y="0"/>
                    <a:pt x="120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9"/>
            <p:cNvSpPr/>
            <p:nvPr/>
          </p:nvSpPr>
          <p:spPr>
            <a:xfrm>
              <a:off x="3805825" y="2756750"/>
              <a:ext cx="118325" cy="14800"/>
            </a:xfrm>
            <a:custGeom>
              <a:rect b="b" l="l" r="r" t="t"/>
              <a:pathLst>
                <a:path extrusionOk="0" h="592" w="4733">
                  <a:moveTo>
                    <a:pt x="333" y="0"/>
                  </a:moveTo>
                  <a:cubicBezTo>
                    <a:pt x="148" y="0"/>
                    <a:pt x="0" y="111"/>
                    <a:pt x="0" y="296"/>
                  </a:cubicBezTo>
                  <a:cubicBezTo>
                    <a:pt x="0" y="481"/>
                    <a:pt x="148" y="592"/>
                    <a:pt x="333" y="592"/>
                  </a:cubicBezTo>
                  <a:lnTo>
                    <a:pt x="4400" y="592"/>
                  </a:lnTo>
                  <a:cubicBezTo>
                    <a:pt x="4584" y="592"/>
                    <a:pt x="4732" y="481"/>
                    <a:pt x="4732" y="296"/>
                  </a:cubicBezTo>
                  <a:cubicBezTo>
                    <a:pt x="4732" y="111"/>
                    <a:pt x="4584"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9"/>
            <p:cNvSpPr/>
            <p:nvPr/>
          </p:nvSpPr>
          <p:spPr>
            <a:xfrm>
              <a:off x="4256850" y="2833450"/>
              <a:ext cx="66575" cy="15750"/>
            </a:xfrm>
            <a:custGeom>
              <a:rect b="b" l="l" r="r" t="t"/>
              <a:pathLst>
                <a:path extrusionOk="0" h="630" w="2663">
                  <a:moveTo>
                    <a:pt x="334" y="1"/>
                  </a:moveTo>
                  <a:cubicBezTo>
                    <a:pt x="149" y="1"/>
                    <a:pt x="1" y="149"/>
                    <a:pt x="1" y="334"/>
                  </a:cubicBezTo>
                  <a:cubicBezTo>
                    <a:pt x="1" y="481"/>
                    <a:pt x="149" y="629"/>
                    <a:pt x="334" y="629"/>
                  </a:cubicBezTo>
                  <a:lnTo>
                    <a:pt x="2367" y="629"/>
                  </a:lnTo>
                  <a:cubicBezTo>
                    <a:pt x="2552" y="629"/>
                    <a:pt x="2663" y="481"/>
                    <a:pt x="2663" y="334"/>
                  </a:cubicBezTo>
                  <a:cubicBezTo>
                    <a:pt x="2663" y="149"/>
                    <a:pt x="2552" y="1"/>
                    <a:pt x="23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9"/>
            <p:cNvSpPr/>
            <p:nvPr/>
          </p:nvSpPr>
          <p:spPr>
            <a:xfrm>
              <a:off x="4112675" y="2833450"/>
              <a:ext cx="118325" cy="15750"/>
            </a:xfrm>
            <a:custGeom>
              <a:rect b="b" l="l" r="r" t="t"/>
              <a:pathLst>
                <a:path extrusionOk="0" h="630" w="4733">
                  <a:moveTo>
                    <a:pt x="333" y="1"/>
                  </a:moveTo>
                  <a:cubicBezTo>
                    <a:pt x="148" y="1"/>
                    <a:pt x="0" y="149"/>
                    <a:pt x="0" y="334"/>
                  </a:cubicBezTo>
                  <a:cubicBezTo>
                    <a:pt x="0" y="481"/>
                    <a:pt x="148" y="629"/>
                    <a:pt x="333" y="629"/>
                  </a:cubicBezTo>
                  <a:lnTo>
                    <a:pt x="4400" y="629"/>
                  </a:lnTo>
                  <a:cubicBezTo>
                    <a:pt x="4585" y="629"/>
                    <a:pt x="4733" y="481"/>
                    <a:pt x="4733" y="334"/>
                  </a:cubicBezTo>
                  <a:cubicBezTo>
                    <a:pt x="4733" y="149"/>
                    <a:pt x="4585"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9"/>
            <p:cNvSpPr/>
            <p:nvPr/>
          </p:nvSpPr>
          <p:spPr>
            <a:xfrm>
              <a:off x="3805825" y="2833450"/>
              <a:ext cx="253275" cy="15750"/>
            </a:xfrm>
            <a:custGeom>
              <a:rect b="b" l="l" r="r" t="t"/>
              <a:pathLst>
                <a:path extrusionOk="0" h="630" w="10131">
                  <a:moveTo>
                    <a:pt x="333" y="1"/>
                  </a:moveTo>
                  <a:cubicBezTo>
                    <a:pt x="148" y="1"/>
                    <a:pt x="0" y="149"/>
                    <a:pt x="0" y="334"/>
                  </a:cubicBezTo>
                  <a:cubicBezTo>
                    <a:pt x="0" y="481"/>
                    <a:pt x="148" y="629"/>
                    <a:pt x="333" y="629"/>
                  </a:cubicBezTo>
                  <a:lnTo>
                    <a:pt x="9797" y="629"/>
                  </a:lnTo>
                  <a:cubicBezTo>
                    <a:pt x="9982" y="629"/>
                    <a:pt x="10130" y="481"/>
                    <a:pt x="10130" y="334"/>
                  </a:cubicBezTo>
                  <a:cubicBezTo>
                    <a:pt x="10130" y="149"/>
                    <a:pt x="9982" y="1"/>
                    <a:pt x="9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9"/>
            <p:cNvSpPr/>
            <p:nvPr/>
          </p:nvSpPr>
          <p:spPr>
            <a:xfrm>
              <a:off x="4047975" y="2911100"/>
              <a:ext cx="275450" cy="15725"/>
            </a:xfrm>
            <a:custGeom>
              <a:rect b="b" l="l" r="r" t="t"/>
              <a:pathLst>
                <a:path extrusionOk="0" h="629" w="11018">
                  <a:moveTo>
                    <a:pt x="296" y="0"/>
                  </a:moveTo>
                  <a:cubicBezTo>
                    <a:pt x="148" y="0"/>
                    <a:pt x="0" y="148"/>
                    <a:pt x="0" y="296"/>
                  </a:cubicBezTo>
                  <a:cubicBezTo>
                    <a:pt x="0" y="481"/>
                    <a:pt x="148" y="629"/>
                    <a:pt x="296" y="629"/>
                  </a:cubicBezTo>
                  <a:lnTo>
                    <a:pt x="10722" y="629"/>
                  </a:lnTo>
                  <a:cubicBezTo>
                    <a:pt x="10907" y="629"/>
                    <a:pt x="11018" y="481"/>
                    <a:pt x="11018" y="296"/>
                  </a:cubicBezTo>
                  <a:cubicBezTo>
                    <a:pt x="11018" y="148"/>
                    <a:pt x="10907" y="0"/>
                    <a:pt x="107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9"/>
            <p:cNvSpPr/>
            <p:nvPr/>
          </p:nvSpPr>
          <p:spPr>
            <a:xfrm>
              <a:off x="3805825" y="2911100"/>
              <a:ext cx="201500" cy="15725"/>
            </a:xfrm>
            <a:custGeom>
              <a:rect b="b" l="l" r="r" t="t"/>
              <a:pathLst>
                <a:path extrusionOk="0" h="629" w="8060">
                  <a:moveTo>
                    <a:pt x="333" y="0"/>
                  </a:moveTo>
                  <a:cubicBezTo>
                    <a:pt x="148" y="0"/>
                    <a:pt x="0" y="148"/>
                    <a:pt x="0" y="296"/>
                  </a:cubicBezTo>
                  <a:cubicBezTo>
                    <a:pt x="0" y="481"/>
                    <a:pt x="148" y="629"/>
                    <a:pt x="333" y="629"/>
                  </a:cubicBezTo>
                  <a:lnTo>
                    <a:pt x="7764" y="629"/>
                  </a:lnTo>
                  <a:cubicBezTo>
                    <a:pt x="7949" y="629"/>
                    <a:pt x="8060" y="481"/>
                    <a:pt x="8060" y="296"/>
                  </a:cubicBezTo>
                  <a:cubicBezTo>
                    <a:pt x="8060" y="148"/>
                    <a:pt x="7949" y="0"/>
                    <a:pt x="7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9"/>
            <p:cNvSpPr/>
            <p:nvPr/>
          </p:nvSpPr>
          <p:spPr>
            <a:xfrm>
              <a:off x="4196775" y="2987800"/>
              <a:ext cx="126650" cy="15750"/>
            </a:xfrm>
            <a:custGeom>
              <a:rect b="b" l="l" r="r" t="t"/>
              <a:pathLst>
                <a:path extrusionOk="0" h="630" w="5066">
                  <a:moveTo>
                    <a:pt x="296" y="1"/>
                  </a:moveTo>
                  <a:cubicBezTo>
                    <a:pt x="149" y="1"/>
                    <a:pt x="1" y="149"/>
                    <a:pt x="1" y="334"/>
                  </a:cubicBezTo>
                  <a:cubicBezTo>
                    <a:pt x="1" y="481"/>
                    <a:pt x="149" y="629"/>
                    <a:pt x="296" y="629"/>
                  </a:cubicBezTo>
                  <a:lnTo>
                    <a:pt x="4770" y="629"/>
                  </a:lnTo>
                  <a:cubicBezTo>
                    <a:pt x="4955" y="629"/>
                    <a:pt x="5066" y="481"/>
                    <a:pt x="5066" y="334"/>
                  </a:cubicBezTo>
                  <a:cubicBezTo>
                    <a:pt x="5066" y="149"/>
                    <a:pt x="4955" y="1"/>
                    <a:pt x="47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9"/>
            <p:cNvSpPr/>
            <p:nvPr/>
          </p:nvSpPr>
          <p:spPr>
            <a:xfrm>
              <a:off x="3917650" y="2987800"/>
              <a:ext cx="247725" cy="15750"/>
            </a:xfrm>
            <a:custGeom>
              <a:rect b="b" l="l" r="r" t="t"/>
              <a:pathLst>
                <a:path extrusionOk="0" h="630" w="9909">
                  <a:moveTo>
                    <a:pt x="296" y="1"/>
                  </a:moveTo>
                  <a:cubicBezTo>
                    <a:pt x="148" y="1"/>
                    <a:pt x="1" y="149"/>
                    <a:pt x="1" y="334"/>
                  </a:cubicBezTo>
                  <a:cubicBezTo>
                    <a:pt x="1" y="481"/>
                    <a:pt x="148" y="629"/>
                    <a:pt x="296" y="629"/>
                  </a:cubicBezTo>
                  <a:lnTo>
                    <a:pt x="9613" y="629"/>
                  </a:lnTo>
                  <a:cubicBezTo>
                    <a:pt x="9798" y="629"/>
                    <a:pt x="9909" y="481"/>
                    <a:pt x="9909" y="334"/>
                  </a:cubicBezTo>
                  <a:cubicBezTo>
                    <a:pt x="9909" y="149"/>
                    <a:pt x="9798" y="1"/>
                    <a:pt x="96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9"/>
            <p:cNvSpPr/>
            <p:nvPr/>
          </p:nvSpPr>
          <p:spPr>
            <a:xfrm>
              <a:off x="3805825" y="2987800"/>
              <a:ext cx="75800" cy="15750"/>
            </a:xfrm>
            <a:custGeom>
              <a:rect b="b" l="l" r="r" t="t"/>
              <a:pathLst>
                <a:path extrusionOk="0" h="630" w="3032">
                  <a:moveTo>
                    <a:pt x="333" y="1"/>
                  </a:moveTo>
                  <a:cubicBezTo>
                    <a:pt x="148" y="1"/>
                    <a:pt x="0" y="149"/>
                    <a:pt x="0" y="334"/>
                  </a:cubicBezTo>
                  <a:cubicBezTo>
                    <a:pt x="0" y="481"/>
                    <a:pt x="148" y="629"/>
                    <a:pt x="333" y="629"/>
                  </a:cubicBezTo>
                  <a:lnTo>
                    <a:pt x="2736" y="629"/>
                  </a:lnTo>
                  <a:cubicBezTo>
                    <a:pt x="2921" y="629"/>
                    <a:pt x="3032" y="481"/>
                    <a:pt x="3032" y="334"/>
                  </a:cubicBezTo>
                  <a:cubicBezTo>
                    <a:pt x="3032" y="149"/>
                    <a:pt x="2921" y="1"/>
                    <a:pt x="27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9"/>
            <p:cNvSpPr/>
            <p:nvPr/>
          </p:nvSpPr>
          <p:spPr>
            <a:xfrm>
              <a:off x="4015625" y="3056200"/>
              <a:ext cx="307800" cy="14825"/>
            </a:xfrm>
            <a:custGeom>
              <a:rect b="b" l="l" r="r" t="t"/>
              <a:pathLst>
                <a:path extrusionOk="0" h="593" w="12312">
                  <a:moveTo>
                    <a:pt x="296" y="1"/>
                  </a:moveTo>
                  <a:cubicBezTo>
                    <a:pt x="111" y="1"/>
                    <a:pt x="0" y="112"/>
                    <a:pt x="0" y="296"/>
                  </a:cubicBezTo>
                  <a:cubicBezTo>
                    <a:pt x="0" y="481"/>
                    <a:pt x="111" y="592"/>
                    <a:pt x="296" y="592"/>
                  </a:cubicBezTo>
                  <a:lnTo>
                    <a:pt x="12016" y="592"/>
                  </a:lnTo>
                  <a:cubicBezTo>
                    <a:pt x="12201" y="592"/>
                    <a:pt x="12312" y="481"/>
                    <a:pt x="12312" y="296"/>
                  </a:cubicBezTo>
                  <a:cubicBezTo>
                    <a:pt x="12312" y="112"/>
                    <a:pt x="12201" y="1"/>
                    <a:pt x="120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9"/>
            <p:cNvSpPr/>
            <p:nvPr/>
          </p:nvSpPr>
          <p:spPr>
            <a:xfrm>
              <a:off x="3805825" y="3056200"/>
              <a:ext cx="118325" cy="14825"/>
            </a:xfrm>
            <a:custGeom>
              <a:rect b="b" l="l" r="r" t="t"/>
              <a:pathLst>
                <a:path extrusionOk="0" h="593" w="4733">
                  <a:moveTo>
                    <a:pt x="333" y="1"/>
                  </a:moveTo>
                  <a:cubicBezTo>
                    <a:pt x="148" y="1"/>
                    <a:pt x="0" y="112"/>
                    <a:pt x="0" y="296"/>
                  </a:cubicBezTo>
                  <a:cubicBezTo>
                    <a:pt x="0" y="481"/>
                    <a:pt x="148" y="592"/>
                    <a:pt x="333" y="592"/>
                  </a:cubicBezTo>
                  <a:lnTo>
                    <a:pt x="4400" y="592"/>
                  </a:lnTo>
                  <a:cubicBezTo>
                    <a:pt x="4584" y="592"/>
                    <a:pt x="4732" y="481"/>
                    <a:pt x="4732" y="296"/>
                  </a:cubicBezTo>
                  <a:cubicBezTo>
                    <a:pt x="4732" y="112"/>
                    <a:pt x="4584" y="1"/>
                    <a:pt x="4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9"/>
            <p:cNvSpPr/>
            <p:nvPr/>
          </p:nvSpPr>
          <p:spPr>
            <a:xfrm>
              <a:off x="4256850" y="3132925"/>
              <a:ext cx="66575" cy="15725"/>
            </a:xfrm>
            <a:custGeom>
              <a:rect b="b" l="l" r="r" t="t"/>
              <a:pathLst>
                <a:path extrusionOk="0" h="629" w="2663">
                  <a:moveTo>
                    <a:pt x="334" y="0"/>
                  </a:moveTo>
                  <a:cubicBezTo>
                    <a:pt x="149" y="0"/>
                    <a:pt x="1" y="148"/>
                    <a:pt x="1" y="333"/>
                  </a:cubicBezTo>
                  <a:cubicBezTo>
                    <a:pt x="1" y="481"/>
                    <a:pt x="149" y="629"/>
                    <a:pt x="334" y="629"/>
                  </a:cubicBezTo>
                  <a:lnTo>
                    <a:pt x="2367" y="629"/>
                  </a:lnTo>
                  <a:cubicBezTo>
                    <a:pt x="2552" y="629"/>
                    <a:pt x="2663" y="481"/>
                    <a:pt x="2663" y="333"/>
                  </a:cubicBezTo>
                  <a:cubicBezTo>
                    <a:pt x="2663" y="148"/>
                    <a:pt x="2552" y="0"/>
                    <a:pt x="2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9"/>
            <p:cNvSpPr/>
            <p:nvPr/>
          </p:nvSpPr>
          <p:spPr>
            <a:xfrm>
              <a:off x="4112675" y="3132925"/>
              <a:ext cx="118325" cy="15725"/>
            </a:xfrm>
            <a:custGeom>
              <a:rect b="b" l="l" r="r" t="t"/>
              <a:pathLst>
                <a:path extrusionOk="0" h="629" w="4733">
                  <a:moveTo>
                    <a:pt x="333" y="0"/>
                  </a:moveTo>
                  <a:cubicBezTo>
                    <a:pt x="148" y="0"/>
                    <a:pt x="0" y="148"/>
                    <a:pt x="0" y="333"/>
                  </a:cubicBezTo>
                  <a:cubicBezTo>
                    <a:pt x="0" y="481"/>
                    <a:pt x="148" y="629"/>
                    <a:pt x="333" y="629"/>
                  </a:cubicBezTo>
                  <a:lnTo>
                    <a:pt x="4400" y="629"/>
                  </a:lnTo>
                  <a:cubicBezTo>
                    <a:pt x="4585" y="629"/>
                    <a:pt x="4733" y="481"/>
                    <a:pt x="4733" y="333"/>
                  </a:cubicBezTo>
                  <a:cubicBezTo>
                    <a:pt x="4733" y="148"/>
                    <a:pt x="4585" y="0"/>
                    <a:pt x="4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9"/>
            <p:cNvSpPr/>
            <p:nvPr/>
          </p:nvSpPr>
          <p:spPr>
            <a:xfrm>
              <a:off x="3805825" y="3132925"/>
              <a:ext cx="253275" cy="15725"/>
            </a:xfrm>
            <a:custGeom>
              <a:rect b="b" l="l" r="r" t="t"/>
              <a:pathLst>
                <a:path extrusionOk="0" h="629" w="10131">
                  <a:moveTo>
                    <a:pt x="333" y="0"/>
                  </a:moveTo>
                  <a:cubicBezTo>
                    <a:pt x="148" y="0"/>
                    <a:pt x="0" y="148"/>
                    <a:pt x="0" y="333"/>
                  </a:cubicBezTo>
                  <a:cubicBezTo>
                    <a:pt x="0" y="481"/>
                    <a:pt x="148" y="629"/>
                    <a:pt x="333" y="629"/>
                  </a:cubicBezTo>
                  <a:lnTo>
                    <a:pt x="9797" y="629"/>
                  </a:lnTo>
                  <a:cubicBezTo>
                    <a:pt x="9982" y="629"/>
                    <a:pt x="10130" y="481"/>
                    <a:pt x="10130" y="333"/>
                  </a:cubicBezTo>
                  <a:cubicBezTo>
                    <a:pt x="10130" y="148"/>
                    <a:pt x="9982" y="0"/>
                    <a:pt x="9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9"/>
            <p:cNvSpPr/>
            <p:nvPr/>
          </p:nvSpPr>
          <p:spPr>
            <a:xfrm>
              <a:off x="4047975" y="3210550"/>
              <a:ext cx="275450" cy="14825"/>
            </a:xfrm>
            <a:custGeom>
              <a:rect b="b" l="l" r="r" t="t"/>
              <a:pathLst>
                <a:path extrusionOk="0" h="593" w="11018">
                  <a:moveTo>
                    <a:pt x="296" y="1"/>
                  </a:moveTo>
                  <a:cubicBezTo>
                    <a:pt x="148" y="1"/>
                    <a:pt x="0" y="149"/>
                    <a:pt x="0" y="297"/>
                  </a:cubicBezTo>
                  <a:cubicBezTo>
                    <a:pt x="0" y="481"/>
                    <a:pt x="148" y="592"/>
                    <a:pt x="296" y="592"/>
                  </a:cubicBezTo>
                  <a:lnTo>
                    <a:pt x="10722" y="592"/>
                  </a:lnTo>
                  <a:cubicBezTo>
                    <a:pt x="10907" y="592"/>
                    <a:pt x="11018" y="481"/>
                    <a:pt x="11018" y="297"/>
                  </a:cubicBezTo>
                  <a:cubicBezTo>
                    <a:pt x="11018" y="149"/>
                    <a:pt x="10907" y="1"/>
                    <a:pt x="107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9"/>
            <p:cNvSpPr/>
            <p:nvPr/>
          </p:nvSpPr>
          <p:spPr>
            <a:xfrm>
              <a:off x="3805825" y="3210550"/>
              <a:ext cx="201500" cy="14825"/>
            </a:xfrm>
            <a:custGeom>
              <a:rect b="b" l="l" r="r" t="t"/>
              <a:pathLst>
                <a:path extrusionOk="0" h="593" w="8060">
                  <a:moveTo>
                    <a:pt x="333" y="1"/>
                  </a:moveTo>
                  <a:cubicBezTo>
                    <a:pt x="148" y="1"/>
                    <a:pt x="0" y="149"/>
                    <a:pt x="0" y="297"/>
                  </a:cubicBezTo>
                  <a:cubicBezTo>
                    <a:pt x="0" y="481"/>
                    <a:pt x="148" y="592"/>
                    <a:pt x="333" y="592"/>
                  </a:cubicBezTo>
                  <a:lnTo>
                    <a:pt x="7764" y="592"/>
                  </a:lnTo>
                  <a:cubicBezTo>
                    <a:pt x="7949" y="592"/>
                    <a:pt x="8060" y="481"/>
                    <a:pt x="8060" y="297"/>
                  </a:cubicBezTo>
                  <a:cubicBezTo>
                    <a:pt x="8060" y="149"/>
                    <a:pt x="7949" y="1"/>
                    <a:pt x="7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9"/>
            <p:cNvSpPr/>
            <p:nvPr/>
          </p:nvSpPr>
          <p:spPr>
            <a:xfrm>
              <a:off x="4196775" y="3287275"/>
              <a:ext cx="126650" cy="15725"/>
            </a:xfrm>
            <a:custGeom>
              <a:rect b="b" l="l" r="r" t="t"/>
              <a:pathLst>
                <a:path extrusionOk="0" h="629" w="5066">
                  <a:moveTo>
                    <a:pt x="296" y="0"/>
                  </a:moveTo>
                  <a:cubicBezTo>
                    <a:pt x="149" y="0"/>
                    <a:pt x="1" y="148"/>
                    <a:pt x="1" y="333"/>
                  </a:cubicBezTo>
                  <a:cubicBezTo>
                    <a:pt x="1" y="481"/>
                    <a:pt x="149" y="629"/>
                    <a:pt x="296" y="629"/>
                  </a:cubicBezTo>
                  <a:lnTo>
                    <a:pt x="4770" y="629"/>
                  </a:lnTo>
                  <a:cubicBezTo>
                    <a:pt x="4955" y="629"/>
                    <a:pt x="5066" y="481"/>
                    <a:pt x="5066" y="333"/>
                  </a:cubicBezTo>
                  <a:cubicBezTo>
                    <a:pt x="5066" y="148"/>
                    <a:pt x="4955" y="0"/>
                    <a:pt x="47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9"/>
            <p:cNvSpPr/>
            <p:nvPr/>
          </p:nvSpPr>
          <p:spPr>
            <a:xfrm>
              <a:off x="3917650" y="3287275"/>
              <a:ext cx="247725" cy="15725"/>
            </a:xfrm>
            <a:custGeom>
              <a:rect b="b" l="l" r="r" t="t"/>
              <a:pathLst>
                <a:path extrusionOk="0" h="629" w="9909">
                  <a:moveTo>
                    <a:pt x="296" y="0"/>
                  </a:moveTo>
                  <a:cubicBezTo>
                    <a:pt x="148" y="0"/>
                    <a:pt x="1" y="148"/>
                    <a:pt x="1" y="333"/>
                  </a:cubicBezTo>
                  <a:cubicBezTo>
                    <a:pt x="1" y="481"/>
                    <a:pt x="148" y="629"/>
                    <a:pt x="296" y="629"/>
                  </a:cubicBezTo>
                  <a:lnTo>
                    <a:pt x="9613" y="629"/>
                  </a:lnTo>
                  <a:cubicBezTo>
                    <a:pt x="9798" y="629"/>
                    <a:pt x="9909" y="481"/>
                    <a:pt x="9909" y="333"/>
                  </a:cubicBezTo>
                  <a:cubicBezTo>
                    <a:pt x="9909" y="148"/>
                    <a:pt x="9798" y="0"/>
                    <a:pt x="96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9"/>
            <p:cNvSpPr/>
            <p:nvPr/>
          </p:nvSpPr>
          <p:spPr>
            <a:xfrm>
              <a:off x="3805825" y="3287275"/>
              <a:ext cx="75800" cy="15725"/>
            </a:xfrm>
            <a:custGeom>
              <a:rect b="b" l="l" r="r" t="t"/>
              <a:pathLst>
                <a:path extrusionOk="0" h="629" w="3032">
                  <a:moveTo>
                    <a:pt x="333" y="0"/>
                  </a:moveTo>
                  <a:cubicBezTo>
                    <a:pt x="148" y="0"/>
                    <a:pt x="0" y="148"/>
                    <a:pt x="0" y="333"/>
                  </a:cubicBezTo>
                  <a:cubicBezTo>
                    <a:pt x="0" y="481"/>
                    <a:pt x="148" y="629"/>
                    <a:pt x="333" y="629"/>
                  </a:cubicBezTo>
                  <a:lnTo>
                    <a:pt x="2736" y="629"/>
                  </a:lnTo>
                  <a:cubicBezTo>
                    <a:pt x="2921" y="629"/>
                    <a:pt x="3032" y="481"/>
                    <a:pt x="3032" y="333"/>
                  </a:cubicBezTo>
                  <a:cubicBezTo>
                    <a:pt x="3032" y="148"/>
                    <a:pt x="2921" y="0"/>
                    <a:pt x="2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9"/>
            <p:cNvSpPr/>
            <p:nvPr/>
          </p:nvSpPr>
          <p:spPr>
            <a:xfrm>
              <a:off x="1700350" y="3333475"/>
              <a:ext cx="69325" cy="154400"/>
            </a:xfrm>
            <a:custGeom>
              <a:rect b="b" l="l" r="r" t="t"/>
              <a:pathLst>
                <a:path extrusionOk="0" h="6176" w="2773">
                  <a:moveTo>
                    <a:pt x="0" y="1"/>
                  </a:moveTo>
                  <a:lnTo>
                    <a:pt x="0" y="6175"/>
                  </a:lnTo>
                  <a:lnTo>
                    <a:pt x="2773" y="6175"/>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9"/>
            <p:cNvSpPr/>
            <p:nvPr/>
          </p:nvSpPr>
          <p:spPr>
            <a:xfrm>
              <a:off x="1838975" y="3401875"/>
              <a:ext cx="69350" cy="86000"/>
            </a:xfrm>
            <a:custGeom>
              <a:rect b="b" l="l" r="r" t="t"/>
              <a:pathLst>
                <a:path extrusionOk="0" h="3440" w="2774">
                  <a:moveTo>
                    <a:pt x="1" y="1"/>
                  </a:moveTo>
                  <a:lnTo>
                    <a:pt x="1" y="3439"/>
                  </a:lnTo>
                  <a:lnTo>
                    <a:pt x="2774" y="3439"/>
                  </a:lnTo>
                  <a:lnTo>
                    <a:pt x="277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9"/>
            <p:cNvSpPr/>
            <p:nvPr/>
          </p:nvSpPr>
          <p:spPr>
            <a:xfrm>
              <a:off x="1977625" y="3441625"/>
              <a:ext cx="69350" cy="46250"/>
            </a:xfrm>
            <a:custGeom>
              <a:rect b="b" l="l" r="r" t="t"/>
              <a:pathLst>
                <a:path extrusionOk="0" h="1850" w="2774">
                  <a:moveTo>
                    <a:pt x="0" y="0"/>
                  </a:moveTo>
                  <a:lnTo>
                    <a:pt x="0" y="1849"/>
                  </a:lnTo>
                  <a:lnTo>
                    <a:pt x="2773" y="1849"/>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9"/>
            <p:cNvSpPr/>
            <p:nvPr/>
          </p:nvSpPr>
          <p:spPr>
            <a:xfrm>
              <a:off x="2116250" y="3378775"/>
              <a:ext cx="69350" cy="109100"/>
            </a:xfrm>
            <a:custGeom>
              <a:rect b="b" l="l" r="r" t="t"/>
              <a:pathLst>
                <a:path extrusionOk="0" h="4364" w="2774">
                  <a:moveTo>
                    <a:pt x="1" y="0"/>
                  </a:moveTo>
                  <a:lnTo>
                    <a:pt x="1" y="4363"/>
                  </a:lnTo>
                  <a:lnTo>
                    <a:pt x="2774" y="4363"/>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9"/>
            <p:cNvSpPr/>
            <p:nvPr/>
          </p:nvSpPr>
          <p:spPr>
            <a:xfrm>
              <a:off x="2254900" y="3418525"/>
              <a:ext cx="69350" cy="69350"/>
            </a:xfrm>
            <a:custGeom>
              <a:rect b="b" l="l" r="r" t="t"/>
              <a:pathLst>
                <a:path extrusionOk="0" h="2774" w="2774">
                  <a:moveTo>
                    <a:pt x="0" y="0"/>
                  </a:moveTo>
                  <a:lnTo>
                    <a:pt x="0" y="2773"/>
                  </a:lnTo>
                  <a:lnTo>
                    <a:pt x="2773" y="2773"/>
                  </a:lnTo>
                  <a:lnTo>
                    <a:pt x="277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9"/>
            <p:cNvSpPr/>
            <p:nvPr/>
          </p:nvSpPr>
          <p:spPr>
            <a:xfrm>
              <a:off x="2393550" y="3373225"/>
              <a:ext cx="69325" cy="114650"/>
            </a:xfrm>
            <a:custGeom>
              <a:rect b="b" l="l" r="r" t="t"/>
              <a:pathLst>
                <a:path extrusionOk="0" h="4586" w="2773">
                  <a:moveTo>
                    <a:pt x="0" y="1"/>
                  </a:moveTo>
                  <a:lnTo>
                    <a:pt x="0" y="4585"/>
                  </a:lnTo>
                  <a:lnTo>
                    <a:pt x="2773" y="458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9"/>
            <p:cNvSpPr/>
            <p:nvPr/>
          </p:nvSpPr>
          <p:spPr>
            <a:xfrm>
              <a:off x="2532175" y="3468425"/>
              <a:ext cx="69350" cy="19450"/>
            </a:xfrm>
            <a:custGeom>
              <a:rect b="b" l="l" r="r" t="t"/>
              <a:pathLst>
                <a:path extrusionOk="0" h="778" w="2774">
                  <a:moveTo>
                    <a:pt x="1" y="1"/>
                  </a:moveTo>
                  <a:lnTo>
                    <a:pt x="1" y="777"/>
                  </a:lnTo>
                  <a:lnTo>
                    <a:pt x="2773" y="777"/>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9"/>
            <p:cNvSpPr/>
            <p:nvPr/>
          </p:nvSpPr>
          <p:spPr>
            <a:xfrm>
              <a:off x="2670825" y="3333475"/>
              <a:ext cx="69350" cy="154400"/>
            </a:xfrm>
            <a:custGeom>
              <a:rect b="b" l="l" r="r" t="t"/>
              <a:pathLst>
                <a:path extrusionOk="0" h="6176" w="2774">
                  <a:moveTo>
                    <a:pt x="0" y="1"/>
                  </a:moveTo>
                  <a:lnTo>
                    <a:pt x="0"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9"/>
            <p:cNvSpPr/>
            <p:nvPr/>
          </p:nvSpPr>
          <p:spPr>
            <a:xfrm>
              <a:off x="2809450" y="3431450"/>
              <a:ext cx="69350" cy="56425"/>
            </a:xfrm>
            <a:custGeom>
              <a:rect b="b" l="l" r="r" t="t"/>
              <a:pathLst>
                <a:path extrusionOk="0" h="2257" w="2774">
                  <a:moveTo>
                    <a:pt x="1" y="1"/>
                  </a:moveTo>
                  <a:lnTo>
                    <a:pt x="1" y="2256"/>
                  </a:lnTo>
                  <a:lnTo>
                    <a:pt x="2774" y="2256"/>
                  </a:lnTo>
                  <a:lnTo>
                    <a:pt x="27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9"/>
            <p:cNvSpPr/>
            <p:nvPr/>
          </p:nvSpPr>
          <p:spPr>
            <a:xfrm>
              <a:off x="2948100" y="3465650"/>
              <a:ext cx="69350" cy="22225"/>
            </a:xfrm>
            <a:custGeom>
              <a:rect b="b" l="l" r="r" t="t"/>
              <a:pathLst>
                <a:path extrusionOk="0" h="889" w="2774">
                  <a:moveTo>
                    <a:pt x="0" y="1"/>
                  </a:moveTo>
                  <a:lnTo>
                    <a:pt x="0" y="888"/>
                  </a:lnTo>
                  <a:lnTo>
                    <a:pt x="2773" y="888"/>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9"/>
            <p:cNvSpPr/>
            <p:nvPr/>
          </p:nvSpPr>
          <p:spPr>
            <a:xfrm>
              <a:off x="3086750" y="3437000"/>
              <a:ext cx="69325" cy="50875"/>
            </a:xfrm>
            <a:custGeom>
              <a:rect b="b" l="l" r="r" t="t"/>
              <a:pathLst>
                <a:path extrusionOk="0" h="2035" w="2773">
                  <a:moveTo>
                    <a:pt x="0" y="1"/>
                  </a:moveTo>
                  <a:lnTo>
                    <a:pt x="0" y="2034"/>
                  </a:lnTo>
                  <a:lnTo>
                    <a:pt x="2773" y="2034"/>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9"/>
            <p:cNvSpPr/>
            <p:nvPr/>
          </p:nvSpPr>
          <p:spPr>
            <a:xfrm>
              <a:off x="3225375" y="3333475"/>
              <a:ext cx="69350" cy="154400"/>
            </a:xfrm>
            <a:custGeom>
              <a:rect b="b" l="l" r="r" t="t"/>
              <a:pathLst>
                <a:path extrusionOk="0" h="6176" w="2774">
                  <a:moveTo>
                    <a:pt x="1" y="1"/>
                  </a:moveTo>
                  <a:lnTo>
                    <a:pt x="1" y="6175"/>
                  </a:lnTo>
                  <a:lnTo>
                    <a:pt x="2773" y="6175"/>
                  </a:lnTo>
                  <a:lnTo>
                    <a:pt x="277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9"/>
            <p:cNvSpPr/>
            <p:nvPr/>
          </p:nvSpPr>
          <p:spPr>
            <a:xfrm>
              <a:off x="3364025" y="3364900"/>
              <a:ext cx="69325" cy="122975"/>
            </a:xfrm>
            <a:custGeom>
              <a:rect b="b" l="l" r="r" t="t"/>
              <a:pathLst>
                <a:path extrusionOk="0" h="4919" w="2773">
                  <a:moveTo>
                    <a:pt x="0" y="1"/>
                  </a:moveTo>
                  <a:lnTo>
                    <a:pt x="0" y="4918"/>
                  </a:lnTo>
                  <a:lnTo>
                    <a:pt x="2773" y="4918"/>
                  </a:lnTo>
                  <a:lnTo>
                    <a:pt x="27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9"/>
            <p:cNvSpPr/>
            <p:nvPr/>
          </p:nvSpPr>
          <p:spPr>
            <a:xfrm>
              <a:off x="3502650" y="3386175"/>
              <a:ext cx="69350" cy="101700"/>
            </a:xfrm>
            <a:custGeom>
              <a:rect b="b" l="l" r="r" t="t"/>
              <a:pathLst>
                <a:path extrusionOk="0" h="4068" w="2774">
                  <a:moveTo>
                    <a:pt x="1" y="0"/>
                  </a:moveTo>
                  <a:lnTo>
                    <a:pt x="1" y="4067"/>
                  </a:lnTo>
                  <a:lnTo>
                    <a:pt x="2774" y="4067"/>
                  </a:lnTo>
                  <a:lnTo>
                    <a:pt x="27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9"/>
            <p:cNvSpPr/>
            <p:nvPr/>
          </p:nvSpPr>
          <p:spPr>
            <a:xfrm>
              <a:off x="3855725" y="1244650"/>
              <a:ext cx="170100" cy="822625"/>
            </a:xfrm>
            <a:custGeom>
              <a:rect b="b" l="l" r="r" t="t"/>
              <a:pathLst>
                <a:path extrusionOk="0" h="32905" w="6804">
                  <a:moveTo>
                    <a:pt x="296" y="0"/>
                  </a:moveTo>
                  <a:cubicBezTo>
                    <a:pt x="222" y="0"/>
                    <a:pt x="148" y="37"/>
                    <a:pt x="111" y="74"/>
                  </a:cubicBezTo>
                  <a:cubicBezTo>
                    <a:pt x="38" y="148"/>
                    <a:pt x="1" y="222"/>
                    <a:pt x="1" y="296"/>
                  </a:cubicBezTo>
                  <a:lnTo>
                    <a:pt x="1" y="32571"/>
                  </a:lnTo>
                  <a:cubicBezTo>
                    <a:pt x="1" y="32756"/>
                    <a:pt x="148" y="32904"/>
                    <a:pt x="296" y="32904"/>
                  </a:cubicBezTo>
                  <a:cubicBezTo>
                    <a:pt x="481" y="32904"/>
                    <a:pt x="629" y="32756"/>
                    <a:pt x="629" y="32571"/>
                  </a:cubicBezTo>
                  <a:lnTo>
                    <a:pt x="629" y="629"/>
                  </a:lnTo>
                  <a:lnTo>
                    <a:pt x="6507" y="629"/>
                  </a:lnTo>
                  <a:cubicBezTo>
                    <a:pt x="6655" y="629"/>
                    <a:pt x="6803" y="481"/>
                    <a:pt x="6803" y="296"/>
                  </a:cubicBezTo>
                  <a:cubicBezTo>
                    <a:pt x="6803" y="148"/>
                    <a:pt x="6655" y="0"/>
                    <a:pt x="65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9"/>
            <p:cNvSpPr/>
            <p:nvPr/>
          </p:nvSpPr>
          <p:spPr>
            <a:xfrm>
              <a:off x="4130225" y="1239100"/>
              <a:ext cx="302275" cy="14800"/>
            </a:xfrm>
            <a:custGeom>
              <a:rect b="b" l="l" r="r" t="t"/>
              <a:pathLst>
                <a:path extrusionOk="0" h="592" w="12091">
                  <a:moveTo>
                    <a:pt x="334" y="0"/>
                  </a:moveTo>
                  <a:cubicBezTo>
                    <a:pt x="149" y="0"/>
                    <a:pt x="1" y="148"/>
                    <a:pt x="1" y="296"/>
                  </a:cubicBezTo>
                  <a:cubicBezTo>
                    <a:pt x="1" y="481"/>
                    <a:pt x="149" y="592"/>
                    <a:pt x="334" y="592"/>
                  </a:cubicBezTo>
                  <a:lnTo>
                    <a:pt x="11757" y="592"/>
                  </a:lnTo>
                  <a:cubicBezTo>
                    <a:pt x="11942" y="592"/>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9"/>
            <p:cNvSpPr/>
            <p:nvPr/>
          </p:nvSpPr>
          <p:spPr>
            <a:xfrm>
              <a:off x="4130225" y="13306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9"/>
            <p:cNvSpPr/>
            <p:nvPr/>
          </p:nvSpPr>
          <p:spPr>
            <a:xfrm>
              <a:off x="4130225" y="1422100"/>
              <a:ext cx="302275" cy="15725"/>
            </a:xfrm>
            <a:custGeom>
              <a:rect b="b" l="l" r="r" t="t"/>
              <a:pathLst>
                <a:path extrusionOk="0" h="629" w="12091">
                  <a:moveTo>
                    <a:pt x="334" y="0"/>
                  </a:moveTo>
                  <a:cubicBezTo>
                    <a:pt x="149" y="0"/>
                    <a:pt x="1" y="148"/>
                    <a:pt x="1" y="296"/>
                  </a:cubicBezTo>
                  <a:cubicBezTo>
                    <a:pt x="1" y="481"/>
                    <a:pt x="149" y="629"/>
                    <a:pt x="334" y="629"/>
                  </a:cubicBezTo>
                  <a:lnTo>
                    <a:pt x="11757" y="629"/>
                  </a:lnTo>
                  <a:cubicBezTo>
                    <a:pt x="11942" y="629"/>
                    <a:pt x="12090" y="481"/>
                    <a:pt x="12090" y="296"/>
                  </a:cubicBezTo>
                  <a:cubicBezTo>
                    <a:pt x="12090" y="148"/>
                    <a:pt x="11942" y="0"/>
                    <a:pt x="1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9"/>
            <p:cNvSpPr/>
            <p:nvPr/>
          </p:nvSpPr>
          <p:spPr>
            <a:xfrm>
              <a:off x="1709575" y="4545200"/>
              <a:ext cx="317975" cy="15750"/>
            </a:xfrm>
            <a:custGeom>
              <a:rect b="b" l="l" r="r" t="t"/>
              <a:pathLst>
                <a:path extrusionOk="0" h="630" w="12719">
                  <a:moveTo>
                    <a:pt x="297" y="1"/>
                  </a:moveTo>
                  <a:cubicBezTo>
                    <a:pt x="112" y="1"/>
                    <a:pt x="1" y="148"/>
                    <a:pt x="1" y="296"/>
                  </a:cubicBezTo>
                  <a:cubicBezTo>
                    <a:pt x="1" y="481"/>
                    <a:pt x="112" y="629"/>
                    <a:pt x="297" y="629"/>
                  </a:cubicBezTo>
                  <a:lnTo>
                    <a:pt x="12423" y="629"/>
                  </a:lnTo>
                  <a:cubicBezTo>
                    <a:pt x="12608" y="629"/>
                    <a:pt x="12719" y="481"/>
                    <a:pt x="12719" y="296"/>
                  </a:cubicBezTo>
                  <a:cubicBezTo>
                    <a:pt x="12719" y="148"/>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9"/>
            <p:cNvSpPr/>
            <p:nvPr/>
          </p:nvSpPr>
          <p:spPr>
            <a:xfrm>
              <a:off x="1709575" y="4631150"/>
              <a:ext cx="317975" cy="15750"/>
            </a:xfrm>
            <a:custGeom>
              <a:rect b="b" l="l" r="r" t="t"/>
              <a:pathLst>
                <a:path extrusionOk="0" h="630" w="12719">
                  <a:moveTo>
                    <a:pt x="297" y="1"/>
                  </a:moveTo>
                  <a:cubicBezTo>
                    <a:pt x="112" y="1"/>
                    <a:pt x="1" y="149"/>
                    <a:pt x="1" y="297"/>
                  </a:cubicBezTo>
                  <a:cubicBezTo>
                    <a:pt x="1" y="481"/>
                    <a:pt x="112" y="629"/>
                    <a:pt x="297" y="629"/>
                  </a:cubicBezTo>
                  <a:lnTo>
                    <a:pt x="12423" y="629"/>
                  </a:lnTo>
                  <a:cubicBezTo>
                    <a:pt x="12608" y="629"/>
                    <a:pt x="12719" y="481"/>
                    <a:pt x="12719" y="297"/>
                  </a:cubicBezTo>
                  <a:cubicBezTo>
                    <a:pt x="12719" y="149"/>
                    <a:pt x="12608" y="1"/>
                    <a:pt x="124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9"/>
            <p:cNvSpPr/>
            <p:nvPr/>
          </p:nvSpPr>
          <p:spPr>
            <a:xfrm>
              <a:off x="1709575" y="4717125"/>
              <a:ext cx="317975" cy="15725"/>
            </a:xfrm>
            <a:custGeom>
              <a:rect b="b" l="l" r="r" t="t"/>
              <a:pathLst>
                <a:path extrusionOk="0" h="629" w="12719">
                  <a:moveTo>
                    <a:pt x="297" y="0"/>
                  </a:moveTo>
                  <a:cubicBezTo>
                    <a:pt x="112" y="0"/>
                    <a:pt x="1" y="148"/>
                    <a:pt x="1" y="296"/>
                  </a:cubicBezTo>
                  <a:cubicBezTo>
                    <a:pt x="1" y="481"/>
                    <a:pt x="112" y="629"/>
                    <a:pt x="297" y="629"/>
                  </a:cubicBezTo>
                  <a:lnTo>
                    <a:pt x="12423" y="629"/>
                  </a:lnTo>
                  <a:cubicBezTo>
                    <a:pt x="12608" y="629"/>
                    <a:pt x="12719" y="481"/>
                    <a:pt x="12719" y="296"/>
                  </a:cubicBezTo>
                  <a:cubicBezTo>
                    <a:pt x="12719" y="148"/>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9"/>
            <p:cNvSpPr/>
            <p:nvPr/>
          </p:nvSpPr>
          <p:spPr>
            <a:xfrm>
              <a:off x="1709575" y="4803075"/>
              <a:ext cx="317975" cy="14800"/>
            </a:xfrm>
            <a:custGeom>
              <a:rect b="b" l="l" r="r" t="t"/>
              <a:pathLst>
                <a:path extrusionOk="0" h="592" w="12719">
                  <a:moveTo>
                    <a:pt x="297" y="0"/>
                  </a:moveTo>
                  <a:cubicBezTo>
                    <a:pt x="112" y="0"/>
                    <a:pt x="1" y="111"/>
                    <a:pt x="1" y="296"/>
                  </a:cubicBezTo>
                  <a:cubicBezTo>
                    <a:pt x="1" y="481"/>
                    <a:pt x="112" y="592"/>
                    <a:pt x="297" y="592"/>
                  </a:cubicBezTo>
                  <a:lnTo>
                    <a:pt x="12423" y="592"/>
                  </a:lnTo>
                  <a:cubicBezTo>
                    <a:pt x="12608" y="592"/>
                    <a:pt x="12719" y="481"/>
                    <a:pt x="12719" y="296"/>
                  </a:cubicBezTo>
                  <a:cubicBezTo>
                    <a:pt x="12719" y="111"/>
                    <a:pt x="12608" y="0"/>
                    <a:pt x="124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9"/>
            <p:cNvSpPr/>
            <p:nvPr/>
          </p:nvSpPr>
          <p:spPr>
            <a:xfrm>
              <a:off x="2163400" y="3753100"/>
              <a:ext cx="949250" cy="949250"/>
            </a:xfrm>
            <a:custGeom>
              <a:rect b="b" l="l" r="r" t="t"/>
              <a:pathLst>
                <a:path extrusionOk="0" h="37970" w="37970">
                  <a:moveTo>
                    <a:pt x="19003" y="1"/>
                  </a:moveTo>
                  <a:cubicBezTo>
                    <a:pt x="8504" y="1"/>
                    <a:pt x="0" y="8504"/>
                    <a:pt x="0" y="19004"/>
                  </a:cubicBezTo>
                  <a:cubicBezTo>
                    <a:pt x="0" y="29466"/>
                    <a:pt x="8504" y="37970"/>
                    <a:pt x="19003" y="37970"/>
                  </a:cubicBezTo>
                  <a:cubicBezTo>
                    <a:pt x="29466" y="37970"/>
                    <a:pt x="37969" y="29466"/>
                    <a:pt x="37969" y="19004"/>
                  </a:cubicBezTo>
                  <a:cubicBezTo>
                    <a:pt x="37969" y="8504"/>
                    <a:pt x="29466" y="1"/>
                    <a:pt x="190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9"/>
            <p:cNvSpPr/>
            <p:nvPr/>
          </p:nvSpPr>
          <p:spPr>
            <a:xfrm>
              <a:off x="2155075" y="3744775"/>
              <a:ext cx="965875" cy="965900"/>
            </a:xfrm>
            <a:custGeom>
              <a:rect b="b" l="l" r="r" t="t"/>
              <a:pathLst>
                <a:path extrusionOk="0" h="38636" w="38635">
                  <a:moveTo>
                    <a:pt x="19336" y="629"/>
                  </a:moveTo>
                  <a:cubicBezTo>
                    <a:pt x="24475" y="629"/>
                    <a:pt x="29133" y="2737"/>
                    <a:pt x="32535" y="6101"/>
                  </a:cubicBezTo>
                  <a:cubicBezTo>
                    <a:pt x="35899" y="9502"/>
                    <a:pt x="38006" y="14161"/>
                    <a:pt x="38006" y="19337"/>
                  </a:cubicBezTo>
                  <a:cubicBezTo>
                    <a:pt x="38006" y="24476"/>
                    <a:pt x="35899" y="29171"/>
                    <a:pt x="32535" y="32535"/>
                  </a:cubicBezTo>
                  <a:cubicBezTo>
                    <a:pt x="29133" y="35936"/>
                    <a:pt x="24475" y="38007"/>
                    <a:pt x="19336" y="38007"/>
                  </a:cubicBezTo>
                  <a:cubicBezTo>
                    <a:pt x="14160" y="38007"/>
                    <a:pt x="9502" y="35936"/>
                    <a:pt x="6101" y="32535"/>
                  </a:cubicBezTo>
                  <a:cubicBezTo>
                    <a:pt x="2736" y="29171"/>
                    <a:pt x="629" y="24476"/>
                    <a:pt x="629" y="19337"/>
                  </a:cubicBezTo>
                  <a:cubicBezTo>
                    <a:pt x="629" y="14161"/>
                    <a:pt x="2736" y="9502"/>
                    <a:pt x="6101" y="6101"/>
                  </a:cubicBezTo>
                  <a:cubicBezTo>
                    <a:pt x="9502" y="2737"/>
                    <a:pt x="14160" y="629"/>
                    <a:pt x="19336" y="629"/>
                  </a:cubicBezTo>
                  <a:close/>
                  <a:moveTo>
                    <a:pt x="19336" y="1"/>
                  </a:moveTo>
                  <a:cubicBezTo>
                    <a:pt x="8652" y="1"/>
                    <a:pt x="1" y="8652"/>
                    <a:pt x="1" y="19337"/>
                  </a:cubicBezTo>
                  <a:cubicBezTo>
                    <a:pt x="1" y="29984"/>
                    <a:pt x="8652" y="38635"/>
                    <a:pt x="19336" y="38635"/>
                  </a:cubicBezTo>
                  <a:cubicBezTo>
                    <a:pt x="29984" y="38635"/>
                    <a:pt x="38635" y="29984"/>
                    <a:pt x="38635" y="19337"/>
                  </a:cubicBezTo>
                  <a:cubicBezTo>
                    <a:pt x="38635" y="8652"/>
                    <a:pt x="29984" y="1"/>
                    <a:pt x="193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9"/>
            <p:cNvSpPr/>
            <p:nvPr/>
          </p:nvSpPr>
          <p:spPr>
            <a:xfrm>
              <a:off x="2283550" y="3873250"/>
              <a:ext cx="708950" cy="708950"/>
            </a:xfrm>
            <a:custGeom>
              <a:rect b="b" l="l" r="r" t="t"/>
              <a:pathLst>
                <a:path extrusionOk="0" h="28358" w="28358">
                  <a:moveTo>
                    <a:pt x="14197" y="1"/>
                  </a:moveTo>
                  <a:cubicBezTo>
                    <a:pt x="6360" y="1"/>
                    <a:pt x="1" y="6360"/>
                    <a:pt x="1" y="14198"/>
                  </a:cubicBezTo>
                  <a:cubicBezTo>
                    <a:pt x="1" y="22035"/>
                    <a:pt x="6360" y="28357"/>
                    <a:pt x="14197" y="28357"/>
                  </a:cubicBezTo>
                  <a:cubicBezTo>
                    <a:pt x="22035" y="28357"/>
                    <a:pt x="28357" y="22035"/>
                    <a:pt x="28357" y="14198"/>
                  </a:cubicBezTo>
                  <a:cubicBezTo>
                    <a:pt x="28357" y="6360"/>
                    <a:pt x="22035" y="1"/>
                    <a:pt x="1419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9"/>
            <p:cNvSpPr/>
            <p:nvPr/>
          </p:nvSpPr>
          <p:spPr>
            <a:xfrm>
              <a:off x="2275225" y="3864950"/>
              <a:ext cx="725575" cy="725575"/>
            </a:xfrm>
            <a:custGeom>
              <a:rect b="b" l="l" r="r" t="t"/>
              <a:pathLst>
                <a:path extrusionOk="0" h="29023" w="29023">
                  <a:moveTo>
                    <a:pt x="14530" y="629"/>
                  </a:moveTo>
                  <a:cubicBezTo>
                    <a:pt x="18338" y="629"/>
                    <a:pt x="21813" y="2181"/>
                    <a:pt x="24327" y="4695"/>
                  </a:cubicBezTo>
                  <a:cubicBezTo>
                    <a:pt x="26841" y="7209"/>
                    <a:pt x="28394" y="10685"/>
                    <a:pt x="28394" y="14530"/>
                  </a:cubicBezTo>
                  <a:cubicBezTo>
                    <a:pt x="28394" y="18338"/>
                    <a:pt x="26841" y="21813"/>
                    <a:pt x="24327" y="24327"/>
                  </a:cubicBezTo>
                  <a:cubicBezTo>
                    <a:pt x="21813" y="26841"/>
                    <a:pt x="18338" y="28394"/>
                    <a:pt x="14530" y="28394"/>
                  </a:cubicBezTo>
                  <a:cubicBezTo>
                    <a:pt x="10685" y="28394"/>
                    <a:pt x="7210" y="26841"/>
                    <a:pt x="4696" y="24327"/>
                  </a:cubicBezTo>
                  <a:cubicBezTo>
                    <a:pt x="2182" y="21813"/>
                    <a:pt x="629" y="18338"/>
                    <a:pt x="629" y="14530"/>
                  </a:cubicBezTo>
                  <a:cubicBezTo>
                    <a:pt x="629" y="10685"/>
                    <a:pt x="2182" y="7209"/>
                    <a:pt x="4696" y="4695"/>
                  </a:cubicBezTo>
                  <a:cubicBezTo>
                    <a:pt x="7210" y="2181"/>
                    <a:pt x="10685" y="629"/>
                    <a:pt x="14530" y="629"/>
                  </a:cubicBezTo>
                  <a:close/>
                  <a:moveTo>
                    <a:pt x="14530" y="0"/>
                  </a:moveTo>
                  <a:cubicBezTo>
                    <a:pt x="6508" y="0"/>
                    <a:pt x="1" y="6507"/>
                    <a:pt x="1" y="14530"/>
                  </a:cubicBezTo>
                  <a:cubicBezTo>
                    <a:pt x="1" y="22515"/>
                    <a:pt x="6508" y="29022"/>
                    <a:pt x="14530" y="29022"/>
                  </a:cubicBezTo>
                  <a:cubicBezTo>
                    <a:pt x="22516" y="29022"/>
                    <a:pt x="29023" y="22515"/>
                    <a:pt x="29023" y="14530"/>
                  </a:cubicBezTo>
                  <a:cubicBezTo>
                    <a:pt x="29023" y="6507"/>
                    <a:pt x="22516" y="0"/>
                    <a:pt x="145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9"/>
            <p:cNvSpPr/>
            <p:nvPr/>
          </p:nvSpPr>
          <p:spPr>
            <a:xfrm>
              <a:off x="2413875" y="4003575"/>
              <a:ext cx="448300" cy="448300"/>
            </a:xfrm>
            <a:custGeom>
              <a:rect b="b" l="l" r="r" t="t"/>
              <a:pathLst>
                <a:path extrusionOk="0" h="17932" w="17932">
                  <a:moveTo>
                    <a:pt x="8984" y="1"/>
                  </a:moveTo>
                  <a:cubicBezTo>
                    <a:pt x="4030" y="1"/>
                    <a:pt x="0" y="4030"/>
                    <a:pt x="0" y="8985"/>
                  </a:cubicBezTo>
                  <a:cubicBezTo>
                    <a:pt x="0" y="13902"/>
                    <a:pt x="4030" y="17931"/>
                    <a:pt x="8984" y="17931"/>
                  </a:cubicBezTo>
                  <a:cubicBezTo>
                    <a:pt x="13901" y="17931"/>
                    <a:pt x="17931" y="13902"/>
                    <a:pt x="17931" y="8985"/>
                  </a:cubicBezTo>
                  <a:cubicBezTo>
                    <a:pt x="17931" y="4030"/>
                    <a:pt x="13901" y="1"/>
                    <a:pt x="89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9"/>
            <p:cNvSpPr/>
            <p:nvPr/>
          </p:nvSpPr>
          <p:spPr>
            <a:xfrm>
              <a:off x="2406475" y="3996175"/>
              <a:ext cx="463075" cy="463100"/>
            </a:xfrm>
            <a:custGeom>
              <a:rect b="b" l="l" r="r" t="t"/>
              <a:pathLst>
                <a:path extrusionOk="0" h="18524" w="18523">
                  <a:moveTo>
                    <a:pt x="9280" y="592"/>
                  </a:moveTo>
                  <a:cubicBezTo>
                    <a:pt x="11646" y="592"/>
                    <a:pt x="13828" y="1591"/>
                    <a:pt x="15380" y="3143"/>
                  </a:cubicBezTo>
                  <a:cubicBezTo>
                    <a:pt x="16933" y="4696"/>
                    <a:pt x="17931" y="6877"/>
                    <a:pt x="17931" y="9281"/>
                  </a:cubicBezTo>
                  <a:cubicBezTo>
                    <a:pt x="17931" y="11647"/>
                    <a:pt x="16933" y="13828"/>
                    <a:pt x="15380" y="15381"/>
                  </a:cubicBezTo>
                  <a:cubicBezTo>
                    <a:pt x="13828" y="16934"/>
                    <a:pt x="11646" y="17932"/>
                    <a:pt x="9280" y="17932"/>
                  </a:cubicBezTo>
                  <a:cubicBezTo>
                    <a:pt x="6877" y="17932"/>
                    <a:pt x="4696" y="16934"/>
                    <a:pt x="3143" y="15381"/>
                  </a:cubicBezTo>
                  <a:cubicBezTo>
                    <a:pt x="1590" y="13828"/>
                    <a:pt x="592" y="11647"/>
                    <a:pt x="592" y="9281"/>
                  </a:cubicBezTo>
                  <a:cubicBezTo>
                    <a:pt x="592" y="6877"/>
                    <a:pt x="1590" y="4696"/>
                    <a:pt x="3143" y="3143"/>
                  </a:cubicBezTo>
                  <a:cubicBezTo>
                    <a:pt x="4696" y="1591"/>
                    <a:pt x="6877" y="592"/>
                    <a:pt x="9280" y="592"/>
                  </a:cubicBezTo>
                  <a:close/>
                  <a:moveTo>
                    <a:pt x="9280" y="1"/>
                  </a:moveTo>
                  <a:cubicBezTo>
                    <a:pt x="4141" y="1"/>
                    <a:pt x="1" y="4142"/>
                    <a:pt x="1" y="9281"/>
                  </a:cubicBezTo>
                  <a:cubicBezTo>
                    <a:pt x="1" y="14383"/>
                    <a:pt x="4141" y="18523"/>
                    <a:pt x="9280" y="18523"/>
                  </a:cubicBezTo>
                  <a:cubicBezTo>
                    <a:pt x="14382" y="18523"/>
                    <a:pt x="18523" y="14383"/>
                    <a:pt x="18523" y="9281"/>
                  </a:cubicBezTo>
                  <a:cubicBezTo>
                    <a:pt x="18523" y="4142"/>
                    <a:pt x="14382" y="1"/>
                    <a:pt x="92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9"/>
            <p:cNvSpPr/>
            <p:nvPr/>
          </p:nvSpPr>
          <p:spPr>
            <a:xfrm>
              <a:off x="1636575" y="3993425"/>
              <a:ext cx="469550" cy="468625"/>
            </a:xfrm>
            <a:custGeom>
              <a:rect b="b" l="l" r="r" t="t"/>
              <a:pathLst>
                <a:path extrusionOk="0" h="18745" w="18782">
                  <a:moveTo>
                    <a:pt x="9391" y="0"/>
                  </a:moveTo>
                  <a:cubicBezTo>
                    <a:pt x="4215" y="0"/>
                    <a:pt x="0" y="4178"/>
                    <a:pt x="0" y="9391"/>
                  </a:cubicBezTo>
                  <a:cubicBezTo>
                    <a:pt x="0" y="14566"/>
                    <a:pt x="4215" y="18744"/>
                    <a:pt x="9391" y="18744"/>
                  </a:cubicBezTo>
                  <a:cubicBezTo>
                    <a:pt x="14567" y="18744"/>
                    <a:pt x="18781" y="14566"/>
                    <a:pt x="18781" y="9391"/>
                  </a:cubicBezTo>
                  <a:cubicBezTo>
                    <a:pt x="18781" y="4178"/>
                    <a:pt x="14567" y="0"/>
                    <a:pt x="939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9"/>
            <p:cNvSpPr/>
            <p:nvPr/>
          </p:nvSpPr>
          <p:spPr>
            <a:xfrm>
              <a:off x="1629175" y="3985100"/>
              <a:ext cx="484325" cy="485250"/>
            </a:xfrm>
            <a:custGeom>
              <a:rect b="b" l="l" r="r" t="t"/>
              <a:pathLst>
                <a:path extrusionOk="0" h="19410" w="19373">
                  <a:moveTo>
                    <a:pt x="9687" y="629"/>
                  </a:moveTo>
                  <a:cubicBezTo>
                    <a:pt x="12201" y="629"/>
                    <a:pt x="14456" y="1664"/>
                    <a:pt x="16120" y="3291"/>
                  </a:cubicBezTo>
                  <a:cubicBezTo>
                    <a:pt x="17746" y="4917"/>
                    <a:pt x="18744" y="7210"/>
                    <a:pt x="18744" y="9724"/>
                  </a:cubicBezTo>
                  <a:cubicBezTo>
                    <a:pt x="18744" y="12201"/>
                    <a:pt x="17746" y="14493"/>
                    <a:pt x="16120" y="16120"/>
                  </a:cubicBezTo>
                  <a:cubicBezTo>
                    <a:pt x="14456" y="17783"/>
                    <a:pt x="12201" y="18781"/>
                    <a:pt x="9687" y="18781"/>
                  </a:cubicBezTo>
                  <a:cubicBezTo>
                    <a:pt x="7173" y="18781"/>
                    <a:pt x="4917" y="17783"/>
                    <a:pt x="3254" y="16120"/>
                  </a:cubicBezTo>
                  <a:cubicBezTo>
                    <a:pt x="1627" y="14493"/>
                    <a:pt x="592" y="12201"/>
                    <a:pt x="592" y="9724"/>
                  </a:cubicBezTo>
                  <a:cubicBezTo>
                    <a:pt x="592" y="7210"/>
                    <a:pt x="1627" y="4917"/>
                    <a:pt x="3254" y="3291"/>
                  </a:cubicBezTo>
                  <a:cubicBezTo>
                    <a:pt x="4917" y="1664"/>
                    <a:pt x="7173" y="629"/>
                    <a:pt x="9687" y="629"/>
                  </a:cubicBezTo>
                  <a:close/>
                  <a:moveTo>
                    <a:pt x="9687" y="0"/>
                  </a:moveTo>
                  <a:cubicBezTo>
                    <a:pt x="4326" y="0"/>
                    <a:pt x="0" y="4363"/>
                    <a:pt x="0" y="9724"/>
                  </a:cubicBezTo>
                  <a:cubicBezTo>
                    <a:pt x="0" y="15047"/>
                    <a:pt x="4326" y="19410"/>
                    <a:pt x="9687" y="19410"/>
                  </a:cubicBezTo>
                  <a:cubicBezTo>
                    <a:pt x="15047" y="19410"/>
                    <a:pt x="19373" y="15047"/>
                    <a:pt x="19373" y="9724"/>
                  </a:cubicBezTo>
                  <a:cubicBezTo>
                    <a:pt x="19373" y="4363"/>
                    <a:pt x="15047" y="0"/>
                    <a:pt x="96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9"/>
            <p:cNvSpPr/>
            <p:nvPr/>
          </p:nvSpPr>
          <p:spPr>
            <a:xfrm>
              <a:off x="1740075" y="4096925"/>
              <a:ext cx="262525" cy="262525"/>
            </a:xfrm>
            <a:custGeom>
              <a:rect b="b" l="l" r="r" t="t"/>
              <a:pathLst>
                <a:path extrusionOk="0" h="10501" w="10501">
                  <a:moveTo>
                    <a:pt x="5251" y="1"/>
                  </a:moveTo>
                  <a:cubicBezTo>
                    <a:pt x="2367" y="1"/>
                    <a:pt x="1" y="2330"/>
                    <a:pt x="1" y="5251"/>
                  </a:cubicBezTo>
                  <a:cubicBezTo>
                    <a:pt x="1" y="8134"/>
                    <a:pt x="2367" y="10500"/>
                    <a:pt x="5251" y="10500"/>
                  </a:cubicBezTo>
                  <a:cubicBezTo>
                    <a:pt x="8134" y="10500"/>
                    <a:pt x="10501" y="8134"/>
                    <a:pt x="10501" y="5251"/>
                  </a:cubicBezTo>
                  <a:cubicBezTo>
                    <a:pt x="10501" y="2330"/>
                    <a:pt x="8134" y="1"/>
                    <a:pt x="5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9"/>
            <p:cNvSpPr/>
            <p:nvPr/>
          </p:nvSpPr>
          <p:spPr>
            <a:xfrm>
              <a:off x="1732700" y="4088600"/>
              <a:ext cx="277300" cy="278250"/>
            </a:xfrm>
            <a:custGeom>
              <a:rect b="b" l="l" r="r" t="t"/>
              <a:pathLst>
                <a:path extrusionOk="0" h="11130" w="11092">
                  <a:moveTo>
                    <a:pt x="5546" y="629"/>
                  </a:moveTo>
                  <a:cubicBezTo>
                    <a:pt x="6914" y="629"/>
                    <a:pt x="8134" y="1184"/>
                    <a:pt x="9021" y="2071"/>
                  </a:cubicBezTo>
                  <a:cubicBezTo>
                    <a:pt x="9945" y="2959"/>
                    <a:pt x="10500" y="4216"/>
                    <a:pt x="10500" y="5584"/>
                  </a:cubicBezTo>
                  <a:cubicBezTo>
                    <a:pt x="10500" y="6915"/>
                    <a:pt x="9945" y="8172"/>
                    <a:pt x="9021" y="9059"/>
                  </a:cubicBezTo>
                  <a:cubicBezTo>
                    <a:pt x="8134" y="9946"/>
                    <a:pt x="6914" y="10501"/>
                    <a:pt x="5546" y="10501"/>
                  </a:cubicBezTo>
                  <a:cubicBezTo>
                    <a:pt x="4178" y="10501"/>
                    <a:pt x="2958" y="9946"/>
                    <a:pt x="2033" y="9059"/>
                  </a:cubicBezTo>
                  <a:cubicBezTo>
                    <a:pt x="1146" y="8172"/>
                    <a:pt x="592" y="6915"/>
                    <a:pt x="592" y="5584"/>
                  </a:cubicBezTo>
                  <a:cubicBezTo>
                    <a:pt x="592" y="4216"/>
                    <a:pt x="1146" y="2959"/>
                    <a:pt x="2033" y="2071"/>
                  </a:cubicBezTo>
                  <a:cubicBezTo>
                    <a:pt x="2958" y="1184"/>
                    <a:pt x="4178" y="629"/>
                    <a:pt x="5546" y="629"/>
                  </a:cubicBezTo>
                  <a:close/>
                  <a:moveTo>
                    <a:pt x="5546" y="1"/>
                  </a:moveTo>
                  <a:cubicBezTo>
                    <a:pt x="2477" y="1"/>
                    <a:pt x="0" y="2515"/>
                    <a:pt x="0" y="5584"/>
                  </a:cubicBezTo>
                  <a:cubicBezTo>
                    <a:pt x="0" y="8652"/>
                    <a:pt x="2477" y="11129"/>
                    <a:pt x="5546" y="11129"/>
                  </a:cubicBezTo>
                  <a:cubicBezTo>
                    <a:pt x="8614" y="11129"/>
                    <a:pt x="11091" y="8652"/>
                    <a:pt x="11091" y="5584"/>
                  </a:cubicBezTo>
                  <a:cubicBezTo>
                    <a:pt x="11091" y="2515"/>
                    <a:pt x="8614" y="1"/>
                    <a:pt x="554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9"/>
            <p:cNvSpPr/>
            <p:nvPr/>
          </p:nvSpPr>
          <p:spPr>
            <a:xfrm>
              <a:off x="1304750" y="4090450"/>
              <a:ext cx="274525" cy="274550"/>
            </a:xfrm>
            <a:custGeom>
              <a:rect b="b" l="l" r="r" t="t"/>
              <a:pathLst>
                <a:path extrusionOk="0" h="10982" w="10981">
                  <a:moveTo>
                    <a:pt x="5509" y="1"/>
                  </a:moveTo>
                  <a:cubicBezTo>
                    <a:pt x="2478" y="1"/>
                    <a:pt x="1" y="2478"/>
                    <a:pt x="1" y="5510"/>
                  </a:cubicBezTo>
                  <a:cubicBezTo>
                    <a:pt x="1" y="8541"/>
                    <a:pt x="2478" y="10981"/>
                    <a:pt x="5509" y="10981"/>
                  </a:cubicBezTo>
                  <a:cubicBezTo>
                    <a:pt x="8541" y="10981"/>
                    <a:pt x="10981" y="8541"/>
                    <a:pt x="10981" y="5510"/>
                  </a:cubicBezTo>
                  <a:cubicBezTo>
                    <a:pt x="10981" y="2478"/>
                    <a:pt x="8541" y="1"/>
                    <a:pt x="55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9"/>
            <p:cNvSpPr/>
            <p:nvPr/>
          </p:nvSpPr>
          <p:spPr>
            <a:xfrm>
              <a:off x="1297350" y="4083075"/>
              <a:ext cx="290250" cy="289300"/>
            </a:xfrm>
            <a:custGeom>
              <a:rect b="b" l="l" r="r" t="t"/>
              <a:pathLst>
                <a:path extrusionOk="0" h="11572" w="11610">
                  <a:moveTo>
                    <a:pt x="5805" y="592"/>
                  </a:moveTo>
                  <a:cubicBezTo>
                    <a:pt x="7210" y="592"/>
                    <a:pt x="8504" y="1183"/>
                    <a:pt x="9465" y="2108"/>
                  </a:cubicBezTo>
                  <a:cubicBezTo>
                    <a:pt x="10390" y="3069"/>
                    <a:pt x="10981" y="4363"/>
                    <a:pt x="10981" y="5805"/>
                  </a:cubicBezTo>
                  <a:cubicBezTo>
                    <a:pt x="10981" y="7209"/>
                    <a:pt x="10390" y="8503"/>
                    <a:pt x="9465" y="9465"/>
                  </a:cubicBezTo>
                  <a:cubicBezTo>
                    <a:pt x="8504" y="10389"/>
                    <a:pt x="7210" y="10980"/>
                    <a:pt x="5805" y="10980"/>
                  </a:cubicBezTo>
                  <a:cubicBezTo>
                    <a:pt x="4363" y="10980"/>
                    <a:pt x="3070" y="10389"/>
                    <a:pt x="2108" y="9465"/>
                  </a:cubicBezTo>
                  <a:cubicBezTo>
                    <a:pt x="1184" y="8503"/>
                    <a:pt x="592" y="7209"/>
                    <a:pt x="592" y="5805"/>
                  </a:cubicBezTo>
                  <a:cubicBezTo>
                    <a:pt x="592" y="4363"/>
                    <a:pt x="1184" y="3069"/>
                    <a:pt x="2108" y="2108"/>
                  </a:cubicBezTo>
                  <a:cubicBezTo>
                    <a:pt x="3070" y="1183"/>
                    <a:pt x="4363" y="592"/>
                    <a:pt x="5805" y="592"/>
                  </a:cubicBezTo>
                  <a:close/>
                  <a:moveTo>
                    <a:pt x="5805" y="0"/>
                  </a:moveTo>
                  <a:cubicBezTo>
                    <a:pt x="2589" y="0"/>
                    <a:pt x="1" y="2588"/>
                    <a:pt x="1" y="5805"/>
                  </a:cubicBezTo>
                  <a:cubicBezTo>
                    <a:pt x="1" y="8984"/>
                    <a:pt x="2589" y="11572"/>
                    <a:pt x="5805" y="11572"/>
                  </a:cubicBezTo>
                  <a:cubicBezTo>
                    <a:pt x="8985" y="11572"/>
                    <a:pt x="11610" y="8984"/>
                    <a:pt x="11610" y="5805"/>
                  </a:cubicBezTo>
                  <a:cubicBezTo>
                    <a:pt x="11610" y="2588"/>
                    <a:pt x="8985" y="0"/>
                    <a:pt x="580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9"/>
            <p:cNvSpPr/>
            <p:nvPr/>
          </p:nvSpPr>
          <p:spPr>
            <a:xfrm>
              <a:off x="1364825" y="4150550"/>
              <a:ext cx="154375" cy="154375"/>
            </a:xfrm>
            <a:custGeom>
              <a:rect b="b" l="l" r="r" t="t"/>
              <a:pathLst>
                <a:path extrusionOk="0" h="6175" w="6175">
                  <a:moveTo>
                    <a:pt x="3106" y="0"/>
                  </a:moveTo>
                  <a:cubicBezTo>
                    <a:pt x="1406" y="0"/>
                    <a:pt x="1" y="1405"/>
                    <a:pt x="1" y="3106"/>
                  </a:cubicBezTo>
                  <a:cubicBezTo>
                    <a:pt x="1" y="4806"/>
                    <a:pt x="1406" y="6174"/>
                    <a:pt x="3106" y="6174"/>
                  </a:cubicBezTo>
                  <a:cubicBezTo>
                    <a:pt x="4807" y="6174"/>
                    <a:pt x="6175" y="4806"/>
                    <a:pt x="6175" y="3106"/>
                  </a:cubicBezTo>
                  <a:cubicBezTo>
                    <a:pt x="6175" y="1405"/>
                    <a:pt x="4807" y="0"/>
                    <a:pt x="31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9"/>
            <p:cNvSpPr/>
            <p:nvPr/>
          </p:nvSpPr>
          <p:spPr>
            <a:xfrm>
              <a:off x="1357450" y="4143150"/>
              <a:ext cx="169150" cy="169150"/>
            </a:xfrm>
            <a:custGeom>
              <a:rect b="b" l="l" r="r" t="t"/>
              <a:pathLst>
                <a:path extrusionOk="0" h="6766" w="6766">
                  <a:moveTo>
                    <a:pt x="3401" y="629"/>
                  </a:moveTo>
                  <a:cubicBezTo>
                    <a:pt x="4141" y="629"/>
                    <a:pt x="4843" y="925"/>
                    <a:pt x="5361" y="1442"/>
                  </a:cubicBezTo>
                  <a:cubicBezTo>
                    <a:pt x="5841" y="1923"/>
                    <a:pt x="6174" y="2625"/>
                    <a:pt x="6174" y="3402"/>
                  </a:cubicBezTo>
                  <a:cubicBezTo>
                    <a:pt x="6174" y="4141"/>
                    <a:pt x="5841" y="4843"/>
                    <a:pt x="5361" y="5361"/>
                  </a:cubicBezTo>
                  <a:cubicBezTo>
                    <a:pt x="4843" y="5842"/>
                    <a:pt x="4141" y="6174"/>
                    <a:pt x="3401" y="6174"/>
                  </a:cubicBezTo>
                  <a:cubicBezTo>
                    <a:pt x="2625" y="6174"/>
                    <a:pt x="1923" y="5842"/>
                    <a:pt x="1442" y="5361"/>
                  </a:cubicBezTo>
                  <a:cubicBezTo>
                    <a:pt x="924" y="4843"/>
                    <a:pt x="629" y="4141"/>
                    <a:pt x="629" y="3402"/>
                  </a:cubicBezTo>
                  <a:cubicBezTo>
                    <a:pt x="629" y="2625"/>
                    <a:pt x="924" y="1923"/>
                    <a:pt x="1442" y="1442"/>
                  </a:cubicBezTo>
                  <a:cubicBezTo>
                    <a:pt x="1923" y="925"/>
                    <a:pt x="2625" y="629"/>
                    <a:pt x="3401" y="629"/>
                  </a:cubicBezTo>
                  <a:close/>
                  <a:moveTo>
                    <a:pt x="3401" y="0"/>
                  </a:moveTo>
                  <a:cubicBezTo>
                    <a:pt x="1516" y="0"/>
                    <a:pt x="0" y="1516"/>
                    <a:pt x="0" y="3402"/>
                  </a:cubicBezTo>
                  <a:cubicBezTo>
                    <a:pt x="0" y="5250"/>
                    <a:pt x="1516" y="6766"/>
                    <a:pt x="3401" y="6766"/>
                  </a:cubicBezTo>
                  <a:cubicBezTo>
                    <a:pt x="5250" y="6766"/>
                    <a:pt x="6766" y="5250"/>
                    <a:pt x="6766" y="3402"/>
                  </a:cubicBezTo>
                  <a:cubicBezTo>
                    <a:pt x="6766" y="1516"/>
                    <a:pt x="5250" y="0"/>
                    <a:pt x="34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9"/>
            <p:cNvSpPr/>
            <p:nvPr/>
          </p:nvSpPr>
          <p:spPr>
            <a:xfrm>
              <a:off x="1150400" y="4228175"/>
              <a:ext cx="1488100" cy="25"/>
            </a:xfrm>
            <a:custGeom>
              <a:rect b="b" l="l" r="r" t="t"/>
              <a:pathLst>
                <a:path extrusionOk="0" h="1" w="59524">
                  <a:moveTo>
                    <a:pt x="59523" y="1"/>
                  </a:moveTo>
                  <a:lnTo>
                    <a:pt x="1" y="1"/>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9"/>
            <p:cNvSpPr/>
            <p:nvPr/>
          </p:nvSpPr>
          <p:spPr>
            <a:xfrm>
              <a:off x="1143000" y="4219850"/>
              <a:ext cx="1502900" cy="15750"/>
            </a:xfrm>
            <a:custGeom>
              <a:rect b="b" l="l" r="r" t="t"/>
              <a:pathLst>
                <a:path extrusionOk="0" h="630" w="60116">
                  <a:moveTo>
                    <a:pt x="297" y="1"/>
                  </a:moveTo>
                  <a:cubicBezTo>
                    <a:pt x="112" y="1"/>
                    <a:pt x="1" y="149"/>
                    <a:pt x="1" y="334"/>
                  </a:cubicBezTo>
                  <a:cubicBezTo>
                    <a:pt x="1" y="481"/>
                    <a:pt x="112" y="629"/>
                    <a:pt x="297" y="629"/>
                  </a:cubicBezTo>
                  <a:lnTo>
                    <a:pt x="59819" y="629"/>
                  </a:lnTo>
                  <a:cubicBezTo>
                    <a:pt x="59967" y="629"/>
                    <a:pt x="60115" y="481"/>
                    <a:pt x="60115" y="334"/>
                  </a:cubicBezTo>
                  <a:cubicBezTo>
                    <a:pt x="60115" y="149"/>
                    <a:pt x="59967" y="1"/>
                    <a:pt x="5981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9"/>
            <p:cNvSpPr/>
            <p:nvPr/>
          </p:nvSpPr>
          <p:spPr>
            <a:xfrm>
              <a:off x="2662500" y="939625"/>
              <a:ext cx="943700" cy="739450"/>
            </a:xfrm>
            <a:custGeom>
              <a:rect b="b" l="l" r="r" t="t"/>
              <a:pathLst>
                <a:path extrusionOk="0" h="29578" w="37748">
                  <a:moveTo>
                    <a:pt x="1" y="1"/>
                  </a:moveTo>
                  <a:lnTo>
                    <a:pt x="1" y="29577"/>
                  </a:lnTo>
                  <a:lnTo>
                    <a:pt x="3587" y="29577"/>
                  </a:lnTo>
                  <a:cubicBezTo>
                    <a:pt x="5472" y="27507"/>
                    <a:pt x="7653" y="25917"/>
                    <a:pt x="10093" y="24956"/>
                  </a:cubicBezTo>
                  <a:cubicBezTo>
                    <a:pt x="15454" y="22775"/>
                    <a:pt x="20260" y="21998"/>
                    <a:pt x="24623" y="21998"/>
                  </a:cubicBezTo>
                  <a:cubicBezTo>
                    <a:pt x="29503" y="21998"/>
                    <a:pt x="33829" y="22960"/>
                    <a:pt x="37747" y="24106"/>
                  </a:cubicBezTo>
                  <a:lnTo>
                    <a:pt x="3774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9"/>
            <p:cNvSpPr/>
            <p:nvPr/>
          </p:nvSpPr>
          <p:spPr>
            <a:xfrm>
              <a:off x="2752150" y="1489575"/>
              <a:ext cx="854050" cy="189500"/>
            </a:xfrm>
            <a:custGeom>
              <a:rect b="b" l="l" r="r" t="t"/>
              <a:pathLst>
                <a:path extrusionOk="0" h="7580" w="34162">
                  <a:moveTo>
                    <a:pt x="21037" y="0"/>
                  </a:moveTo>
                  <a:cubicBezTo>
                    <a:pt x="16674" y="0"/>
                    <a:pt x="11868" y="777"/>
                    <a:pt x="6507" y="2958"/>
                  </a:cubicBezTo>
                  <a:cubicBezTo>
                    <a:pt x="4067" y="3919"/>
                    <a:pt x="1886" y="5509"/>
                    <a:pt x="1" y="7579"/>
                  </a:cubicBezTo>
                  <a:lnTo>
                    <a:pt x="34161" y="7579"/>
                  </a:lnTo>
                  <a:lnTo>
                    <a:pt x="34161" y="2108"/>
                  </a:lnTo>
                  <a:cubicBezTo>
                    <a:pt x="30243" y="962"/>
                    <a:pt x="25917" y="0"/>
                    <a:pt x="2103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9"/>
            <p:cNvSpPr/>
            <p:nvPr/>
          </p:nvSpPr>
          <p:spPr>
            <a:xfrm>
              <a:off x="2662500" y="1694750"/>
              <a:ext cx="943700" cy="74900"/>
            </a:xfrm>
            <a:custGeom>
              <a:rect b="b" l="l" r="r" t="t"/>
              <a:pathLst>
                <a:path extrusionOk="0" h="2996" w="37748">
                  <a:moveTo>
                    <a:pt x="1" y="1"/>
                  </a:moveTo>
                  <a:lnTo>
                    <a:pt x="1" y="2995"/>
                  </a:lnTo>
                  <a:lnTo>
                    <a:pt x="37747" y="2995"/>
                  </a:lnTo>
                  <a:lnTo>
                    <a:pt x="37747"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9"/>
            <p:cNvSpPr/>
            <p:nvPr/>
          </p:nvSpPr>
          <p:spPr>
            <a:xfrm>
              <a:off x="2662500" y="1679050"/>
              <a:ext cx="943700" cy="15725"/>
            </a:xfrm>
            <a:custGeom>
              <a:rect b="b" l="l" r="r" t="t"/>
              <a:pathLst>
                <a:path extrusionOk="0" h="629" w="37748">
                  <a:moveTo>
                    <a:pt x="1" y="0"/>
                  </a:moveTo>
                  <a:lnTo>
                    <a:pt x="1" y="629"/>
                  </a:lnTo>
                  <a:lnTo>
                    <a:pt x="37747" y="629"/>
                  </a:lnTo>
                  <a:lnTo>
                    <a:pt x="3774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9"/>
            <p:cNvSpPr/>
            <p:nvPr/>
          </p:nvSpPr>
          <p:spPr>
            <a:xfrm>
              <a:off x="2655100" y="932250"/>
              <a:ext cx="959425" cy="844800"/>
            </a:xfrm>
            <a:custGeom>
              <a:rect b="b" l="l" r="r" t="t"/>
              <a:pathLst>
                <a:path extrusionOk="0" h="33792" w="38377">
                  <a:moveTo>
                    <a:pt x="37748" y="629"/>
                  </a:moveTo>
                  <a:lnTo>
                    <a:pt x="37748" y="33200"/>
                  </a:lnTo>
                  <a:lnTo>
                    <a:pt x="592" y="33200"/>
                  </a:lnTo>
                  <a:lnTo>
                    <a:pt x="592" y="629"/>
                  </a:lnTo>
                  <a:close/>
                  <a:moveTo>
                    <a:pt x="297" y="0"/>
                  </a:moveTo>
                  <a:cubicBezTo>
                    <a:pt x="223" y="0"/>
                    <a:pt x="149" y="37"/>
                    <a:pt x="75" y="111"/>
                  </a:cubicBezTo>
                  <a:cubicBezTo>
                    <a:pt x="1" y="148"/>
                    <a:pt x="1" y="222"/>
                    <a:pt x="1" y="296"/>
                  </a:cubicBezTo>
                  <a:lnTo>
                    <a:pt x="1" y="33495"/>
                  </a:lnTo>
                  <a:cubicBezTo>
                    <a:pt x="1" y="33569"/>
                    <a:pt x="1" y="33643"/>
                    <a:pt x="75" y="33717"/>
                  </a:cubicBezTo>
                  <a:cubicBezTo>
                    <a:pt x="149" y="33791"/>
                    <a:pt x="223" y="33791"/>
                    <a:pt x="297" y="33791"/>
                  </a:cubicBezTo>
                  <a:lnTo>
                    <a:pt x="38043" y="33791"/>
                  </a:lnTo>
                  <a:cubicBezTo>
                    <a:pt x="38154" y="33791"/>
                    <a:pt x="38228" y="33791"/>
                    <a:pt x="38265" y="33717"/>
                  </a:cubicBezTo>
                  <a:cubicBezTo>
                    <a:pt x="38339" y="33643"/>
                    <a:pt x="38376" y="33569"/>
                    <a:pt x="38376" y="33495"/>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9"/>
            <p:cNvSpPr/>
            <p:nvPr/>
          </p:nvSpPr>
          <p:spPr>
            <a:xfrm>
              <a:off x="2662500" y="939625"/>
              <a:ext cx="943700" cy="141450"/>
            </a:xfrm>
            <a:custGeom>
              <a:rect b="b" l="l" r="r" t="t"/>
              <a:pathLst>
                <a:path extrusionOk="0" h="5658" w="37748">
                  <a:moveTo>
                    <a:pt x="1" y="1"/>
                  </a:moveTo>
                  <a:lnTo>
                    <a:pt x="1" y="5657"/>
                  </a:lnTo>
                  <a:lnTo>
                    <a:pt x="37747" y="5657"/>
                  </a:lnTo>
                  <a:lnTo>
                    <a:pt x="377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9"/>
            <p:cNvSpPr/>
            <p:nvPr/>
          </p:nvSpPr>
          <p:spPr>
            <a:xfrm>
              <a:off x="2655100" y="932250"/>
              <a:ext cx="959425" cy="156225"/>
            </a:xfrm>
            <a:custGeom>
              <a:rect b="b" l="l" r="r" t="t"/>
              <a:pathLst>
                <a:path extrusionOk="0" h="6249" w="38377">
                  <a:moveTo>
                    <a:pt x="37748" y="629"/>
                  </a:moveTo>
                  <a:lnTo>
                    <a:pt x="37748" y="5657"/>
                  </a:lnTo>
                  <a:lnTo>
                    <a:pt x="592" y="5657"/>
                  </a:lnTo>
                  <a:lnTo>
                    <a:pt x="592" y="629"/>
                  </a:lnTo>
                  <a:close/>
                  <a:moveTo>
                    <a:pt x="297" y="0"/>
                  </a:moveTo>
                  <a:cubicBezTo>
                    <a:pt x="223" y="0"/>
                    <a:pt x="149" y="37"/>
                    <a:pt x="75" y="111"/>
                  </a:cubicBezTo>
                  <a:cubicBezTo>
                    <a:pt x="1" y="148"/>
                    <a:pt x="1" y="222"/>
                    <a:pt x="1" y="296"/>
                  </a:cubicBezTo>
                  <a:lnTo>
                    <a:pt x="1" y="5952"/>
                  </a:lnTo>
                  <a:cubicBezTo>
                    <a:pt x="1" y="6026"/>
                    <a:pt x="1" y="6100"/>
                    <a:pt x="75" y="6174"/>
                  </a:cubicBezTo>
                  <a:cubicBezTo>
                    <a:pt x="149" y="6211"/>
                    <a:pt x="223" y="6248"/>
                    <a:pt x="297" y="6248"/>
                  </a:cubicBezTo>
                  <a:lnTo>
                    <a:pt x="38043" y="6248"/>
                  </a:lnTo>
                  <a:cubicBezTo>
                    <a:pt x="38154" y="6248"/>
                    <a:pt x="38228" y="6211"/>
                    <a:pt x="38265" y="6174"/>
                  </a:cubicBezTo>
                  <a:cubicBezTo>
                    <a:pt x="38339" y="6100"/>
                    <a:pt x="38376" y="6026"/>
                    <a:pt x="38376" y="5952"/>
                  </a:cubicBezTo>
                  <a:lnTo>
                    <a:pt x="38376" y="296"/>
                  </a:lnTo>
                  <a:cubicBezTo>
                    <a:pt x="38376" y="222"/>
                    <a:pt x="38339" y="148"/>
                    <a:pt x="38265" y="111"/>
                  </a:cubicBezTo>
                  <a:cubicBezTo>
                    <a:pt x="38228" y="37"/>
                    <a:pt x="38154" y="0"/>
                    <a:pt x="38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9"/>
            <p:cNvSpPr/>
            <p:nvPr/>
          </p:nvSpPr>
          <p:spPr>
            <a:xfrm>
              <a:off x="2942550" y="1191950"/>
              <a:ext cx="389150" cy="389150"/>
            </a:xfrm>
            <a:custGeom>
              <a:rect b="b" l="l" r="r" t="t"/>
              <a:pathLst>
                <a:path extrusionOk="0" h="15566" w="15566">
                  <a:moveTo>
                    <a:pt x="7801" y="1"/>
                  </a:moveTo>
                  <a:cubicBezTo>
                    <a:pt x="3476" y="1"/>
                    <a:pt x="1" y="3476"/>
                    <a:pt x="1" y="7765"/>
                  </a:cubicBezTo>
                  <a:cubicBezTo>
                    <a:pt x="1" y="12090"/>
                    <a:pt x="3476" y="15565"/>
                    <a:pt x="7801" y="15565"/>
                  </a:cubicBezTo>
                  <a:cubicBezTo>
                    <a:pt x="12090" y="15565"/>
                    <a:pt x="15565" y="12090"/>
                    <a:pt x="15565" y="7765"/>
                  </a:cubicBezTo>
                  <a:cubicBezTo>
                    <a:pt x="15565" y="3476"/>
                    <a:pt x="12090" y="1"/>
                    <a:pt x="78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9"/>
            <p:cNvSpPr/>
            <p:nvPr/>
          </p:nvSpPr>
          <p:spPr>
            <a:xfrm>
              <a:off x="2935150" y="1183650"/>
              <a:ext cx="404850" cy="404850"/>
            </a:xfrm>
            <a:custGeom>
              <a:rect b="b" l="l" r="r" t="t"/>
              <a:pathLst>
                <a:path extrusionOk="0" h="16194" w="16194">
                  <a:moveTo>
                    <a:pt x="8097" y="629"/>
                  </a:moveTo>
                  <a:cubicBezTo>
                    <a:pt x="10168" y="629"/>
                    <a:pt x="12016" y="1479"/>
                    <a:pt x="13384" y="2810"/>
                  </a:cubicBezTo>
                  <a:cubicBezTo>
                    <a:pt x="14715" y="4178"/>
                    <a:pt x="15565" y="6026"/>
                    <a:pt x="15565" y="8097"/>
                  </a:cubicBezTo>
                  <a:cubicBezTo>
                    <a:pt x="15565" y="10167"/>
                    <a:pt x="14715" y="12052"/>
                    <a:pt x="13384" y="13383"/>
                  </a:cubicBezTo>
                  <a:cubicBezTo>
                    <a:pt x="12016" y="14751"/>
                    <a:pt x="10168" y="15565"/>
                    <a:pt x="8097" y="15565"/>
                  </a:cubicBezTo>
                  <a:cubicBezTo>
                    <a:pt x="6027" y="15565"/>
                    <a:pt x="4142" y="14751"/>
                    <a:pt x="2811" y="13383"/>
                  </a:cubicBezTo>
                  <a:cubicBezTo>
                    <a:pt x="1443" y="12052"/>
                    <a:pt x="629" y="10167"/>
                    <a:pt x="629" y="8097"/>
                  </a:cubicBezTo>
                  <a:cubicBezTo>
                    <a:pt x="629" y="6026"/>
                    <a:pt x="1443" y="4178"/>
                    <a:pt x="2811" y="2810"/>
                  </a:cubicBezTo>
                  <a:cubicBezTo>
                    <a:pt x="4142" y="1479"/>
                    <a:pt x="6027" y="629"/>
                    <a:pt x="8097" y="629"/>
                  </a:cubicBezTo>
                  <a:close/>
                  <a:moveTo>
                    <a:pt x="8097" y="0"/>
                  </a:moveTo>
                  <a:cubicBezTo>
                    <a:pt x="3624" y="0"/>
                    <a:pt x="1" y="3623"/>
                    <a:pt x="1" y="8097"/>
                  </a:cubicBezTo>
                  <a:cubicBezTo>
                    <a:pt x="1" y="12570"/>
                    <a:pt x="3624" y="16193"/>
                    <a:pt x="8097" y="16193"/>
                  </a:cubicBezTo>
                  <a:cubicBezTo>
                    <a:pt x="12571" y="16193"/>
                    <a:pt x="16194" y="12570"/>
                    <a:pt x="16194" y="8097"/>
                  </a:cubicBezTo>
                  <a:cubicBezTo>
                    <a:pt x="16194" y="3623"/>
                    <a:pt x="12571" y="0"/>
                    <a:pt x="80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9"/>
            <p:cNvSpPr/>
            <p:nvPr/>
          </p:nvSpPr>
          <p:spPr>
            <a:xfrm>
              <a:off x="3046075" y="1257575"/>
              <a:ext cx="228325" cy="263450"/>
            </a:xfrm>
            <a:custGeom>
              <a:rect b="b" l="l" r="r" t="t"/>
              <a:pathLst>
                <a:path extrusionOk="0" h="10538" w="9133">
                  <a:moveTo>
                    <a:pt x="0" y="1"/>
                  </a:moveTo>
                  <a:lnTo>
                    <a:pt x="0" y="10537"/>
                  </a:lnTo>
                  <a:lnTo>
                    <a:pt x="9132" y="5288"/>
                  </a:lnTo>
                  <a:lnTo>
                    <a:pt x="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9"/>
            <p:cNvSpPr/>
            <p:nvPr/>
          </p:nvSpPr>
          <p:spPr>
            <a:xfrm>
              <a:off x="3038675" y="1250425"/>
              <a:ext cx="243100" cy="278675"/>
            </a:xfrm>
            <a:custGeom>
              <a:rect b="b" l="l" r="r" t="t"/>
              <a:pathLst>
                <a:path extrusionOk="0" h="11147" w="9724">
                  <a:moveTo>
                    <a:pt x="592" y="838"/>
                  </a:moveTo>
                  <a:lnTo>
                    <a:pt x="8800" y="5574"/>
                  </a:lnTo>
                  <a:lnTo>
                    <a:pt x="592" y="10306"/>
                  </a:lnTo>
                  <a:lnTo>
                    <a:pt x="592" y="838"/>
                  </a:lnTo>
                  <a:close/>
                  <a:moveTo>
                    <a:pt x="310" y="0"/>
                  </a:moveTo>
                  <a:cubicBezTo>
                    <a:pt x="259" y="0"/>
                    <a:pt x="204" y="9"/>
                    <a:pt x="148" y="28"/>
                  </a:cubicBezTo>
                  <a:cubicBezTo>
                    <a:pt x="38" y="102"/>
                    <a:pt x="1" y="213"/>
                    <a:pt x="1" y="287"/>
                  </a:cubicBezTo>
                  <a:lnTo>
                    <a:pt x="1" y="10823"/>
                  </a:lnTo>
                  <a:cubicBezTo>
                    <a:pt x="1" y="10934"/>
                    <a:pt x="38" y="11045"/>
                    <a:pt x="148" y="11119"/>
                  </a:cubicBezTo>
                  <a:cubicBezTo>
                    <a:pt x="204" y="11138"/>
                    <a:pt x="259" y="11147"/>
                    <a:pt x="310" y="11147"/>
                  </a:cubicBezTo>
                  <a:cubicBezTo>
                    <a:pt x="361" y="11147"/>
                    <a:pt x="407" y="11138"/>
                    <a:pt x="444" y="11119"/>
                  </a:cubicBezTo>
                  <a:lnTo>
                    <a:pt x="9576" y="5832"/>
                  </a:lnTo>
                  <a:cubicBezTo>
                    <a:pt x="9687" y="5795"/>
                    <a:pt x="9724" y="5684"/>
                    <a:pt x="9724" y="5574"/>
                  </a:cubicBezTo>
                  <a:cubicBezTo>
                    <a:pt x="9724" y="5463"/>
                    <a:pt x="9687" y="5352"/>
                    <a:pt x="9576" y="5315"/>
                  </a:cubicBezTo>
                  <a:lnTo>
                    <a:pt x="444" y="28"/>
                  </a:lnTo>
                  <a:cubicBezTo>
                    <a:pt x="407" y="9"/>
                    <a:pt x="361"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0" name="Google Shape;2930;p59"/>
          <p:cNvGrpSpPr/>
          <p:nvPr/>
        </p:nvGrpSpPr>
        <p:grpSpPr>
          <a:xfrm>
            <a:off x="575322" y="1113573"/>
            <a:ext cx="635100" cy="734640"/>
            <a:chOff x="731647" y="573573"/>
            <a:chExt cx="635100" cy="734640"/>
          </a:xfrm>
        </p:grpSpPr>
        <p:grpSp>
          <p:nvGrpSpPr>
            <p:cNvPr id="2931" name="Google Shape;2931;p59"/>
            <p:cNvGrpSpPr/>
            <p:nvPr/>
          </p:nvGrpSpPr>
          <p:grpSpPr>
            <a:xfrm>
              <a:off x="731647" y="573573"/>
              <a:ext cx="635100" cy="635100"/>
              <a:chOff x="917231" y="750460"/>
              <a:chExt cx="635100" cy="635100"/>
            </a:xfrm>
          </p:grpSpPr>
          <p:sp>
            <p:nvSpPr>
              <p:cNvPr id="2932" name="Google Shape;2932;p59"/>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2933" name="Google Shape;2933;p59"/>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grpSp>
        <p:grpSp>
          <p:nvGrpSpPr>
            <p:cNvPr id="2934" name="Google Shape;2934;p59"/>
            <p:cNvGrpSpPr/>
            <p:nvPr/>
          </p:nvGrpSpPr>
          <p:grpSpPr>
            <a:xfrm>
              <a:off x="961679" y="1281213"/>
              <a:ext cx="175013" cy="27000"/>
              <a:chOff x="5662375" y="212375"/>
              <a:chExt cx="175013" cy="27000"/>
            </a:xfrm>
          </p:grpSpPr>
          <p:sp>
            <p:nvSpPr>
              <p:cNvPr id="2935" name="Google Shape;2935;p5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36" name="Google Shape;2936;p5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37" name="Google Shape;2937;p5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grpSp>
      </p:grpSp>
      <p:sp>
        <p:nvSpPr>
          <p:cNvPr id="2938" name="Google Shape;2938;p59"/>
          <p:cNvSpPr txBox="1"/>
          <p:nvPr>
            <p:ph type="title"/>
          </p:nvPr>
        </p:nvSpPr>
        <p:spPr>
          <a:xfrm>
            <a:off x="575327" y="356625"/>
            <a:ext cx="7946700" cy="5760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latin typeface="Montserrat"/>
                <a:ea typeface="Montserrat"/>
                <a:cs typeface="Montserrat"/>
                <a:sym typeface="Montserrat"/>
              </a:rPr>
              <a:t>Limitations</a:t>
            </a:r>
            <a:endParaRPr>
              <a:latin typeface="Montserrat"/>
              <a:ea typeface="Montserrat"/>
              <a:cs typeface="Montserrat"/>
              <a:sym typeface="Montserrat"/>
            </a:endParaRPr>
          </a:p>
        </p:txBody>
      </p:sp>
      <p:sp>
        <p:nvSpPr>
          <p:cNvPr id="2939" name="Google Shape;2939;p59"/>
          <p:cNvSpPr txBox="1"/>
          <p:nvPr>
            <p:ph idx="2" type="subTitle"/>
          </p:nvPr>
        </p:nvSpPr>
        <p:spPr>
          <a:xfrm>
            <a:off x="1507875" y="1385800"/>
            <a:ext cx="5018100" cy="3840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1200"/>
              </a:spcAft>
              <a:buClr>
                <a:schemeClr val="dk1"/>
              </a:buClr>
              <a:buSzPts val="688"/>
              <a:buFont typeface="Arial"/>
              <a:buNone/>
            </a:pPr>
            <a:r>
              <a:rPr lang="en" sz="887">
                <a:latin typeface="Montserrat"/>
                <a:ea typeface="Montserrat"/>
                <a:cs typeface="Montserrat"/>
                <a:sym typeface="Montserrat"/>
              </a:rPr>
              <a:t>The sentiment shown in these is mainly positive. We are unsure of if this is characteristic of apps overall, or just because of the sample selected for this dataset.</a:t>
            </a:r>
            <a:r>
              <a:rPr lang="en" sz="887">
                <a:latin typeface="Montserrat"/>
                <a:ea typeface="Montserrat"/>
                <a:cs typeface="Montserrat"/>
                <a:sym typeface="Montserrat"/>
              </a:rPr>
              <a:t> </a:t>
            </a:r>
            <a:endParaRPr sz="887">
              <a:latin typeface="Montserrat"/>
              <a:ea typeface="Montserrat"/>
              <a:cs typeface="Montserrat"/>
              <a:sym typeface="Montserrat"/>
            </a:endParaRPr>
          </a:p>
        </p:txBody>
      </p:sp>
      <p:sp>
        <p:nvSpPr>
          <p:cNvPr id="2940" name="Google Shape;2940;p59"/>
          <p:cNvSpPr txBox="1"/>
          <p:nvPr>
            <p:ph idx="1" type="subTitle"/>
          </p:nvPr>
        </p:nvSpPr>
        <p:spPr>
          <a:xfrm>
            <a:off x="1507872" y="1102350"/>
            <a:ext cx="36126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250">
                <a:latin typeface="Montserrat"/>
                <a:ea typeface="Montserrat"/>
                <a:cs typeface="Montserrat"/>
                <a:sym typeface="Montserrat"/>
              </a:rPr>
              <a:t>Imbalanced Sentiment in Reviews</a:t>
            </a:r>
            <a:endParaRPr sz="1250">
              <a:latin typeface="Montserrat"/>
              <a:ea typeface="Montserrat"/>
              <a:cs typeface="Montserrat"/>
              <a:sym typeface="Montserrat"/>
            </a:endParaRPr>
          </a:p>
        </p:txBody>
      </p:sp>
      <p:sp>
        <p:nvSpPr>
          <p:cNvPr id="2941" name="Google Shape;2941;p59"/>
          <p:cNvSpPr txBox="1"/>
          <p:nvPr>
            <p:ph idx="9" type="title"/>
          </p:nvPr>
        </p:nvSpPr>
        <p:spPr>
          <a:xfrm>
            <a:off x="657491" y="1262376"/>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1600">
                <a:latin typeface="Montserrat"/>
                <a:ea typeface="Montserrat"/>
                <a:cs typeface="Montserrat"/>
                <a:sym typeface="Montserrat"/>
              </a:rPr>
              <a:t>01</a:t>
            </a:r>
            <a:endParaRPr sz="1600">
              <a:latin typeface="Montserrat"/>
              <a:ea typeface="Montserrat"/>
              <a:cs typeface="Montserrat"/>
              <a:sym typeface="Montserrat"/>
            </a:endParaRPr>
          </a:p>
        </p:txBody>
      </p:sp>
      <p:grpSp>
        <p:nvGrpSpPr>
          <p:cNvPr id="2942" name="Google Shape;2942;p59"/>
          <p:cNvGrpSpPr/>
          <p:nvPr/>
        </p:nvGrpSpPr>
        <p:grpSpPr>
          <a:xfrm>
            <a:off x="575322" y="2025398"/>
            <a:ext cx="635100" cy="734640"/>
            <a:chOff x="731647" y="573573"/>
            <a:chExt cx="635100" cy="734640"/>
          </a:xfrm>
        </p:grpSpPr>
        <p:grpSp>
          <p:nvGrpSpPr>
            <p:cNvPr id="2943" name="Google Shape;2943;p59"/>
            <p:cNvGrpSpPr/>
            <p:nvPr/>
          </p:nvGrpSpPr>
          <p:grpSpPr>
            <a:xfrm>
              <a:off x="731647" y="573573"/>
              <a:ext cx="635100" cy="635100"/>
              <a:chOff x="917231" y="750460"/>
              <a:chExt cx="635100" cy="635100"/>
            </a:xfrm>
          </p:grpSpPr>
          <p:sp>
            <p:nvSpPr>
              <p:cNvPr id="2944" name="Google Shape;2944;p59"/>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2945" name="Google Shape;2945;p59"/>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grpSp>
        <p:grpSp>
          <p:nvGrpSpPr>
            <p:cNvPr id="2946" name="Google Shape;2946;p59"/>
            <p:cNvGrpSpPr/>
            <p:nvPr/>
          </p:nvGrpSpPr>
          <p:grpSpPr>
            <a:xfrm>
              <a:off x="961679" y="1281213"/>
              <a:ext cx="175013" cy="27000"/>
              <a:chOff x="5662375" y="212375"/>
              <a:chExt cx="175013" cy="27000"/>
            </a:xfrm>
          </p:grpSpPr>
          <p:sp>
            <p:nvSpPr>
              <p:cNvPr id="2947" name="Google Shape;2947;p5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48" name="Google Shape;2948;p5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49" name="Google Shape;2949;p5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grpSp>
      </p:grpSp>
      <p:sp>
        <p:nvSpPr>
          <p:cNvPr id="2950" name="Google Shape;2950;p59"/>
          <p:cNvSpPr txBox="1"/>
          <p:nvPr>
            <p:ph idx="2" type="subTitle"/>
          </p:nvPr>
        </p:nvSpPr>
        <p:spPr>
          <a:xfrm>
            <a:off x="1507875" y="2297625"/>
            <a:ext cx="4841100" cy="5760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1200"/>
              </a:spcAft>
              <a:buClr>
                <a:schemeClr val="dk1"/>
              </a:buClr>
              <a:buSzPct val="100000"/>
              <a:buFont typeface="Arial"/>
              <a:buNone/>
            </a:pPr>
            <a:r>
              <a:rPr lang="en" sz="1100">
                <a:latin typeface="Montserrat"/>
                <a:ea typeface="Montserrat"/>
                <a:cs typeface="Montserrat"/>
                <a:sym typeface="Montserrat"/>
              </a:rPr>
              <a:t>The data gives us number of installs as a categorical, numerical variable. The analysis would be much more accurate if we were able to see the exact number of installs for each app in the dataset, rather than the numerical category that it falls in to.</a:t>
            </a:r>
            <a:endParaRPr sz="1100">
              <a:latin typeface="Montserrat"/>
              <a:ea typeface="Montserrat"/>
              <a:cs typeface="Montserrat"/>
              <a:sym typeface="Montserrat"/>
            </a:endParaRPr>
          </a:p>
        </p:txBody>
      </p:sp>
      <p:sp>
        <p:nvSpPr>
          <p:cNvPr id="2951" name="Google Shape;2951;p59"/>
          <p:cNvSpPr txBox="1"/>
          <p:nvPr>
            <p:ph idx="1" type="subTitle"/>
          </p:nvPr>
        </p:nvSpPr>
        <p:spPr>
          <a:xfrm>
            <a:off x="1507875" y="2014175"/>
            <a:ext cx="55572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150">
                <a:latin typeface="Montserrat"/>
                <a:ea typeface="Montserrat"/>
                <a:cs typeface="Montserrat"/>
                <a:sym typeface="Montserrat"/>
              </a:rPr>
              <a:t>Data on # installs should be represented on continuous scale</a:t>
            </a:r>
            <a:endParaRPr sz="1150">
              <a:latin typeface="Montserrat"/>
              <a:ea typeface="Montserrat"/>
              <a:cs typeface="Montserrat"/>
              <a:sym typeface="Montserrat"/>
            </a:endParaRPr>
          </a:p>
        </p:txBody>
      </p:sp>
      <p:sp>
        <p:nvSpPr>
          <p:cNvPr id="2952" name="Google Shape;2952;p59"/>
          <p:cNvSpPr txBox="1"/>
          <p:nvPr>
            <p:ph idx="9" type="title"/>
          </p:nvPr>
        </p:nvSpPr>
        <p:spPr>
          <a:xfrm>
            <a:off x="657491" y="2174201"/>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1600">
                <a:latin typeface="Montserrat"/>
                <a:ea typeface="Montserrat"/>
                <a:cs typeface="Montserrat"/>
                <a:sym typeface="Montserrat"/>
              </a:rPr>
              <a:t>02</a:t>
            </a:r>
            <a:endParaRPr sz="1600">
              <a:latin typeface="Montserrat"/>
              <a:ea typeface="Montserrat"/>
              <a:cs typeface="Montserrat"/>
              <a:sym typeface="Montserrat"/>
            </a:endParaRPr>
          </a:p>
        </p:txBody>
      </p:sp>
      <p:grpSp>
        <p:nvGrpSpPr>
          <p:cNvPr id="2953" name="Google Shape;2953;p59"/>
          <p:cNvGrpSpPr/>
          <p:nvPr/>
        </p:nvGrpSpPr>
        <p:grpSpPr>
          <a:xfrm>
            <a:off x="575322" y="2948448"/>
            <a:ext cx="635100" cy="734640"/>
            <a:chOff x="575322" y="2856398"/>
            <a:chExt cx="635100" cy="734640"/>
          </a:xfrm>
        </p:grpSpPr>
        <p:grpSp>
          <p:nvGrpSpPr>
            <p:cNvPr id="2954" name="Google Shape;2954;p59"/>
            <p:cNvGrpSpPr/>
            <p:nvPr/>
          </p:nvGrpSpPr>
          <p:grpSpPr>
            <a:xfrm>
              <a:off x="575322" y="2856398"/>
              <a:ext cx="635100" cy="635100"/>
              <a:chOff x="917231" y="750460"/>
              <a:chExt cx="635100" cy="635100"/>
            </a:xfrm>
          </p:grpSpPr>
          <p:sp>
            <p:nvSpPr>
              <p:cNvPr id="2955" name="Google Shape;2955;p59"/>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2956" name="Google Shape;2956;p59"/>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grpSp>
        <p:grpSp>
          <p:nvGrpSpPr>
            <p:cNvPr id="2957" name="Google Shape;2957;p59"/>
            <p:cNvGrpSpPr/>
            <p:nvPr/>
          </p:nvGrpSpPr>
          <p:grpSpPr>
            <a:xfrm>
              <a:off x="805354" y="3564038"/>
              <a:ext cx="175013" cy="27000"/>
              <a:chOff x="5662375" y="212375"/>
              <a:chExt cx="175013" cy="27000"/>
            </a:xfrm>
          </p:grpSpPr>
          <p:sp>
            <p:nvSpPr>
              <p:cNvPr id="2958" name="Google Shape;2958;p5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59" name="Google Shape;2959;p5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60" name="Google Shape;2960;p5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grpSp>
      </p:grpSp>
      <p:sp>
        <p:nvSpPr>
          <p:cNvPr id="2961" name="Google Shape;2961;p59"/>
          <p:cNvSpPr txBox="1"/>
          <p:nvPr>
            <p:ph idx="2" type="subTitle"/>
          </p:nvPr>
        </p:nvSpPr>
        <p:spPr>
          <a:xfrm>
            <a:off x="1507875" y="3220675"/>
            <a:ext cx="4216500" cy="67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sz="850">
                <a:latin typeface="Montserrat"/>
                <a:ea typeface="Montserrat"/>
                <a:cs typeface="Montserrat"/>
                <a:sym typeface="Montserrat"/>
              </a:rPr>
              <a:t>There are only 2 apps in the 500M+ installs category and only 1 app in the 1B+ installs category. We are unable to draw strong conclusions the effect of sentiment score  on  these categories without larger samples. </a:t>
            </a:r>
            <a:endParaRPr sz="850">
              <a:latin typeface="Montserrat"/>
              <a:ea typeface="Montserrat"/>
              <a:cs typeface="Montserrat"/>
              <a:sym typeface="Montserrat"/>
            </a:endParaRPr>
          </a:p>
        </p:txBody>
      </p:sp>
      <p:sp>
        <p:nvSpPr>
          <p:cNvPr id="2962" name="Google Shape;2962;p59"/>
          <p:cNvSpPr txBox="1"/>
          <p:nvPr>
            <p:ph idx="1" type="subTitle"/>
          </p:nvPr>
        </p:nvSpPr>
        <p:spPr>
          <a:xfrm>
            <a:off x="1507870" y="2937225"/>
            <a:ext cx="4383900" cy="384000"/>
          </a:xfrm>
          <a:prstGeom prst="rect">
            <a:avLst/>
          </a:prstGeom>
        </p:spPr>
        <p:txBody>
          <a:bodyPr anchorCtr="0" anchor="t" bIns="91425" lIns="91425" spcFirstLastPara="1" rIns="91425" wrap="square" tIns="91425">
            <a:normAutofit fontScale="92500"/>
          </a:bodyPr>
          <a:lstStyle/>
          <a:p>
            <a:pPr indent="0" lvl="0" marL="0" rtl="0" algn="l">
              <a:lnSpc>
                <a:spcPct val="115000"/>
              </a:lnSpc>
              <a:spcBef>
                <a:spcPts val="0"/>
              </a:spcBef>
              <a:spcAft>
                <a:spcPts val="1200"/>
              </a:spcAft>
              <a:buNone/>
            </a:pPr>
            <a:r>
              <a:rPr lang="en" sz="1250">
                <a:latin typeface="Montserrat"/>
                <a:ea typeface="Montserrat"/>
                <a:cs typeface="Montserrat"/>
                <a:sym typeface="Montserrat"/>
              </a:rPr>
              <a:t>Few apps in high in highest </a:t>
            </a:r>
            <a:r>
              <a:rPr lang="en" sz="1250">
                <a:latin typeface="Montserrat"/>
                <a:ea typeface="Montserrat"/>
                <a:cs typeface="Montserrat"/>
                <a:sym typeface="Montserrat"/>
              </a:rPr>
              <a:t>i</a:t>
            </a:r>
            <a:r>
              <a:rPr lang="en" sz="1250">
                <a:latin typeface="Montserrat"/>
                <a:ea typeface="Montserrat"/>
                <a:cs typeface="Montserrat"/>
                <a:sym typeface="Montserrat"/>
              </a:rPr>
              <a:t>nstallation </a:t>
            </a:r>
            <a:r>
              <a:rPr lang="en" sz="1250">
                <a:latin typeface="Montserrat"/>
                <a:ea typeface="Montserrat"/>
                <a:cs typeface="Montserrat"/>
                <a:sym typeface="Montserrat"/>
              </a:rPr>
              <a:t>rate </a:t>
            </a:r>
            <a:r>
              <a:rPr lang="en" sz="1250">
                <a:latin typeface="Montserrat"/>
                <a:ea typeface="Montserrat"/>
                <a:cs typeface="Montserrat"/>
                <a:sym typeface="Montserrat"/>
              </a:rPr>
              <a:t>categories</a:t>
            </a:r>
            <a:endParaRPr sz="1250">
              <a:latin typeface="Montserrat"/>
              <a:ea typeface="Montserrat"/>
              <a:cs typeface="Montserrat"/>
              <a:sym typeface="Montserrat"/>
            </a:endParaRPr>
          </a:p>
        </p:txBody>
      </p:sp>
      <p:sp>
        <p:nvSpPr>
          <p:cNvPr id="2963" name="Google Shape;2963;p59"/>
          <p:cNvSpPr txBox="1"/>
          <p:nvPr>
            <p:ph idx="9" type="title"/>
          </p:nvPr>
        </p:nvSpPr>
        <p:spPr>
          <a:xfrm>
            <a:off x="657491" y="3097251"/>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1600">
                <a:latin typeface="Montserrat"/>
                <a:ea typeface="Montserrat"/>
                <a:cs typeface="Montserrat"/>
                <a:sym typeface="Montserrat"/>
              </a:rPr>
              <a:t>03</a:t>
            </a:r>
            <a:endParaRPr sz="1600">
              <a:latin typeface="Montserrat"/>
              <a:ea typeface="Montserrat"/>
              <a:cs typeface="Montserrat"/>
              <a:sym typeface="Montserrat"/>
            </a:endParaRPr>
          </a:p>
        </p:txBody>
      </p:sp>
      <p:grpSp>
        <p:nvGrpSpPr>
          <p:cNvPr id="2964" name="Google Shape;2964;p59"/>
          <p:cNvGrpSpPr/>
          <p:nvPr/>
        </p:nvGrpSpPr>
        <p:grpSpPr>
          <a:xfrm>
            <a:off x="575322" y="3965798"/>
            <a:ext cx="635100" cy="734640"/>
            <a:chOff x="731647" y="573573"/>
            <a:chExt cx="635100" cy="734640"/>
          </a:xfrm>
        </p:grpSpPr>
        <p:grpSp>
          <p:nvGrpSpPr>
            <p:cNvPr id="2965" name="Google Shape;2965;p59"/>
            <p:cNvGrpSpPr/>
            <p:nvPr/>
          </p:nvGrpSpPr>
          <p:grpSpPr>
            <a:xfrm>
              <a:off x="731647" y="573573"/>
              <a:ext cx="635100" cy="635100"/>
              <a:chOff x="917231" y="750460"/>
              <a:chExt cx="635100" cy="635100"/>
            </a:xfrm>
          </p:grpSpPr>
          <p:sp>
            <p:nvSpPr>
              <p:cNvPr id="2966" name="Google Shape;2966;p59"/>
              <p:cNvSpPr/>
              <p:nvPr/>
            </p:nvSpPr>
            <p:spPr>
              <a:xfrm>
                <a:off x="917231" y="750460"/>
                <a:ext cx="635100" cy="635100"/>
              </a:xfrm>
              <a:prstGeom prst="ellipse">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sp>
            <p:nvSpPr>
              <p:cNvPr id="2967" name="Google Shape;2967;p59"/>
              <p:cNvSpPr/>
              <p:nvPr/>
            </p:nvSpPr>
            <p:spPr>
              <a:xfrm>
                <a:off x="1001943" y="835185"/>
                <a:ext cx="465600" cy="4656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Montserrat"/>
                  <a:ea typeface="Montserrat"/>
                  <a:cs typeface="Montserrat"/>
                  <a:sym typeface="Montserrat"/>
                </a:endParaRPr>
              </a:p>
            </p:txBody>
          </p:sp>
        </p:grpSp>
        <p:grpSp>
          <p:nvGrpSpPr>
            <p:cNvPr id="2968" name="Google Shape;2968;p59"/>
            <p:cNvGrpSpPr/>
            <p:nvPr/>
          </p:nvGrpSpPr>
          <p:grpSpPr>
            <a:xfrm>
              <a:off x="961679" y="1281213"/>
              <a:ext cx="175013" cy="27000"/>
              <a:chOff x="5662375" y="212375"/>
              <a:chExt cx="175013" cy="27000"/>
            </a:xfrm>
          </p:grpSpPr>
          <p:sp>
            <p:nvSpPr>
              <p:cNvPr id="2969" name="Google Shape;2969;p59"/>
              <p:cNvSpPr/>
              <p:nvPr/>
            </p:nvSpPr>
            <p:spPr>
              <a:xfrm>
                <a:off x="5662375"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70" name="Google Shape;2970;p59"/>
              <p:cNvSpPr/>
              <p:nvPr/>
            </p:nvSpPr>
            <p:spPr>
              <a:xfrm>
                <a:off x="5736381"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sp>
            <p:nvSpPr>
              <p:cNvPr id="2971" name="Google Shape;2971;p59"/>
              <p:cNvSpPr/>
              <p:nvPr/>
            </p:nvSpPr>
            <p:spPr>
              <a:xfrm>
                <a:off x="5810388" y="212375"/>
                <a:ext cx="27000" cy="2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solidFill>
                    <a:srgbClr val="595959"/>
                  </a:solidFill>
                  <a:latin typeface="Montserrat"/>
                  <a:ea typeface="Montserrat"/>
                  <a:cs typeface="Montserrat"/>
                  <a:sym typeface="Montserrat"/>
                </a:endParaRPr>
              </a:p>
            </p:txBody>
          </p:sp>
        </p:grpSp>
      </p:grpSp>
      <p:sp>
        <p:nvSpPr>
          <p:cNvPr id="2972" name="Google Shape;2972;p59"/>
          <p:cNvSpPr txBox="1"/>
          <p:nvPr>
            <p:ph idx="2" type="subTitle"/>
          </p:nvPr>
        </p:nvSpPr>
        <p:spPr>
          <a:xfrm>
            <a:off x="1507875" y="4238025"/>
            <a:ext cx="3852000" cy="633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sz="850">
                <a:latin typeface="Montserrat"/>
                <a:ea typeface="Montserrat"/>
                <a:cs typeface="Montserrat"/>
                <a:sym typeface="Montserrat"/>
              </a:rPr>
              <a:t>The 1k+ installation category only has 1 app in it, making it difficult to draw conclusions about the impact of sentiment score when only one app is representing the entire category.</a:t>
            </a:r>
            <a:endParaRPr sz="850">
              <a:latin typeface="Montserrat"/>
              <a:ea typeface="Montserrat"/>
              <a:cs typeface="Montserrat"/>
              <a:sym typeface="Montserrat"/>
            </a:endParaRPr>
          </a:p>
        </p:txBody>
      </p:sp>
      <p:sp>
        <p:nvSpPr>
          <p:cNvPr id="2973" name="Google Shape;2973;p59"/>
          <p:cNvSpPr txBox="1"/>
          <p:nvPr>
            <p:ph idx="1" type="subTitle"/>
          </p:nvPr>
        </p:nvSpPr>
        <p:spPr>
          <a:xfrm>
            <a:off x="1507875" y="3954575"/>
            <a:ext cx="4383900" cy="384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605"/>
              <a:buNone/>
            </a:pPr>
            <a:r>
              <a:rPr lang="en" sz="1190">
                <a:latin typeface="Montserrat"/>
                <a:ea typeface="Montserrat"/>
                <a:cs typeface="Montserrat"/>
                <a:sym typeface="Montserrat"/>
              </a:rPr>
              <a:t>Only one app in lowest installation rate category</a:t>
            </a:r>
            <a:endParaRPr sz="1190">
              <a:latin typeface="Montserrat"/>
              <a:ea typeface="Montserrat"/>
              <a:cs typeface="Montserrat"/>
              <a:sym typeface="Montserrat"/>
            </a:endParaRPr>
          </a:p>
        </p:txBody>
      </p:sp>
      <p:sp>
        <p:nvSpPr>
          <p:cNvPr id="2974" name="Google Shape;2974;p59"/>
          <p:cNvSpPr txBox="1"/>
          <p:nvPr>
            <p:ph idx="9" type="title"/>
          </p:nvPr>
        </p:nvSpPr>
        <p:spPr>
          <a:xfrm>
            <a:off x="657491" y="4114601"/>
            <a:ext cx="457200" cy="347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1600">
                <a:latin typeface="Montserrat"/>
                <a:ea typeface="Montserrat"/>
                <a:cs typeface="Montserrat"/>
                <a:sym typeface="Montserrat"/>
              </a:rPr>
              <a:t>04</a:t>
            </a:r>
            <a:endParaRPr sz="1600">
              <a:latin typeface="Montserrat"/>
              <a:ea typeface="Montserrat"/>
              <a:cs typeface="Montserrat"/>
              <a:sym typeface="Montserra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8" name="Shape 2978"/>
        <p:cNvGrpSpPr/>
        <p:nvPr/>
      </p:nvGrpSpPr>
      <p:grpSpPr>
        <a:xfrm>
          <a:off x="0" y="0"/>
          <a:ext cx="0" cy="0"/>
          <a:chOff x="0" y="0"/>
          <a:chExt cx="0" cy="0"/>
        </a:xfrm>
      </p:grpSpPr>
      <p:sp>
        <p:nvSpPr>
          <p:cNvPr id="2979" name="Google Shape;2979;p60"/>
          <p:cNvSpPr txBox="1"/>
          <p:nvPr>
            <p:ph type="title"/>
          </p:nvPr>
        </p:nvSpPr>
        <p:spPr>
          <a:xfrm>
            <a:off x="2156800" y="2032198"/>
            <a:ext cx="4937700" cy="10791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sz="7200">
                <a:latin typeface="Montserrat"/>
                <a:ea typeface="Montserrat"/>
                <a:cs typeface="Montserrat"/>
                <a:sym typeface="Montserrat"/>
              </a:rPr>
              <a:t>Thank You</a:t>
            </a:r>
            <a:endParaRPr sz="7200">
              <a:latin typeface="Montserrat"/>
              <a:ea typeface="Montserrat"/>
              <a:cs typeface="Montserrat"/>
              <a:sym typeface="Montserrat"/>
            </a:endParaRPr>
          </a:p>
        </p:txBody>
      </p:sp>
      <p:sp>
        <p:nvSpPr>
          <p:cNvPr id="2980" name="Google Shape;2980;p60"/>
          <p:cNvSpPr/>
          <p:nvPr/>
        </p:nvSpPr>
        <p:spPr>
          <a:xfrm>
            <a:off x="2404900" y="3659125"/>
            <a:ext cx="4441500" cy="9666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0" name="Shape 1930"/>
        <p:cNvGrpSpPr/>
        <p:nvPr/>
      </p:nvGrpSpPr>
      <p:grpSpPr>
        <a:xfrm>
          <a:off x="0" y="0"/>
          <a:ext cx="0" cy="0"/>
          <a:chOff x="0" y="0"/>
          <a:chExt cx="0" cy="0"/>
        </a:xfrm>
      </p:grpSpPr>
      <p:grpSp>
        <p:nvGrpSpPr>
          <p:cNvPr id="1931" name="Google Shape;1931;p44"/>
          <p:cNvGrpSpPr/>
          <p:nvPr/>
        </p:nvGrpSpPr>
        <p:grpSpPr>
          <a:xfrm>
            <a:off x="3732436" y="298316"/>
            <a:ext cx="1679127" cy="1679127"/>
            <a:chOff x="3614228" y="234880"/>
            <a:chExt cx="1915500" cy="1915500"/>
          </a:xfrm>
        </p:grpSpPr>
        <p:sp>
          <p:nvSpPr>
            <p:cNvPr id="1932" name="Google Shape;1932;p44"/>
            <p:cNvSpPr/>
            <p:nvPr/>
          </p:nvSpPr>
          <p:spPr>
            <a:xfrm>
              <a:off x="3614228" y="234880"/>
              <a:ext cx="1915500" cy="1915500"/>
            </a:xfrm>
            <a:prstGeom prst="ellipse">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4"/>
            <p:cNvSpPr/>
            <p:nvPr/>
          </p:nvSpPr>
          <p:spPr>
            <a:xfrm>
              <a:off x="3869711" y="490401"/>
              <a:ext cx="1404000" cy="1404000"/>
            </a:xfrm>
            <a:prstGeom prst="ellipse">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4" name="Google Shape;1934;p44"/>
          <p:cNvSpPr txBox="1"/>
          <p:nvPr>
            <p:ph type="title"/>
          </p:nvPr>
        </p:nvSpPr>
        <p:spPr>
          <a:xfrm>
            <a:off x="2167203" y="2098324"/>
            <a:ext cx="4809600" cy="5760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Montserrat"/>
                <a:ea typeface="Montserrat"/>
                <a:cs typeface="Montserrat"/>
                <a:sym typeface="Montserrat"/>
              </a:rPr>
              <a:t>Business Problem</a:t>
            </a:r>
            <a:endParaRPr>
              <a:latin typeface="Montserrat"/>
              <a:ea typeface="Montserrat"/>
              <a:cs typeface="Montserrat"/>
              <a:sym typeface="Montserrat"/>
            </a:endParaRPr>
          </a:p>
        </p:txBody>
      </p:sp>
      <p:sp>
        <p:nvSpPr>
          <p:cNvPr id="1935" name="Google Shape;1935;p44"/>
          <p:cNvSpPr txBox="1"/>
          <p:nvPr>
            <p:ph idx="1" type="subTitle"/>
          </p:nvPr>
        </p:nvSpPr>
        <p:spPr>
          <a:xfrm>
            <a:off x="1265750" y="2674325"/>
            <a:ext cx="6731400" cy="1767300"/>
          </a:xfrm>
          <a:prstGeom prst="rect">
            <a:avLst/>
          </a:prstGeom>
        </p:spPr>
        <p:txBody>
          <a:bodyPr anchorCtr="0" anchor="t" bIns="91425" lIns="91425" spcFirstLastPara="1" rIns="91425" wrap="square" tIns="91425">
            <a:normAutofit lnSpcReduction="20000"/>
          </a:bodyPr>
          <a:lstStyle/>
          <a:p>
            <a:pPr indent="0" lvl="0" marL="0" rtl="0" algn="l">
              <a:lnSpc>
                <a:spcPct val="100000"/>
              </a:lnSpc>
              <a:spcBef>
                <a:spcPts val="0"/>
              </a:spcBef>
              <a:spcAft>
                <a:spcPts val="0"/>
              </a:spcAft>
              <a:buNone/>
            </a:pPr>
            <a:r>
              <a:rPr lang="en" sz="1600">
                <a:solidFill>
                  <a:schemeClr val="dk1"/>
                </a:solidFill>
                <a:latin typeface="Montserrat"/>
                <a:ea typeface="Montserrat"/>
                <a:cs typeface="Montserrat"/>
                <a:sym typeface="Montserrat"/>
              </a:rPr>
              <a:t>Google play store apps are typically accompanied by user reviews sorted from most to least helpful. Prospective users make the decision to install apps for a variety of reasons, and in this study we seek to uncover the relationship between </a:t>
            </a:r>
            <a:r>
              <a:rPr lang="en" sz="1600">
                <a:solidFill>
                  <a:schemeClr val="dk1"/>
                </a:solidFill>
                <a:latin typeface="Montserrat"/>
                <a:ea typeface="Montserrat"/>
                <a:cs typeface="Montserrat"/>
                <a:sym typeface="Montserrat"/>
              </a:rPr>
              <a:t>review</a:t>
            </a:r>
            <a:r>
              <a:rPr lang="en" sz="1600">
                <a:solidFill>
                  <a:schemeClr val="dk1"/>
                </a:solidFill>
                <a:latin typeface="Montserrat"/>
                <a:ea typeface="Montserrat"/>
                <a:cs typeface="Montserrat"/>
                <a:sym typeface="Montserrat"/>
              </a:rPr>
              <a:t> sentiment and installation rate. </a:t>
            </a:r>
            <a:endParaRPr sz="1600">
              <a:solidFill>
                <a:schemeClr val="dk1"/>
              </a:solidFill>
              <a:latin typeface="Montserrat"/>
              <a:ea typeface="Montserrat"/>
              <a:cs typeface="Montserrat"/>
              <a:sym typeface="Montserrat"/>
            </a:endParaRPr>
          </a:p>
          <a:p>
            <a:pPr indent="0" lvl="0" marL="0" rtl="0" algn="l">
              <a:lnSpc>
                <a:spcPct val="100000"/>
              </a:lnSpc>
              <a:spcBef>
                <a:spcPts val="0"/>
              </a:spcBef>
              <a:spcAft>
                <a:spcPts val="0"/>
              </a:spcAft>
              <a:buNone/>
            </a:pPr>
            <a:r>
              <a:t/>
            </a:r>
            <a:endParaRPr sz="1600">
              <a:solidFill>
                <a:schemeClr val="dk1"/>
              </a:solidFill>
              <a:latin typeface="Montserrat"/>
              <a:ea typeface="Montserrat"/>
              <a:cs typeface="Montserrat"/>
              <a:sym typeface="Montserrat"/>
            </a:endParaRPr>
          </a:p>
          <a:p>
            <a:pPr indent="0" lvl="0" marL="0" rtl="0" algn="ctr">
              <a:lnSpc>
                <a:spcPct val="100000"/>
              </a:lnSpc>
              <a:spcBef>
                <a:spcPts val="0"/>
              </a:spcBef>
              <a:spcAft>
                <a:spcPts val="0"/>
              </a:spcAft>
              <a:buNone/>
            </a:pPr>
            <a:r>
              <a:rPr b="1" lang="en" sz="1600">
                <a:solidFill>
                  <a:schemeClr val="dk1"/>
                </a:solidFill>
                <a:latin typeface="Montserrat"/>
                <a:ea typeface="Montserrat"/>
                <a:cs typeface="Montserrat"/>
                <a:sym typeface="Montserrat"/>
              </a:rPr>
              <a:t>“</a:t>
            </a:r>
            <a:r>
              <a:rPr b="1" lang="en" sz="1600">
                <a:solidFill>
                  <a:schemeClr val="dk1"/>
                </a:solidFill>
                <a:latin typeface="Montserrat"/>
                <a:ea typeface="Montserrat"/>
                <a:cs typeface="Montserrat"/>
                <a:sym typeface="Montserrat"/>
              </a:rPr>
              <a:t>How much influence does review sentiment </a:t>
            </a:r>
            <a:br>
              <a:rPr b="1" lang="en" sz="1600">
                <a:solidFill>
                  <a:schemeClr val="dk1"/>
                </a:solidFill>
                <a:latin typeface="Montserrat"/>
                <a:ea typeface="Montserrat"/>
                <a:cs typeface="Montserrat"/>
                <a:sym typeface="Montserrat"/>
              </a:rPr>
            </a:br>
            <a:r>
              <a:rPr b="1" lang="en" sz="1600">
                <a:solidFill>
                  <a:schemeClr val="dk1"/>
                </a:solidFill>
                <a:latin typeface="Montserrat"/>
                <a:ea typeface="Montserrat"/>
                <a:cs typeface="Montserrat"/>
                <a:sym typeface="Montserrat"/>
              </a:rPr>
              <a:t>have on overall installs?”</a:t>
            </a:r>
            <a:endParaRPr b="1" sz="1600"/>
          </a:p>
        </p:txBody>
      </p:sp>
      <p:sp>
        <p:nvSpPr>
          <p:cNvPr id="1936" name="Google Shape;1936;p44"/>
          <p:cNvSpPr/>
          <p:nvPr/>
        </p:nvSpPr>
        <p:spPr>
          <a:xfrm>
            <a:off x="4250284" y="716537"/>
            <a:ext cx="643434" cy="842710"/>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0" name="Shape 1940"/>
        <p:cNvGrpSpPr/>
        <p:nvPr/>
      </p:nvGrpSpPr>
      <p:grpSpPr>
        <a:xfrm>
          <a:off x="0" y="0"/>
          <a:ext cx="0" cy="0"/>
          <a:chOff x="0" y="0"/>
          <a:chExt cx="0" cy="0"/>
        </a:xfrm>
      </p:grpSpPr>
      <p:sp>
        <p:nvSpPr>
          <p:cNvPr id="1941" name="Google Shape;1941;p45"/>
          <p:cNvSpPr txBox="1"/>
          <p:nvPr>
            <p:ph type="title"/>
          </p:nvPr>
        </p:nvSpPr>
        <p:spPr>
          <a:xfrm>
            <a:off x="1271016" y="338328"/>
            <a:ext cx="6611100" cy="548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latin typeface="Montserrat"/>
                <a:ea typeface="Montserrat"/>
                <a:cs typeface="Montserrat"/>
                <a:sym typeface="Montserrat"/>
              </a:rPr>
              <a:t>       </a:t>
            </a:r>
            <a:r>
              <a:rPr lang="en">
                <a:latin typeface="Montserrat"/>
                <a:ea typeface="Montserrat"/>
                <a:cs typeface="Montserrat"/>
                <a:sym typeface="Montserrat"/>
              </a:rPr>
              <a:t>Value of Data-Driven Approach</a:t>
            </a:r>
            <a:endParaRPr/>
          </a:p>
          <a:p>
            <a:pPr indent="0" lvl="0" marL="0" rtl="0" algn="ctr">
              <a:spcBef>
                <a:spcPts val="0"/>
              </a:spcBef>
              <a:spcAft>
                <a:spcPts val="0"/>
              </a:spcAft>
              <a:buNone/>
            </a:pPr>
            <a:r>
              <a:t/>
            </a:r>
            <a:endParaRPr/>
          </a:p>
        </p:txBody>
      </p:sp>
      <p:sp>
        <p:nvSpPr>
          <p:cNvPr id="1942" name="Google Shape;1942;p45"/>
          <p:cNvSpPr txBox="1"/>
          <p:nvPr>
            <p:ph idx="1" type="subTitle"/>
          </p:nvPr>
        </p:nvSpPr>
        <p:spPr>
          <a:xfrm>
            <a:off x="4184850" y="1491350"/>
            <a:ext cx="4063200" cy="26562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Clr>
                <a:schemeClr val="dk1"/>
              </a:buClr>
              <a:buSzPct val="68750"/>
              <a:buFont typeface="Arial"/>
              <a:buNone/>
            </a:pPr>
            <a:r>
              <a:rPr b="1" lang="en">
                <a:latin typeface="Montserrat"/>
                <a:ea typeface="Montserrat"/>
                <a:cs typeface="Montserrat"/>
                <a:sym typeface="Montserrat"/>
              </a:rPr>
              <a:t>Analyzing Google play app to:</a:t>
            </a:r>
            <a:endParaRPr b="1">
              <a:latin typeface="Montserrat"/>
              <a:ea typeface="Montserrat"/>
              <a:cs typeface="Montserrat"/>
              <a:sym typeface="Montserrat"/>
            </a:endParaRPr>
          </a:p>
          <a:p>
            <a:pPr indent="-314960" lvl="0" marL="457200" rtl="0" algn="l">
              <a:spcBef>
                <a:spcPts val="1200"/>
              </a:spcBef>
              <a:spcAft>
                <a:spcPts val="0"/>
              </a:spcAft>
              <a:buClr>
                <a:schemeClr val="accent1"/>
              </a:buClr>
              <a:buSzPct val="100000"/>
              <a:buFont typeface="Montserrat"/>
              <a:buChar char="●"/>
            </a:pPr>
            <a:r>
              <a:rPr lang="en">
                <a:latin typeface="Montserrat"/>
                <a:ea typeface="Montserrat"/>
                <a:cs typeface="Montserrat"/>
                <a:sym typeface="Montserrat"/>
              </a:rPr>
              <a:t>Uncover user trends</a:t>
            </a:r>
            <a:endParaRPr>
              <a:latin typeface="Montserrat"/>
              <a:ea typeface="Montserrat"/>
              <a:cs typeface="Montserrat"/>
              <a:sym typeface="Montserrat"/>
            </a:endParaRPr>
          </a:p>
          <a:p>
            <a:pPr indent="-314960" lvl="0" marL="457200" rtl="0" algn="l">
              <a:spcBef>
                <a:spcPts val="0"/>
              </a:spcBef>
              <a:spcAft>
                <a:spcPts val="0"/>
              </a:spcAft>
              <a:buClr>
                <a:schemeClr val="accent1"/>
              </a:buClr>
              <a:buSzPct val="100000"/>
              <a:buFont typeface="Montserrat"/>
              <a:buChar char="●"/>
            </a:pPr>
            <a:r>
              <a:rPr lang="en">
                <a:latin typeface="Montserrat"/>
                <a:ea typeface="Montserrat"/>
                <a:cs typeface="Montserrat"/>
                <a:sym typeface="Montserrat"/>
              </a:rPr>
              <a:t>Identify </a:t>
            </a:r>
            <a:r>
              <a:rPr lang="en">
                <a:latin typeface="Montserrat"/>
                <a:ea typeface="Montserrat"/>
                <a:cs typeface="Montserrat"/>
                <a:sym typeface="Montserrat"/>
              </a:rPr>
              <a:t>areas of product strength and weaknesses</a:t>
            </a:r>
            <a:endParaRPr>
              <a:latin typeface="Montserrat"/>
              <a:ea typeface="Montserrat"/>
              <a:cs typeface="Montserrat"/>
              <a:sym typeface="Montserrat"/>
            </a:endParaRPr>
          </a:p>
          <a:p>
            <a:pPr indent="-314960" lvl="0" marL="457200" rtl="0" algn="l">
              <a:spcBef>
                <a:spcPts val="0"/>
              </a:spcBef>
              <a:spcAft>
                <a:spcPts val="0"/>
              </a:spcAft>
              <a:buClr>
                <a:schemeClr val="accent1"/>
              </a:buClr>
              <a:buSzPct val="100000"/>
              <a:buFont typeface="Montserrat"/>
              <a:buChar char="●"/>
            </a:pPr>
            <a:r>
              <a:rPr lang="en">
                <a:latin typeface="Montserrat"/>
                <a:ea typeface="Montserrat"/>
                <a:cs typeface="Montserrat"/>
                <a:sym typeface="Montserrat"/>
              </a:rPr>
              <a:t>Gain better understanding of the cause and effect in app installation rates.</a:t>
            </a:r>
            <a:endParaRPr>
              <a:latin typeface="Montserrat"/>
              <a:ea typeface="Montserrat"/>
              <a:cs typeface="Montserrat"/>
              <a:sym typeface="Montserrat"/>
            </a:endParaRPr>
          </a:p>
          <a:p>
            <a:pPr indent="0" lvl="0" marL="0" rtl="0" algn="l">
              <a:spcBef>
                <a:spcPts val="1000"/>
              </a:spcBef>
              <a:spcAft>
                <a:spcPts val="0"/>
              </a:spcAft>
              <a:buNone/>
            </a:pPr>
            <a:r>
              <a:rPr b="1" lang="en">
                <a:latin typeface="Montserrat"/>
                <a:ea typeface="Montserrat"/>
                <a:cs typeface="Montserrat"/>
                <a:sym typeface="Montserrat"/>
              </a:rPr>
              <a:t>Considerations:</a:t>
            </a:r>
            <a:endParaRPr b="1">
              <a:latin typeface="Montserrat"/>
              <a:ea typeface="Montserrat"/>
              <a:cs typeface="Montserrat"/>
              <a:sym typeface="Montserrat"/>
            </a:endParaRPr>
          </a:p>
          <a:p>
            <a:pPr indent="-314960" lvl="0" marL="457200" marR="0" rtl="0" algn="l">
              <a:lnSpc>
                <a:spcPct val="115000"/>
              </a:lnSpc>
              <a:spcBef>
                <a:spcPts val="1000"/>
              </a:spcBef>
              <a:spcAft>
                <a:spcPts val="0"/>
              </a:spcAft>
              <a:buClr>
                <a:schemeClr val="accent1"/>
              </a:buClr>
              <a:buSzPct val="100000"/>
              <a:buFont typeface="Montserrat"/>
              <a:buChar char="●"/>
            </a:pPr>
            <a:r>
              <a:rPr lang="en">
                <a:latin typeface="Montserrat"/>
                <a:ea typeface="Montserrat"/>
                <a:cs typeface="Montserrat"/>
                <a:sym typeface="Montserrat"/>
              </a:rPr>
              <a:t>Paid or promoted versus organic reviews</a:t>
            </a:r>
            <a:endParaRPr>
              <a:latin typeface="Montserrat"/>
              <a:ea typeface="Montserrat"/>
              <a:cs typeface="Montserrat"/>
              <a:sym typeface="Montserrat"/>
            </a:endParaRPr>
          </a:p>
          <a:p>
            <a:pPr indent="-314960" lvl="0" marL="457200" marR="0" rtl="0" algn="l">
              <a:lnSpc>
                <a:spcPct val="115000"/>
              </a:lnSpc>
              <a:spcBef>
                <a:spcPts val="0"/>
              </a:spcBef>
              <a:spcAft>
                <a:spcPts val="0"/>
              </a:spcAft>
              <a:buClr>
                <a:schemeClr val="accent1"/>
              </a:buClr>
              <a:buSzPct val="100000"/>
              <a:buFont typeface="Montserrat"/>
              <a:buChar char="●"/>
            </a:pPr>
            <a:r>
              <a:rPr lang="en">
                <a:latin typeface="Montserrat"/>
                <a:ea typeface="Montserrat"/>
                <a:cs typeface="Montserrat"/>
                <a:sym typeface="Montserrat"/>
              </a:rPr>
              <a:t>Need versus want</a:t>
            </a:r>
            <a:endParaRPr>
              <a:latin typeface="Montserrat"/>
              <a:ea typeface="Montserrat"/>
              <a:cs typeface="Montserrat"/>
              <a:sym typeface="Montserrat"/>
            </a:endParaRPr>
          </a:p>
        </p:txBody>
      </p:sp>
      <p:grpSp>
        <p:nvGrpSpPr>
          <p:cNvPr id="1943" name="Google Shape;1943;p45"/>
          <p:cNvGrpSpPr/>
          <p:nvPr/>
        </p:nvGrpSpPr>
        <p:grpSpPr>
          <a:xfrm>
            <a:off x="689296" y="1147444"/>
            <a:ext cx="2975958" cy="3343994"/>
            <a:chOff x="1744400" y="429725"/>
            <a:chExt cx="4623925" cy="4948200"/>
          </a:xfrm>
        </p:grpSpPr>
        <p:sp>
          <p:nvSpPr>
            <p:cNvPr id="1944" name="Google Shape;1944;p45"/>
            <p:cNvSpPr/>
            <p:nvPr/>
          </p:nvSpPr>
          <p:spPr>
            <a:xfrm>
              <a:off x="1744400" y="430000"/>
              <a:ext cx="4623925" cy="4588575"/>
            </a:xfrm>
            <a:custGeom>
              <a:rect b="b" l="l" r="r" t="t"/>
              <a:pathLst>
                <a:path extrusionOk="0" h="183543" w="184957">
                  <a:moveTo>
                    <a:pt x="93830" y="1"/>
                  </a:moveTo>
                  <a:cubicBezTo>
                    <a:pt x="76191" y="1"/>
                    <a:pt x="57391" y="6440"/>
                    <a:pt x="42281" y="19249"/>
                  </a:cubicBezTo>
                  <a:cubicBezTo>
                    <a:pt x="12606" y="44404"/>
                    <a:pt x="7524" y="71664"/>
                    <a:pt x="7524" y="71664"/>
                  </a:cubicBezTo>
                  <a:cubicBezTo>
                    <a:pt x="7524" y="71664"/>
                    <a:pt x="0" y="103754"/>
                    <a:pt x="20916" y="131716"/>
                  </a:cubicBezTo>
                  <a:cubicBezTo>
                    <a:pt x="41831" y="159679"/>
                    <a:pt x="78300" y="170544"/>
                    <a:pt x="107611" y="180117"/>
                  </a:cubicBezTo>
                  <a:cubicBezTo>
                    <a:pt x="114704" y="182434"/>
                    <a:pt x="121689" y="183542"/>
                    <a:pt x="128348" y="183542"/>
                  </a:cubicBezTo>
                  <a:cubicBezTo>
                    <a:pt x="149206" y="183542"/>
                    <a:pt x="166871" y="172670"/>
                    <a:pt x="174681" y="154008"/>
                  </a:cubicBezTo>
                  <a:cubicBezTo>
                    <a:pt x="184956" y="129386"/>
                    <a:pt x="164181" y="116107"/>
                    <a:pt x="159577" y="83933"/>
                  </a:cubicBezTo>
                  <a:cubicBezTo>
                    <a:pt x="155001" y="51759"/>
                    <a:pt x="158650" y="42495"/>
                    <a:pt x="137257" y="18013"/>
                  </a:cubicBezTo>
                  <a:cubicBezTo>
                    <a:pt x="126757" y="5984"/>
                    <a:pt x="110833" y="1"/>
                    <a:pt x="938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5"/>
            <p:cNvSpPr/>
            <p:nvPr/>
          </p:nvSpPr>
          <p:spPr>
            <a:xfrm>
              <a:off x="1899500" y="429725"/>
              <a:ext cx="4282125" cy="4588850"/>
            </a:xfrm>
            <a:custGeom>
              <a:rect b="b" l="l" r="r" t="t"/>
              <a:pathLst>
                <a:path extrusionOk="0" h="183554" w="171285">
                  <a:moveTo>
                    <a:pt x="170470" y="133468"/>
                  </a:moveTo>
                  <a:lnTo>
                    <a:pt x="170470" y="147814"/>
                  </a:lnTo>
                  <a:cubicBezTo>
                    <a:pt x="171032" y="145372"/>
                    <a:pt x="171285" y="143013"/>
                    <a:pt x="171285" y="140711"/>
                  </a:cubicBezTo>
                  <a:cubicBezTo>
                    <a:pt x="171285" y="138241"/>
                    <a:pt x="171004" y="135854"/>
                    <a:pt x="170470" y="133468"/>
                  </a:cubicBezTo>
                  <a:close/>
                  <a:moveTo>
                    <a:pt x="87622" y="0"/>
                  </a:moveTo>
                  <a:cubicBezTo>
                    <a:pt x="70777" y="0"/>
                    <a:pt x="52893" y="5896"/>
                    <a:pt x="38126" y="17575"/>
                  </a:cubicBezTo>
                  <a:lnTo>
                    <a:pt x="103147" y="17575"/>
                  </a:lnTo>
                  <a:lnTo>
                    <a:pt x="103147" y="91805"/>
                  </a:lnTo>
                  <a:lnTo>
                    <a:pt x="3931" y="91805"/>
                  </a:lnTo>
                  <a:lnTo>
                    <a:pt x="3931" y="63169"/>
                  </a:lnTo>
                  <a:cubicBezTo>
                    <a:pt x="1910" y="68419"/>
                    <a:pt x="1320" y="71675"/>
                    <a:pt x="1320" y="71675"/>
                  </a:cubicBezTo>
                  <a:cubicBezTo>
                    <a:pt x="1320" y="71675"/>
                    <a:pt x="1" y="77290"/>
                    <a:pt x="1" y="85853"/>
                  </a:cubicBezTo>
                  <a:cubicBezTo>
                    <a:pt x="1" y="97785"/>
                    <a:pt x="2555" y="115444"/>
                    <a:pt x="14712" y="131727"/>
                  </a:cubicBezTo>
                  <a:cubicBezTo>
                    <a:pt x="35627" y="159690"/>
                    <a:pt x="72096" y="170555"/>
                    <a:pt x="101407" y="180128"/>
                  </a:cubicBezTo>
                  <a:cubicBezTo>
                    <a:pt x="108509" y="182458"/>
                    <a:pt x="115500" y="183553"/>
                    <a:pt x="122154" y="183553"/>
                  </a:cubicBezTo>
                  <a:cubicBezTo>
                    <a:pt x="143013" y="183553"/>
                    <a:pt x="160672" y="172688"/>
                    <a:pt x="168477" y="154019"/>
                  </a:cubicBezTo>
                  <a:cubicBezTo>
                    <a:pt x="169095" y="152503"/>
                    <a:pt x="169628" y="151015"/>
                    <a:pt x="170021" y="149583"/>
                  </a:cubicBezTo>
                  <a:lnTo>
                    <a:pt x="100452" y="149583"/>
                  </a:lnTo>
                  <a:lnTo>
                    <a:pt x="100452" y="98290"/>
                  </a:lnTo>
                  <a:lnTo>
                    <a:pt x="100452" y="97167"/>
                  </a:lnTo>
                  <a:lnTo>
                    <a:pt x="100452" y="94079"/>
                  </a:lnTo>
                  <a:lnTo>
                    <a:pt x="117465" y="94079"/>
                  </a:lnTo>
                  <a:lnTo>
                    <a:pt x="119402" y="97167"/>
                  </a:lnTo>
                  <a:lnTo>
                    <a:pt x="156349" y="97167"/>
                  </a:lnTo>
                  <a:cubicBezTo>
                    <a:pt x="155114" y="93124"/>
                    <a:pt x="154075" y="88745"/>
                    <a:pt x="153373" y="83944"/>
                  </a:cubicBezTo>
                  <a:cubicBezTo>
                    <a:pt x="148797" y="51770"/>
                    <a:pt x="152446" y="42506"/>
                    <a:pt x="131053" y="18024"/>
                  </a:cubicBezTo>
                  <a:cubicBezTo>
                    <a:pt x="120554" y="6008"/>
                    <a:pt x="104635" y="0"/>
                    <a:pt x="8762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5"/>
            <p:cNvSpPr/>
            <p:nvPr/>
          </p:nvSpPr>
          <p:spPr>
            <a:xfrm>
              <a:off x="4410775" y="2781675"/>
              <a:ext cx="1750500" cy="1387625"/>
            </a:xfrm>
            <a:custGeom>
              <a:rect b="b" l="l" r="r" t="t"/>
              <a:pathLst>
                <a:path extrusionOk="0" h="55505" w="70020">
                  <a:moveTo>
                    <a:pt x="1" y="1"/>
                  </a:moveTo>
                  <a:lnTo>
                    <a:pt x="1" y="55505"/>
                  </a:lnTo>
                  <a:lnTo>
                    <a:pt x="70019" y="55505"/>
                  </a:lnTo>
                  <a:lnTo>
                    <a:pt x="70019" y="3089"/>
                  </a:lnTo>
                  <a:lnTo>
                    <a:pt x="18951" y="3089"/>
                  </a:lnTo>
                  <a:lnTo>
                    <a:pt x="17014"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5"/>
            <p:cNvSpPr/>
            <p:nvPr/>
          </p:nvSpPr>
          <p:spPr>
            <a:xfrm>
              <a:off x="4424125" y="2894675"/>
              <a:ext cx="1725925" cy="1246550"/>
            </a:xfrm>
            <a:custGeom>
              <a:rect b="b" l="l" r="r" t="t"/>
              <a:pathLst>
                <a:path extrusionOk="0" h="49862" w="69037">
                  <a:moveTo>
                    <a:pt x="0" y="1"/>
                  </a:moveTo>
                  <a:lnTo>
                    <a:pt x="0" y="49862"/>
                  </a:lnTo>
                  <a:lnTo>
                    <a:pt x="69036" y="49862"/>
                  </a:lnTo>
                  <a:lnTo>
                    <a:pt x="6903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5"/>
            <p:cNvSpPr/>
            <p:nvPr/>
          </p:nvSpPr>
          <p:spPr>
            <a:xfrm>
              <a:off x="6118425" y="2900300"/>
              <a:ext cx="26000" cy="749625"/>
            </a:xfrm>
            <a:custGeom>
              <a:rect b="b" l="l" r="r" t="t"/>
              <a:pathLst>
                <a:path extrusionOk="0" h="29985" w="1040">
                  <a:moveTo>
                    <a:pt x="1" y="1"/>
                  </a:moveTo>
                  <a:lnTo>
                    <a:pt x="1" y="29984"/>
                  </a:lnTo>
                  <a:lnTo>
                    <a:pt x="1040" y="29984"/>
                  </a:lnTo>
                  <a:lnTo>
                    <a:pt x="1040" y="1"/>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5"/>
            <p:cNvSpPr/>
            <p:nvPr/>
          </p:nvSpPr>
          <p:spPr>
            <a:xfrm>
              <a:off x="6118425" y="3649900"/>
              <a:ext cx="26000" cy="485025"/>
            </a:xfrm>
            <a:custGeom>
              <a:rect b="b" l="l" r="r" t="t"/>
              <a:pathLst>
                <a:path extrusionOk="0" h="19401" w="1040">
                  <a:moveTo>
                    <a:pt x="1" y="0"/>
                  </a:moveTo>
                  <a:lnTo>
                    <a:pt x="1" y="19400"/>
                  </a:lnTo>
                  <a:lnTo>
                    <a:pt x="1040" y="19400"/>
                  </a:lnTo>
                  <a:lnTo>
                    <a:pt x="1040" y="0"/>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5"/>
            <p:cNvSpPr/>
            <p:nvPr/>
          </p:nvSpPr>
          <p:spPr>
            <a:xfrm>
              <a:off x="4417100" y="2877850"/>
              <a:ext cx="1735050" cy="67400"/>
            </a:xfrm>
            <a:custGeom>
              <a:rect b="b" l="l" r="r" t="t"/>
              <a:pathLst>
                <a:path extrusionOk="0" h="2696" w="69402">
                  <a:moveTo>
                    <a:pt x="1" y="0"/>
                  </a:moveTo>
                  <a:lnTo>
                    <a:pt x="1" y="2695"/>
                  </a:lnTo>
                  <a:lnTo>
                    <a:pt x="69401" y="2695"/>
                  </a:lnTo>
                  <a:lnTo>
                    <a:pt x="6940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5"/>
            <p:cNvSpPr/>
            <p:nvPr/>
          </p:nvSpPr>
          <p:spPr>
            <a:xfrm>
              <a:off x="4411500" y="2871525"/>
              <a:ext cx="1746975" cy="80050"/>
            </a:xfrm>
            <a:custGeom>
              <a:rect b="b" l="l" r="r" t="t"/>
              <a:pathLst>
                <a:path extrusionOk="0" h="3202" w="69879">
                  <a:moveTo>
                    <a:pt x="69401" y="478"/>
                  </a:moveTo>
                  <a:lnTo>
                    <a:pt x="69401" y="2724"/>
                  </a:lnTo>
                  <a:lnTo>
                    <a:pt x="449" y="2724"/>
                  </a:lnTo>
                  <a:lnTo>
                    <a:pt x="449" y="478"/>
                  </a:lnTo>
                  <a:close/>
                  <a:moveTo>
                    <a:pt x="0" y="0"/>
                  </a:moveTo>
                  <a:lnTo>
                    <a:pt x="0" y="3201"/>
                  </a:lnTo>
                  <a:lnTo>
                    <a:pt x="69878" y="3201"/>
                  </a:lnTo>
                  <a:lnTo>
                    <a:pt x="69878" y="2948"/>
                  </a:lnTo>
                  <a:lnTo>
                    <a:pt x="698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5"/>
            <p:cNvSpPr/>
            <p:nvPr/>
          </p:nvSpPr>
          <p:spPr>
            <a:xfrm>
              <a:off x="4417800" y="2888375"/>
              <a:ext cx="1737850" cy="1258475"/>
            </a:xfrm>
            <a:custGeom>
              <a:rect b="b" l="l" r="r" t="t"/>
              <a:pathLst>
                <a:path extrusionOk="0" h="50339" w="69514">
                  <a:moveTo>
                    <a:pt x="69065" y="478"/>
                  </a:moveTo>
                  <a:lnTo>
                    <a:pt x="69065" y="49861"/>
                  </a:lnTo>
                  <a:lnTo>
                    <a:pt x="478" y="49861"/>
                  </a:lnTo>
                  <a:lnTo>
                    <a:pt x="478" y="478"/>
                  </a:lnTo>
                  <a:close/>
                  <a:moveTo>
                    <a:pt x="253" y="0"/>
                  </a:moveTo>
                  <a:cubicBezTo>
                    <a:pt x="197" y="0"/>
                    <a:pt x="113" y="28"/>
                    <a:pt x="85" y="85"/>
                  </a:cubicBezTo>
                  <a:cubicBezTo>
                    <a:pt x="29" y="113"/>
                    <a:pt x="1" y="169"/>
                    <a:pt x="1" y="253"/>
                  </a:cubicBezTo>
                  <a:lnTo>
                    <a:pt x="1" y="50114"/>
                  </a:lnTo>
                  <a:cubicBezTo>
                    <a:pt x="1" y="50170"/>
                    <a:pt x="29" y="50226"/>
                    <a:pt x="85" y="50282"/>
                  </a:cubicBezTo>
                  <a:cubicBezTo>
                    <a:pt x="113" y="50310"/>
                    <a:pt x="197" y="50338"/>
                    <a:pt x="253" y="50338"/>
                  </a:cubicBezTo>
                  <a:lnTo>
                    <a:pt x="69289" y="50338"/>
                  </a:lnTo>
                  <a:cubicBezTo>
                    <a:pt x="69345" y="50338"/>
                    <a:pt x="69402" y="50310"/>
                    <a:pt x="69458" y="50282"/>
                  </a:cubicBezTo>
                  <a:cubicBezTo>
                    <a:pt x="69514" y="50226"/>
                    <a:pt x="69514" y="50170"/>
                    <a:pt x="69514" y="50114"/>
                  </a:cubicBezTo>
                  <a:lnTo>
                    <a:pt x="69514" y="253"/>
                  </a:lnTo>
                  <a:cubicBezTo>
                    <a:pt x="69514" y="169"/>
                    <a:pt x="69514" y="113"/>
                    <a:pt x="69458" y="85"/>
                  </a:cubicBezTo>
                  <a:cubicBezTo>
                    <a:pt x="69402" y="28"/>
                    <a:pt x="69345" y="0"/>
                    <a:pt x="6928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5"/>
            <p:cNvSpPr/>
            <p:nvPr/>
          </p:nvSpPr>
          <p:spPr>
            <a:xfrm>
              <a:off x="5191975" y="2989450"/>
              <a:ext cx="141800" cy="21075"/>
            </a:xfrm>
            <a:custGeom>
              <a:rect b="b" l="l" r="r" t="t"/>
              <a:pathLst>
                <a:path extrusionOk="0" h="843" w="5672">
                  <a:moveTo>
                    <a:pt x="421" y="0"/>
                  </a:moveTo>
                  <a:cubicBezTo>
                    <a:pt x="197" y="0"/>
                    <a:pt x="0" y="197"/>
                    <a:pt x="0" y="421"/>
                  </a:cubicBezTo>
                  <a:cubicBezTo>
                    <a:pt x="0" y="674"/>
                    <a:pt x="197" y="842"/>
                    <a:pt x="421" y="842"/>
                  </a:cubicBezTo>
                  <a:lnTo>
                    <a:pt x="5250" y="842"/>
                  </a:lnTo>
                  <a:cubicBezTo>
                    <a:pt x="5475" y="842"/>
                    <a:pt x="5671" y="674"/>
                    <a:pt x="5671" y="421"/>
                  </a:cubicBezTo>
                  <a:cubicBezTo>
                    <a:pt x="5671" y="197"/>
                    <a:pt x="5475"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5"/>
            <p:cNvSpPr/>
            <p:nvPr/>
          </p:nvSpPr>
          <p:spPr>
            <a:xfrm>
              <a:off x="543340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4" y="842"/>
                    <a:pt x="5672" y="674"/>
                    <a:pt x="5672" y="421"/>
                  </a:cubicBezTo>
                  <a:cubicBezTo>
                    <a:pt x="5672" y="197"/>
                    <a:pt x="5504"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5"/>
            <p:cNvSpPr/>
            <p:nvPr/>
          </p:nvSpPr>
          <p:spPr>
            <a:xfrm>
              <a:off x="5674850" y="2989450"/>
              <a:ext cx="141800" cy="21075"/>
            </a:xfrm>
            <a:custGeom>
              <a:rect b="b" l="l" r="r" t="t"/>
              <a:pathLst>
                <a:path extrusionOk="0" h="843" w="5672">
                  <a:moveTo>
                    <a:pt x="422" y="0"/>
                  </a:moveTo>
                  <a:cubicBezTo>
                    <a:pt x="197" y="0"/>
                    <a:pt x="1" y="197"/>
                    <a:pt x="1" y="421"/>
                  </a:cubicBezTo>
                  <a:cubicBezTo>
                    <a:pt x="1" y="674"/>
                    <a:pt x="197" y="842"/>
                    <a:pt x="422" y="842"/>
                  </a:cubicBezTo>
                  <a:lnTo>
                    <a:pt x="5251" y="842"/>
                  </a:lnTo>
                  <a:cubicBezTo>
                    <a:pt x="5503" y="842"/>
                    <a:pt x="5672" y="674"/>
                    <a:pt x="5672" y="421"/>
                  </a:cubicBezTo>
                  <a:cubicBezTo>
                    <a:pt x="5672" y="197"/>
                    <a:pt x="5503" y="0"/>
                    <a:pt x="5251"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5"/>
            <p:cNvSpPr/>
            <p:nvPr/>
          </p:nvSpPr>
          <p:spPr>
            <a:xfrm>
              <a:off x="5916300" y="2989450"/>
              <a:ext cx="142500" cy="21075"/>
            </a:xfrm>
            <a:custGeom>
              <a:rect b="b" l="l" r="r" t="t"/>
              <a:pathLst>
                <a:path extrusionOk="0" h="843" w="5700">
                  <a:moveTo>
                    <a:pt x="421" y="0"/>
                  </a:moveTo>
                  <a:cubicBezTo>
                    <a:pt x="197" y="0"/>
                    <a:pt x="0" y="197"/>
                    <a:pt x="0" y="421"/>
                  </a:cubicBezTo>
                  <a:cubicBezTo>
                    <a:pt x="0" y="674"/>
                    <a:pt x="197" y="842"/>
                    <a:pt x="421" y="842"/>
                  </a:cubicBezTo>
                  <a:lnTo>
                    <a:pt x="5250" y="842"/>
                  </a:lnTo>
                  <a:cubicBezTo>
                    <a:pt x="5503" y="842"/>
                    <a:pt x="5699" y="674"/>
                    <a:pt x="5699" y="421"/>
                  </a:cubicBezTo>
                  <a:cubicBezTo>
                    <a:pt x="5699" y="197"/>
                    <a:pt x="5503" y="0"/>
                    <a:pt x="5250" y="0"/>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5"/>
            <p:cNvSpPr/>
            <p:nvPr/>
          </p:nvSpPr>
          <p:spPr>
            <a:xfrm>
              <a:off x="577802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5"/>
            <p:cNvSpPr/>
            <p:nvPr/>
          </p:nvSpPr>
          <p:spPr>
            <a:xfrm>
              <a:off x="5772400" y="3640075"/>
              <a:ext cx="124975" cy="370600"/>
            </a:xfrm>
            <a:custGeom>
              <a:rect b="b" l="l" r="r" t="t"/>
              <a:pathLst>
                <a:path extrusionOk="0" h="14824" w="4999">
                  <a:moveTo>
                    <a:pt x="4521" y="478"/>
                  </a:moveTo>
                  <a:lnTo>
                    <a:pt x="4521" y="14347"/>
                  </a:lnTo>
                  <a:lnTo>
                    <a:pt x="450" y="14347"/>
                  </a:lnTo>
                  <a:lnTo>
                    <a:pt x="450" y="478"/>
                  </a:lnTo>
                  <a:close/>
                  <a:moveTo>
                    <a:pt x="1" y="0"/>
                  </a:moveTo>
                  <a:lnTo>
                    <a:pt x="1" y="253"/>
                  </a:lnTo>
                  <a:lnTo>
                    <a:pt x="1" y="14824"/>
                  </a:lnTo>
                  <a:lnTo>
                    <a:pt x="4998" y="14824"/>
                  </a:lnTo>
                  <a:lnTo>
                    <a:pt x="49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5"/>
            <p:cNvSpPr/>
            <p:nvPr/>
          </p:nvSpPr>
          <p:spPr>
            <a:xfrm>
              <a:off x="5651700" y="3878000"/>
              <a:ext cx="113725" cy="126375"/>
            </a:xfrm>
            <a:custGeom>
              <a:rect b="b" l="l" r="r" t="t"/>
              <a:pathLst>
                <a:path extrusionOk="0" h="5055" w="4549">
                  <a:moveTo>
                    <a:pt x="0" y="1"/>
                  </a:moveTo>
                  <a:lnTo>
                    <a:pt x="0" y="5054"/>
                  </a:lnTo>
                  <a:lnTo>
                    <a:pt x="4548" y="5054"/>
                  </a:lnTo>
                  <a:lnTo>
                    <a:pt x="45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5"/>
            <p:cNvSpPr/>
            <p:nvPr/>
          </p:nvSpPr>
          <p:spPr>
            <a:xfrm>
              <a:off x="5646075" y="3872400"/>
              <a:ext cx="124950" cy="138275"/>
            </a:xfrm>
            <a:custGeom>
              <a:rect b="b" l="l" r="r" t="t"/>
              <a:pathLst>
                <a:path extrusionOk="0" h="5531" w="4998">
                  <a:moveTo>
                    <a:pt x="4549" y="477"/>
                  </a:moveTo>
                  <a:lnTo>
                    <a:pt x="4549" y="5054"/>
                  </a:lnTo>
                  <a:lnTo>
                    <a:pt x="450" y="5054"/>
                  </a:lnTo>
                  <a:lnTo>
                    <a:pt x="450"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3" y="5531"/>
                  </a:lnTo>
                  <a:cubicBezTo>
                    <a:pt x="4829" y="5531"/>
                    <a:pt x="4886" y="5503"/>
                    <a:pt x="4942" y="5447"/>
                  </a:cubicBezTo>
                  <a:cubicBezTo>
                    <a:pt x="4970" y="5419"/>
                    <a:pt x="4998" y="5362"/>
                    <a:pt x="4998" y="5278"/>
                  </a:cubicBezTo>
                  <a:lnTo>
                    <a:pt x="4998" y="225"/>
                  </a:lnTo>
                  <a:cubicBezTo>
                    <a:pt x="4998" y="169"/>
                    <a:pt x="4970" y="112"/>
                    <a:pt x="4942" y="56"/>
                  </a:cubicBezTo>
                  <a:cubicBezTo>
                    <a:pt x="4886" y="28"/>
                    <a:pt x="4829"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5"/>
            <p:cNvSpPr/>
            <p:nvPr/>
          </p:nvSpPr>
          <p:spPr>
            <a:xfrm>
              <a:off x="5525350" y="3171925"/>
              <a:ext cx="113725" cy="832450"/>
            </a:xfrm>
            <a:custGeom>
              <a:rect b="b" l="l" r="r" t="t"/>
              <a:pathLst>
                <a:path extrusionOk="0" h="33298" w="4549">
                  <a:moveTo>
                    <a:pt x="1" y="0"/>
                  </a:moveTo>
                  <a:lnTo>
                    <a:pt x="1" y="33297"/>
                  </a:lnTo>
                  <a:lnTo>
                    <a:pt x="4549" y="3329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5"/>
            <p:cNvSpPr/>
            <p:nvPr/>
          </p:nvSpPr>
          <p:spPr>
            <a:xfrm>
              <a:off x="5519750" y="3166300"/>
              <a:ext cx="124950" cy="844375"/>
            </a:xfrm>
            <a:custGeom>
              <a:rect b="b" l="l" r="r" t="t"/>
              <a:pathLst>
                <a:path extrusionOk="0" h="33775" w="4998">
                  <a:moveTo>
                    <a:pt x="4548" y="450"/>
                  </a:moveTo>
                  <a:lnTo>
                    <a:pt x="4548" y="33298"/>
                  </a:lnTo>
                  <a:lnTo>
                    <a:pt x="477" y="33298"/>
                  </a:lnTo>
                  <a:lnTo>
                    <a:pt x="477" y="450"/>
                  </a:lnTo>
                  <a:close/>
                  <a:moveTo>
                    <a:pt x="0" y="1"/>
                  </a:moveTo>
                  <a:lnTo>
                    <a:pt x="0" y="225"/>
                  </a:lnTo>
                  <a:lnTo>
                    <a:pt x="0" y="33775"/>
                  </a:lnTo>
                  <a:lnTo>
                    <a:pt x="4997" y="33775"/>
                  </a:lnTo>
                  <a:lnTo>
                    <a:pt x="499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5"/>
            <p:cNvSpPr/>
            <p:nvPr/>
          </p:nvSpPr>
          <p:spPr>
            <a:xfrm>
              <a:off x="5399725" y="3214025"/>
              <a:ext cx="113025" cy="790350"/>
            </a:xfrm>
            <a:custGeom>
              <a:rect b="b" l="l" r="r" t="t"/>
              <a:pathLst>
                <a:path extrusionOk="0" h="31614" w="4521">
                  <a:moveTo>
                    <a:pt x="0" y="1"/>
                  </a:moveTo>
                  <a:lnTo>
                    <a:pt x="0" y="31613"/>
                  </a:lnTo>
                  <a:lnTo>
                    <a:pt x="4520" y="31613"/>
                  </a:lnTo>
                  <a:lnTo>
                    <a:pt x="4520"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5"/>
            <p:cNvSpPr/>
            <p:nvPr/>
          </p:nvSpPr>
          <p:spPr>
            <a:xfrm>
              <a:off x="5393400" y="3208425"/>
              <a:ext cx="125650" cy="802250"/>
            </a:xfrm>
            <a:custGeom>
              <a:rect b="b" l="l" r="r" t="t"/>
              <a:pathLst>
                <a:path extrusionOk="0" h="32090" w="5026">
                  <a:moveTo>
                    <a:pt x="4549" y="478"/>
                  </a:moveTo>
                  <a:lnTo>
                    <a:pt x="4549" y="31613"/>
                  </a:lnTo>
                  <a:lnTo>
                    <a:pt x="478" y="31613"/>
                  </a:lnTo>
                  <a:lnTo>
                    <a:pt x="478" y="478"/>
                  </a:lnTo>
                  <a:close/>
                  <a:moveTo>
                    <a:pt x="253" y="0"/>
                  </a:moveTo>
                  <a:cubicBezTo>
                    <a:pt x="169" y="0"/>
                    <a:pt x="113" y="28"/>
                    <a:pt x="85" y="57"/>
                  </a:cubicBezTo>
                  <a:cubicBezTo>
                    <a:pt x="29" y="113"/>
                    <a:pt x="1" y="169"/>
                    <a:pt x="1" y="225"/>
                  </a:cubicBezTo>
                  <a:lnTo>
                    <a:pt x="1" y="31837"/>
                  </a:lnTo>
                  <a:cubicBezTo>
                    <a:pt x="1" y="31921"/>
                    <a:pt x="29" y="31978"/>
                    <a:pt x="85" y="32006"/>
                  </a:cubicBezTo>
                  <a:cubicBezTo>
                    <a:pt x="113" y="32062"/>
                    <a:pt x="169" y="32090"/>
                    <a:pt x="253" y="32090"/>
                  </a:cubicBezTo>
                  <a:lnTo>
                    <a:pt x="4773" y="32090"/>
                  </a:lnTo>
                  <a:cubicBezTo>
                    <a:pt x="4858" y="32090"/>
                    <a:pt x="4914" y="32062"/>
                    <a:pt x="4942" y="32006"/>
                  </a:cubicBezTo>
                  <a:cubicBezTo>
                    <a:pt x="4998" y="31978"/>
                    <a:pt x="5026" y="31921"/>
                    <a:pt x="5026" y="31837"/>
                  </a:cubicBezTo>
                  <a:lnTo>
                    <a:pt x="5026" y="225"/>
                  </a:lnTo>
                  <a:cubicBezTo>
                    <a:pt x="5026" y="169"/>
                    <a:pt x="4998" y="113"/>
                    <a:pt x="4942" y="57"/>
                  </a:cubicBezTo>
                  <a:cubicBezTo>
                    <a:pt x="4914" y="28"/>
                    <a:pt x="4858" y="0"/>
                    <a:pt x="47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5"/>
            <p:cNvSpPr/>
            <p:nvPr/>
          </p:nvSpPr>
          <p:spPr>
            <a:xfrm>
              <a:off x="5273375" y="3646400"/>
              <a:ext cx="113725" cy="357975"/>
            </a:xfrm>
            <a:custGeom>
              <a:rect b="b" l="l" r="r" t="t"/>
              <a:pathLst>
                <a:path extrusionOk="0" h="14319" w="4549">
                  <a:moveTo>
                    <a:pt x="1" y="0"/>
                  </a:moveTo>
                  <a:lnTo>
                    <a:pt x="1" y="14318"/>
                  </a:lnTo>
                  <a:lnTo>
                    <a:pt x="4549" y="14318"/>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5"/>
            <p:cNvSpPr/>
            <p:nvPr/>
          </p:nvSpPr>
          <p:spPr>
            <a:xfrm>
              <a:off x="5267075" y="3640075"/>
              <a:ext cx="125650" cy="370600"/>
            </a:xfrm>
            <a:custGeom>
              <a:rect b="b" l="l" r="r" t="t"/>
              <a:pathLst>
                <a:path extrusionOk="0" h="14824" w="5026">
                  <a:moveTo>
                    <a:pt x="4548" y="478"/>
                  </a:moveTo>
                  <a:lnTo>
                    <a:pt x="4548" y="14347"/>
                  </a:lnTo>
                  <a:lnTo>
                    <a:pt x="477" y="14347"/>
                  </a:lnTo>
                  <a:lnTo>
                    <a:pt x="477"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5"/>
            <p:cNvSpPr/>
            <p:nvPr/>
          </p:nvSpPr>
          <p:spPr>
            <a:xfrm>
              <a:off x="5147050" y="3530575"/>
              <a:ext cx="113725" cy="473800"/>
            </a:xfrm>
            <a:custGeom>
              <a:rect b="b" l="l" r="r" t="t"/>
              <a:pathLst>
                <a:path extrusionOk="0" h="18952" w="4549">
                  <a:moveTo>
                    <a:pt x="0" y="1"/>
                  </a:moveTo>
                  <a:lnTo>
                    <a:pt x="0" y="18951"/>
                  </a:lnTo>
                  <a:lnTo>
                    <a:pt x="4549" y="18951"/>
                  </a:lnTo>
                  <a:lnTo>
                    <a:pt x="4549"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5"/>
            <p:cNvSpPr/>
            <p:nvPr/>
          </p:nvSpPr>
          <p:spPr>
            <a:xfrm>
              <a:off x="5141425" y="3524275"/>
              <a:ext cx="124975" cy="486400"/>
            </a:xfrm>
            <a:custGeom>
              <a:rect b="b" l="l" r="r" t="t"/>
              <a:pathLst>
                <a:path extrusionOk="0" h="19456" w="4999">
                  <a:moveTo>
                    <a:pt x="4521" y="477"/>
                  </a:moveTo>
                  <a:lnTo>
                    <a:pt x="4521" y="18979"/>
                  </a:lnTo>
                  <a:lnTo>
                    <a:pt x="450" y="18979"/>
                  </a:lnTo>
                  <a:lnTo>
                    <a:pt x="450" y="477"/>
                  </a:lnTo>
                  <a:close/>
                  <a:moveTo>
                    <a:pt x="225" y="0"/>
                  </a:moveTo>
                  <a:cubicBezTo>
                    <a:pt x="169" y="0"/>
                    <a:pt x="113" y="28"/>
                    <a:pt x="57" y="84"/>
                  </a:cubicBezTo>
                  <a:cubicBezTo>
                    <a:pt x="29" y="112"/>
                    <a:pt x="1" y="168"/>
                    <a:pt x="1" y="253"/>
                  </a:cubicBezTo>
                  <a:lnTo>
                    <a:pt x="1" y="19203"/>
                  </a:lnTo>
                  <a:cubicBezTo>
                    <a:pt x="1" y="19287"/>
                    <a:pt x="29" y="19344"/>
                    <a:pt x="57" y="19372"/>
                  </a:cubicBezTo>
                  <a:cubicBezTo>
                    <a:pt x="113" y="19428"/>
                    <a:pt x="169" y="19456"/>
                    <a:pt x="225" y="19456"/>
                  </a:cubicBezTo>
                  <a:lnTo>
                    <a:pt x="4774" y="19456"/>
                  </a:lnTo>
                  <a:cubicBezTo>
                    <a:pt x="4830" y="19456"/>
                    <a:pt x="4886" y="19428"/>
                    <a:pt x="4942" y="19372"/>
                  </a:cubicBezTo>
                  <a:cubicBezTo>
                    <a:pt x="4970" y="19344"/>
                    <a:pt x="4998" y="19287"/>
                    <a:pt x="4998" y="19203"/>
                  </a:cubicBezTo>
                  <a:lnTo>
                    <a:pt x="4998" y="253"/>
                  </a:lnTo>
                  <a:cubicBezTo>
                    <a:pt x="4998" y="168"/>
                    <a:pt x="4970" y="112"/>
                    <a:pt x="4942" y="84"/>
                  </a:cubicBezTo>
                  <a:cubicBezTo>
                    <a:pt x="4886"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5"/>
            <p:cNvSpPr/>
            <p:nvPr/>
          </p:nvSpPr>
          <p:spPr>
            <a:xfrm>
              <a:off x="5020700" y="3941175"/>
              <a:ext cx="113750" cy="63200"/>
            </a:xfrm>
            <a:custGeom>
              <a:rect b="b" l="l" r="r" t="t"/>
              <a:pathLst>
                <a:path extrusionOk="0" h="2528" w="4550">
                  <a:moveTo>
                    <a:pt x="1" y="0"/>
                  </a:moveTo>
                  <a:lnTo>
                    <a:pt x="1" y="2527"/>
                  </a:lnTo>
                  <a:lnTo>
                    <a:pt x="4549" y="2527"/>
                  </a:lnTo>
                  <a:lnTo>
                    <a:pt x="454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5"/>
            <p:cNvSpPr/>
            <p:nvPr/>
          </p:nvSpPr>
          <p:spPr>
            <a:xfrm>
              <a:off x="5015100" y="3935550"/>
              <a:ext cx="124950" cy="75125"/>
            </a:xfrm>
            <a:custGeom>
              <a:rect b="b" l="l" r="r" t="t"/>
              <a:pathLst>
                <a:path extrusionOk="0" h="3005" w="4998">
                  <a:moveTo>
                    <a:pt x="4548" y="478"/>
                  </a:moveTo>
                  <a:lnTo>
                    <a:pt x="4548" y="2528"/>
                  </a:lnTo>
                  <a:lnTo>
                    <a:pt x="450" y="2528"/>
                  </a:lnTo>
                  <a:lnTo>
                    <a:pt x="475" y="478"/>
                  </a:lnTo>
                  <a:close/>
                  <a:moveTo>
                    <a:pt x="0" y="1"/>
                  </a:moveTo>
                  <a:lnTo>
                    <a:pt x="0" y="225"/>
                  </a:lnTo>
                  <a:lnTo>
                    <a:pt x="0" y="3005"/>
                  </a:lnTo>
                  <a:lnTo>
                    <a:pt x="4998" y="3005"/>
                  </a:lnTo>
                  <a:lnTo>
                    <a:pt x="499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5"/>
            <p:cNvSpPr/>
            <p:nvPr/>
          </p:nvSpPr>
          <p:spPr>
            <a:xfrm>
              <a:off x="4894375" y="3878000"/>
              <a:ext cx="113725" cy="126375"/>
            </a:xfrm>
            <a:custGeom>
              <a:rect b="b" l="l" r="r" t="t"/>
              <a:pathLst>
                <a:path extrusionOk="0" h="5055" w="4549">
                  <a:moveTo>
                    <a:pt x="0" y="1"/>
                  </a:moveTo>
                  <a:lnTo>
                    <a:pt x="0" y="5054"/>
                  </a:lnTo>
                  <a:lnTo>
                    <a:pt x="4549" y="5054"/>
                  </a:lnTo>
                  <a:lnTo>
                    <a:pt x="454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5"/>
            <p:cNvSpPr/>
            <p:nvPr/>
          </p:nvSpPr>
          <p:spPr>
            <a:xfrm>
              <a:off x="4888750" y="3872400"/>
              <a:ext cx="125675" cy="138275"/>
            </a:xfrm>
            <a:custGeom>
              <a:rect b="b" l="l" r="r" t="t"/>
              <a:pathLst>
                <a:path extrusionOk="0" h="5531" w="5027">
                  <a:moveTo>
                    <a:pt x="4549" y="477"/>
                  </a:moveTo>
                  <a:lnTo>
                    <a:pt x="4549" y="5054"/>
                  </a:lnTo>
                  <a:lnTo>
                    <a:pt x="478" y="5054"/>
                  </a:lnTo>
                  <a:lnTo>
                    <a:pt x="478" y="477"/>
                  </a:lnTo>
                  <a:close/>
                  <a:moveTo>
                    <a:pt x="225" y="0"/>
                  </a:moveTo>
                  <a:cubicBezTo>
                    <a:pt x="169" y="0"/>
                    <a:pt x="113" y="28"/>
                    <a:pt x="57" y="56"/>
                  </a:cubicBezTo>
                  <a:cubicBezTo>
                    <a:pt x="29" y="112"/>
                    <a:pt x="1" y="169"/>
                    <a:pt x="1" y="225"/>
                  </a:cubicBezTo>
                  <a:lnTo>
                    <a:pt x="1" y="5278"/>
                  </a:lnTo>
                  <a:cubicBezTo>
                    <a:pt x="1" y="5362"/>
                    <a:pt x="29" y="5419"/>
                    <a:pt x="57" y="5447"/>
                  </a:cubicBezTo>
                  <a:cubicBezTo>
                    <a:pt x="113" y="5503"/>
                    <a:pt x="169" y="5531"/>
                    <a:pt x="225" y="5531"/>
                  </a:cubicBezTo>
                  <a:lnTo>
                    <a:pt x="4774" y="5531"/>
                  </a:lnTo>
                  <a:cubicBezTo>
                    <a:pt x="4830" y="5531"/>
                    <a:pt x="4914" y="5503"/>
                    <a:pt x="4942" y="5447"/>
                  </a:cubicBezTo>
                  <a:cubicBezTo>
                    <a:pt x="4998" y="5419"/>
                    <a:pt x="5026" y="5362"/>
                    <a:pt x="5026" y="5278"/>
                  </a:cubicBezTo>
                  <a:lnTo>
                    <a:pt x="5026" y="225"/>
                  </a:lnTo>
                  <a:cubicBezTo>
                    <a:pt x="5026" y="169"/>
                    <a:pt x="4998" y="112"/>
                    <a:pt x="4942" y="56"/>
                  </a:cubicBezTo>
                  <a:cubicBezTo>
                    <a:pt x="4914" y="28"/>
                    <a:pt x="4830" y="0"/>
                    <a:pt x="47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5"/>
            <p:cNvSpPr/>
            <p:nvPr/>
          </p:nvSpPr>
          <p:spPr>
            <a:xfrm>
              <a:off x="4768750" y="3646400"/>
              <a:ext cx="113025" cy="357975"/>
            </a:xfrm>
            <a:custGeom>
              <a:rect b="b" l="l" r="r" t="t"/>
              <a:pathLst>
                <a:path extrusionOk="0" h="14319" w="4521">
                  <a:moveTo>
                    <a:pt x="0" y="0"/>
                  </a:moveTo>
                  <a:lnTo>
                    <a:pt x="0" y="14318"/>
                  </a:lnTo>
                  <a:lnTo>
                    <a:pt x="4520" y="14318"/>
                  </a:lnTo>
                  <a:lnTo>
                    <a:pt x="452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5"/>
            <p:cNvSpPr/>
            <p:nvPr/>
          </p:nvSpPr>
          <p:spPr>
            <a:xfrm>
              <a:off x="4762425" y="3640075"/>
              <a:ext cx="125650" cy="370600"/>
            </a:xfrm>
            <a:custGeom>
              <a:rect b="b" l="l" r="r" t="t"/>
              <a:pathLst>
                <a:path extrusionOk="0" h="14824" w="5026">
                  <a:moveTo>
                    <a:pt x="4549" y="478"/>
                  </a:moveTo>
                  <a:lnTo>
                    <a:pt x="4549" y="14347"/>
                  </a:lnTo>
                  <a:lnTo>
                    <a:pt x="478" y="14347"/>
                  </a:lnTo>
                  <a:lnTo>
                    <a:pt x="478" y="478"/>
                  </a:lnTo>
                  <a:close/>
                  <a:moveTo>
                    <a:pt x="0" y="0"/>
                  </a:moveTo>
                  <a:lnTo>
                    <a:pt x="0" y="253"/>
                  </a:lnTo>
                  <a:lnTo>
                    <a:pt x="0" y="14824"/>
                  </a:lnTo>
                  <a:lnTo>
                    <a:pt x="5026" y="14824"/>
                  </a:lnTo>
                  <a:lnTo>
                    <a:pt x="502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5"/>
            <p:cNvSpPr/>
            <p:nvPr/>
          </p:nvSpPr>
          <p:spPr>
            <a:xfrm>
              <a:off x="4673275" y="3320025"/>
              <a:ext cx="283600" cy="242875"/>
            </a:xfrm>
            <a:custGeom>
              <a:rect b="b" l="l" r="r" t="t"/>
              <a:pathLst>
                <a:path extrusionOk="0" h="9715" w="11344">
                  <a:moveTo>
                    <a:pt x="9403" y="365"/>
                  </a:moveTo>
                  <a:lnTo>
                    <a:pt x="10976" y="9263"/>
                  </a:lnTo>
                  <a:lnTo>
                    <a:pt x="10976" y="9263"/>
                  </a:lnTo>
                  <a:cubicBezTo>
                    <a:pt x="10495" y="9332"/>
                    <a:pt x="9998" y="9377"/>
                    <a:pt x="9546" y="9377"/>
                  </a:cubicBezTo>
                  <a:cubicBezTo>
                    <a:pt x="5167" y="9377"/>
                    <a:pt x="1292" y="6233"/>
                    <a:pt x="506" y="1769"/>
                  </a:cubicBezTo>
                  <a:cubicBezTo>
                    <a:pt x="406" y="1319"/>
                    <a:pt x="373" y="825"/>
                    <a:pt x="367" y="365"/>
                  </a:cubicBezTo>
                  <a:close/>
                  <a:moveTo>
                    <a:pt x="197" y="0"/>
                  </a:moveTo>
                  <a:cubicBezTo>
                    <a:pt x="141" y="0"/>
                    <a:pt x="85" y="28"/>
                    <a:pt x="57" y="56"/>
                  </a:cubicBezTo>
                  <a:cubicBezTo>
                    <a:pt x="29" y="84"/>
                    <a:pt x="1" y="141"/>
                    <a:pt x="1" y="197"/>
                  </a:cubicBezTo>
                  <a:cubicBezTo>
                    <a:pt x="1" y="730"/>
                    <a:pt x="57" y="1292"/>
                    <a:pt x="141" y="1853"/>
                  </a:cubicBezTo>
                  <a:cubicBezTo>
                    <a:pt x="955" y="6457"/>
                    <a:pt x="4998" y="9714"/>
                    <a:pt x="9546" y="9714"/>
                  </a:cubicBezTo>
                  <a:cubicBezTo>
                    <a:pt x="10080" y="9714"/>
                    <a:pt x="10641" y="9686"/>
                    <a:pt x="11203" y="9574"/>
                  </a:cubicBezTo>
                  <a:cubicBezTo>
                    <a:pt x="11259" y="9574"/>
                    <a:pt x="11287" y="9546"/>
                    <a:pt x="11315" y="9518"/>
                  </a:cubicBezTo>
                  <a:cubicBezTo>
                    <a:pt x="11343" y="9461"/>
                    <a:pt x="11343" y="9433"/>
                    <a:pt x="11343" y="9377"/>
                  </a:cubicBezTo>
                  <a:lnTo>
                    <a:pt x="9715" y="141"/>
                  </a:lnTo>
                  <a:cubicBezTo>
                    <a:pt x="9715" y="56"/>
                    <a:pt x="9631" y="0"/>
                    <a:pt x="954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5"/>
            <p:cNvSpPr/>
            <p:nvPr/>
          </p:nvSpPr>
          <p:spPr>
            <a:xfrm>
              <a:off x="4905600" y="3314400"/>
              <a:ext cx="197250" cy="245675"/>
            </a:xfrm>
            <a:custGeom>
              <a:rect b="b" l="l" r="r" t="t"/>
              <a:pathLst>
                <a:path extrusionOk="0" h="9827" w="7890">
                  <a:moveTo>
                    <a:pt x="501" y="816"/>
                  </a:moveTo>
                  <a:lnTo>
                    <a:pt x="7383" y="6206"/>
                  </a:lnTo>
                  <a:lnTo>
                    <a:pt x="7383" y="6206"/>
                  </a:lnTo>
                  <a:cubicBezTo>
                    <a:pt x="5953" y="7957"/>
                    <a:pt x="4238" y="9000"/>
                    <a:pt x="2020" y="9431"/>
                  </a:cubicBezTo>
                  <a:lnTo>
                    <a:pt x="2020" y="9431"/>
                  </a:lnTo>
                  <a:lnTo>
                    <a:pt x="501" y="816"/>
                  </a:lnTo>
                  <a:close/>
                  <a:moveTo>
                    <a:pt x="1" y="1"/>
                  </a:moveTo>
                  <a:lnTo>
                    <a:pt x="85" y="450"/>
                  </a:lnTo>
                  <a:lnTo>
                    <a:pt x="1741" y="9827"/>
                  </a:lnTo>
                  <a:lnTo>
                    <a:pt x="1910" y="9799"/>
                  </a:lnTo>
                  <a:cubicBezTo>
                    <a:pt x="4352" y="9378"/>
                    <a:pt x="6233" y="8227"/>
                    <a:pt x="7777" y="6289"/>
                  </a:cubicBezTo>
                  <a:lnTo>
                    <a:pt x="7890" y="614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5"/>
            <p:cNvSpPr/>
            <p:nvPr/>
          </p:nvSpPr>
          <p:spPr>
            <a:xfrm>
              <a:off x="4789800" y="3086300"/>
              <a:ext cx="361475" cy="386750"/>
            </a:xfrm>
            <a:custGeom>
              <a:rect b="b" l="l" r="r" t="t"/>
              <a:pathLst>
                <a:path extrusionOk="0" h="15470" w="14459">
                  <a:moveTo>
                    <a:pt x="4885" y="337"/>
                  </a:moveTo>
                  <a:cubicBezTo>
                    <a:pt x="8058" y="337"/>
                    <a:pt x="11146" y="1994"/>
                    <a:pt x="12831" y="4942"/>
                  </a:cubicBezTo>
                  <a:cubicBezTo>
                    <a:pt x="13701" y="6401"/>
                    <a:pt x="14094" y="7974"/>
                    <a:pt x="14094" y="9546"/>
                  </a:cubicBezTo>
                  <a:cubicBezTo>
                    <a:pt x="14094" y="11484"/>
                    <a:pt x="13483" y="13395"/>
                    <a:pt x="12237" y="15048"/>
                  </a:cubicBezTo>
                  <a:lnTo>
                    <a:pt x="12237" y="15048"/>
                  </a:lnTo>
                  <a:lnTo>
                    <a:pt x="5019" y="9422"/>
                  </a:lnTo>
                  <a:lnTo>
                    <a:pt x="442" y="1482"/>
                  </a:lnTo>
                  <a:lnTo>
                    <a:pt x="442" y="1482"/>
                  </a:lnTo>
                  <a:cubicBezTo>
                    <a:pt x="1856" y="702"/>
                    <a:pt x="3371" y="337"/>
                    <a:pt x="4885" y="337"/>
                  </a:cubicBezTo>
                  <a:close/>
                  <a:moveTo>
                    <a:pt x="4885" y="0"/>
                  </a:moveTo>
                  <a:cubicBezTo>
                    <a:pt x="3257" y="0"/>
                    <a:pt x="1629" y="393"/>
                    <a:pt x="113" y="1264"/>
                  </a:cubicBezTo>
                  <a:cubicBezTo>
                    <a:pt x="28" y="1320"/>
                    <a:pt x="0" y="1432"/>
                    <a:pt x="57" y="1516"/>
                  </a:cubicBezTo>
                  <a:lnTo>
                    <a:pt x="4745" y="9630"/>
                  </a:lnTo>
                  <a:lnTo>
                    <a:pt x="4773" y="9658"/>
                  </a:lnTo>
                  <a:lnTo>
                    <a:pt x="12157" y="15441"/>
                  </a:lnTo>
                  <a:cubicBezTo>
                    <a:pt x="12185" y="15470"/>
                    <a:pt x="12241" y="15470"/>
                    <a:pt x="12297" y="15470"/>
                  </a:cubicBezTo>
                  <a:cubicBezTo>
                    <a:pt x="12325" y="15470"/>
                    <a:pt x="12381" y="15441"/>
                    <a:pt x="12409" y="15413"/>
                  </a:cubicBezTo>
                  <a:cubicBezTo>
                    <a:pt x="13757" y="13673"/>
                    <a:pt x="14459" y="11623"/>
                    <a:pt x="14459" y="9546"/>
                  </a:cubicBezTo>
                  <a:cubicBezTo>
                    <a:pt x="14459" y="7917"/>
                    <a:pt x="14010" y="6289"/>
                    <a:pt x="13139" y="4773"/>
                  </a:cubicBezTo>
                  <a:cubicBezTo>
                    <a:pt x="11371" y="1713"/>
                    <a:pt x="8170" y="0"/>
                    <a:pt x="488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5"/>
            <p:cNvSpPr/>
            <p:nvPr/>
          </p:nvSpPr>
          <p:spPr>
            <a:xfrm>
              <a:off x="4797525" y="3210525"/>
              <a:ext cx="228825" cy="228125"/>
            </a:xfrm>
            <a:custGeom>
              <a:rect b="b" l="l" r="r" t="t"/>
              <a:pathLst>
                <a:path extrusionOk="0" h="9125" w="9153">
                  <a:moveTo>
                    <a:pt x="4576" y="1"/>
                  </a:moveTo>
                  <a:cubicBezTo>
                    <a:pt x="2050" y="1"/>
                    <a:pt x="0" y="2050"/>
                    <a:pt x="0" y="4577"/>
                  </a:cubicBezTo>
                  <a:cubicBezTo>
                    <a:pt x="0" y="7075"/>
                    <a:pt x="2050" y="9125"/>
                    <a:pt x="4576" y="9125"/>
                  </a:cubicBezTo>
                  <a:cubicBezTo>
                    <a:pt x="7103" y="9125"/>
                    <a:pt x="9153" y="7075"/>
                    <a:pt x="9153" y="4577"/>
                  </a:cubicBezTo>
                  <a:cubicBezTo>
                    <a:pt x="9153" y="2050"/>
                    <a:pt x="7103" y="1"/>
                    <a:pt x="45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5"/>
            <p:cNvSpPr/>
            <p:nvPr/>
          </p:nvSpPr>
          <p:spPr>
            <a:xfrm>
              <a:off x="4793300" y="3206325"/>
              <a:ext cx="237250" cy="236550"/>
            </a:xfrm>
            <a:custGeom>
              <a:rect b="b" l="l" r="r" t="t"/>
              <a:pathLst>
                <a:path extrusionOk="0" h="9462" w="9490">
                  <a:moveTo>
                    <a:pt x="4745" y="337"/>
                  </a:moveTo>
                  <a:cubicBezTo>
                    <a:pt x="5953" y="337"/>
                    <a:pt x="7047" y="842"/>
                    <a:pt x="7862" y="1628"/>
                  </a:cubicBezTo>
                  <a:cubicBezTo>
                    <a:pt x="8648" y="2415"/>
                    <a:pt x="9125" y="3510"/>
                    <a:pt x="9125" y="4745"/>
                  </a:cubicBezTo>
                  <a:cubicBezTo>
                    <a:pt x="9125" y="5952"/>
                    <a:pt x="8648" y="7047"/>
                    <a:pt x="7862" y="7833"/>
                  </a:cubicBezTo>
                  <a:cubicBezTo>
                    <a:pt x="7047" y="8619"/>
                    <a:pt x="5953" y="9124"/>
                    <a:pt x="4745" y="9124"/>
                  </a:cubicBezTo>
                  <a:cubicBezTo>
                    <a:pt x="3538" y="9124"/>
                    <a:pt x="2443" y="8619"/>
                    <a:pt x="1629" y="7833"/>
                  </a:cubicBezTo>
                  <a:cubicBezTo>
                    <a:pt x="843" y="7047"/>
                    <a:pt x="366" y="5952"/>
                    <a:pt x="366" y="4745"/>
                  </a:cubicBezTo>
                  <a:cubicBezTo>
                    <a:pt x="366" y="3510"/>
                    <a:pt x="843" y="2415"/>
                    <a:pt x="1629" y="1628"/>
                  </a:cubicBezTo>
                  <a:cubicBezTo>
                    <a:pt x="2443" y="842"/>
                    <a:pt x="3538" y="337"/>
                    <a:pt x="4745" y="337"/>
                  </a:cubicBezTo>
                  <a:close/>
                  <a:moveTo>
                    <a:pt x="4745" y="0"/>
                  </a:moveTo>
                  <a:cubicBezTo>
                    <a:pt x="2134" y="0"/>
                    <a:pt x="1" y="2106"/>
                    <a:pt x="1" y="4745"/>
                  </a:cubicBezTo>
                  <a:cubicBezTo>
                    <a:pt x="1" y="7356"/>
                    <a:pt x="2134" y="9461"/>
                    <a:pt x="4745" y="9461"/>
                  </a:cubicBezTo>
                  <a:cubicBezTo>
                    <a:pt x="7356" y="9461"/>
                    <a:pt x="9490" y="7356"/>
                    <a:pt x="9490" y="4745"/>
                  </a:cubicBezTo>
                  <a:cubicBezTo>
                    <a:pt x="9490" y="2106"/>
                    <a:pt x="7356" y="0"/>
                    <a:pt x="47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5"/>
            <p:cNvSpPr/>
            <p:nvPr/>
          </p:nvSpPr>
          <p:spPr>
            <a:xfrm>
              <a:off x="5243200" y="424227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5"/>
            <p:cNvSpPr/>
            <p:nvPr/>
          </p:nvSpPr>
          <p:spPr>
            <a:xfrm>
              <a:off x="5243200" y="429000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5"/>
            <p:cNvSpPr/>
            <p:nvPr/>
          </p:nvSpPr>
          <p:spPr>
            <a:xfrm>
              <a:off x="5243200" y="4337025"/>
              <a:ext cx="278675" cy="11950"/>
            </a:xfrm>
            <a:custGeom>
              <a:rect b="b" l="l" r="r" t="t"/>
              <a:pathLst>
                <a:path extrusionOk="0" h="478" w="11147">
                  <a:moveTo>
                    <a:pt x="1" y="1"/>
                  </a:moveTo>
                  <a:lnTo>
                    <a:pt x="1" y="478"/>
                  </a:lnTo>
                  <a:lnTo>
                    <a:pt x="11146" y="478"/>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5"/>
            <p:cNvSpPr/>
            <p:nvPr/>
          </p:nvSpPr>
          <p:spPr>
            <a:xfrm>
              <a:off x="5243200" y="4384750"/>
              <a:ext cx="278675" cy="11250"/>
            </a:xfrm>
            <a:custGeom>
              <a:rect b="b" l="l" r="r" t="t"/>
              <a:pathLst>
                <a:path extrusionOk="0" h="450" w="11147">
                  <a:moveTo>
                    <a:pt x="1" y="1"/>
                  </a:moveTo>
                  <a:lnTo>
                    <a:pt x="1" y="450"/>
                  </a:lnTo>
                  <a:lnTo>
                    <a:pt x="11146" y="450"/>
                  </a:lnTo>
                  <a:lnTo>
                    <a:pt x="1114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5"/>
            <p:cNvSpPr/>
            <p:nvPr/>
          </p:nvSpPr>
          <p:spPr>
            <a:xfrm>
              <a:off x="5568175" y="3960825"/>
              <a:ext cx="277950" cy="389575"/>
            </a:xfrm>
            <a:custGeom>
              <a:rect b="b" l="l" r="r" t="t"/>
              <a:pathLst>
                <a:path extrusionOk="0" h="15583" w="11118">
                  <a:moveTo>
                    <a:pt x="10669" y="1"/>
                  </a:moveTo>
                  <a:lnTo>
                    <a:pt x="10669" y="15105"/>
                  </a:lnTo>
                  <a:lnTo>
                    <a:pt x="0" y="15105"/>
                  </a:lnTo>
                  <a:lnTo>
                    <a:pt x="0" y="15582"/>
                  </a:lnTo>
                  <a:lnTo>
                    <a:pt x="11118" y="15582"/>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5"/>
            <p:cNvSpPr/>
            <p:nvPr/>
          </p:nvSpPr>
          <p:spPr>
            <a:xfrm>
              <a:off x="1997775" y="759600"/>
              <a:ext cx="2480425" cy="1965250"/>
            </a:xfrm>
            <a:custGeom>
              <a:rect b="b" l="l" r="r" t="t"/>
              <a:pathLst>
                <a:path extrusionOk="0" h="78610" w="99217">
                  <a:moveTo>
                    <a:pt x="0" y="1"/>
                  </a:moveTo>
                  <a:lnTo>
                    <a:pt x="0" y="78610"/>
                  </a:lnTo>
                  <a:lnTo>
                    <a:pt x="99216" y="78610"/>
                  </a:lnTo>
                  <a:lnTo>
                    <a:pt x="99216" y="4380"/>
                  </a:lnTo>
                  <a:lnTo>
                    <a:pt x="26839" y="4380"/>
                  </a:lnTo>
                  <a:lnTo>
                    <a:pt x="2408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5"/>
            <p:cNvSpPr/>
            <p:nvPr/>
          </p:nvSpPr>
          <p:spPr>
            <a:xfrm>
              <a:off x="2016000" y="918925"/>
              <a:ext cx="2445350" cy="1766625"/>
            </a:xfrm>
            <a:custGeom>
              <a:rect b="b" l="l" r="r" t="t"/>
              <a:pathLst>
                <a:path extrusionOk="0" h="70665" w="97814">
                  <a:moveTo>
                    <a:pt x="1" y="1"/>
                  </a:moveTo>
                  <a:lnTo>
                    <a:pt x="1" y="70665"/>
                  </a:lnTo>
                  <a:lnTo>
                    <a:pt x="97813" y="70665"/>
                  </a:lnTo>
                  <a:lnTo>
                    <a:pt x="97813"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5"/>
            <p:cNvSpPr/>
            <p:nvPr/>
          </p:nvSpPr>
          <p:spPr>
            <a:xfrm>
              <a:off x="4417100" y="924550"/>
              <a:ext cx="38625" cy="1064750"/>
            </a:xfrm>
            <a:custGeom>
              <a:rect b="b" l="l" r="r" t="t"/>
              <a:pathLst>
                <a:path extrusionOk="0" h="42590" w="1545">
                  <a:moveTo>
                    <a:pt x="1" y="0"/>
                  </a:moveTo>
                  <a:lnTo>
                    <a:pt x="1" y="42590"/>
                  </a:lnTo>
                  <a:lnTo>
                    <a:pt x="1545" y="42590"/>
                  </a:lnTo>
                  <a:lnTo>
                    <a:pt x="1545" y="0"/>
                  </a:ln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5"/>
            <p:cNvSpPr/>
            <p:nvPr/>
          </p:nvSpPr>
          <p:spPr>
            <a:xfrm>
              <a:off x="4417100" y="1989275"/>
              <a:ext cx="38625" cy="689975"/>
            </a:xfrm>
            <a:custGeom>
              <a:rect b="b" l="l" r="r" t="t"/>
              <a:pathLst>
                <a:path extrusionOk="0" h="27599" w="1545">
                  <a:moveTo>
                    <a:pt x="1" y="1"/>
                  </a:moveTo>
                  <a:lnTo>
                    <a:pt x="1" y="27598"/>
                  </a:lnTo>
                  <a:lnTo>
                    <a:pt x="1545" y="27598"/>
                  </a:lnTo>
                  <a:lnTo>
                    <a:pt x="1545" y="1"/>
                  </a:lnTo>
                  <a:close/>
                </a:path>
              </a:pathLst>
            </a:custGeom>
            <a:solidFill>
              <a:srgbClr val="B0B0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5"/>
            <p:cNvSpPr/>
            <p:nvPr/>
          </p:nvSpPr>
          <p:spPr>
            <a:xfrm>
              <a:off x="2006175" y="895050"/>
              <a:ext cx="2458675" cy="96200"/>
            </a:xfrm>
            <a:custGeom>
              <a:rect b="b" l="l" r="r" t="t"/>
              <a:pathLst>
                <a:path extrusionOk="0" h="3848" w="98347">
                  <a:moveTo>
                    <a:pt x="1" y="1"/>
                  </a:moveTo>
                  <a:lnTo>
                    <a:pt x="1" y="3847"/>
                  </a:lnTo>
                  <a:lnTo>
                    <a:pt x="98347" y="3847"/>
                  </a:lnTo>
                  <a:lnTo>
                    <a:pt x="9834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5"/>
            <p:cNvSpPr/>
            <p:nvPr/>
          </p:nvSpPr>
          <p:spPr>
            <a:xfrm>
              <a:off x="2000575" y="889450"/>
              <a:ext cx="2469900" cy="107400"/>
            </a:xfrm>
            <a:custGeom>
              <a:rect b="b" l="l" r="r" t="t"/>
              <a:pathLst>
                <a:path extrusionOk="0" h="4296" w="98796">
                  <a:moveTo>
                    <a:pt x="98346" y="450"/>
                  </a:moveTo>
                  <a:lnTo>
                    <a:pt x="98346" y="3847"/>
                  </a:lnTo>
                  <a:lnTo>
                    <a:pt x="478" y="3847"/>
                  </a:lnTo>
                  <a:lnTo>
                    <a:pt x="478" y="450"/>
                  </a:lnTo>
                  <a:close/>
                  <a:moveTo>
                    <a:pt x="0" y="0"/>
                  </a:moveTo>
                  <a:lnTo>
                    <a:pt x="0" y="4296"/>
                  </a:lnTo>
                  <a:lnTo>
                    <a:pt x="98795" y="4296"/>
                  </a:lnTo>
                  <a:lnTo>
                    <a:pt x="98795" y="4071"/>
                  </a:lnTo>
                  <a:lnTo>
                    <a:pt x="98795"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5"/>
            <p:cNvSpPr/>
            <p:nvPr/>
          </p:nvSpPr>
          <p:spPr>
            <a:xfrm>
              <a:off x="2010400" y="913300"/>
              <a:ext cx="2457275" cy="1777875"/>
            </a:xfrm>
            <a:custGeom>
              <a:rect b="b" l="l" r="r" t="t"/>
              <a:pathLst>
                <a:path extrusionOk="0" h="71115" w="98291">
                  <a:moveTo>
                    <a:pt x="97813" y="450"/>
                  </a:moveTo>
                  <a:lnTo>
                    <a:pt x="97813" y="70637"/>
                  </a:lnTo>
                  <a:lnTo>
                    <a:pt x="450" y="70637"/>
                  </a:lnTo>
                  <a:lnTo>
                    <a:pt x="450" y="450"/>
                  </a:lnTo>
                  <a:close/>
                  <a:moveTo>
                    <a:pt x="225" y="1"/>
                  </a:moveTo>
                  <a:cubicBezTo>
                    <a:pt x="169" y="1"/>
                    <a:pt x="113" y="29"/>
                    <a:pt x="57" y="57"/>
                  </a:cubicBezTo>
                  <a:cubicBezTo>
                    <a:pt x="28" y="113"/>
                    <a:pt x="0" y="169"/>
                    <a:pt x="0" y="226"/>
                  </a:cubicBezTo>
                  <a:lnTo>
                    <a:pt x="0" y="70890"/>
                  </a:lnTo>
                  <a:cubicBezTo>
                    <a:pt x="0" y="70946"/>
                    <a:pt x="28" y="71002"/>
                    <a:pt x="57" y="71030"/>
                  </a:cubicBezTo>
                  <a:cubicBezTo>
                    <a:pt x="113" y="71086"/>
                    <a:pt x="169" y="71114"/>
                    <a:pt x="225" y="71114"/>
                  </a:cubicBezTo>
                  <a:lnTo>
                    <a:pt x="98037" y="71114"/>
                  </a:lnTo>
                  <a:cubicBezTo>
                    <a:pt x="98122" y="71114"/>
                    <a:pt x="98178" y="71086"/>
                    <a:pt x="98206" y="71030"/>
                  </a:cubicBezTo>
                  <a:cubicBezTo>
                    <a:pt x="98262" y="71002"/>
                    <a:pt x="98290" y="70946"/>
                    <a:pt x="98290" y="70890"/>
                  </a:cubicBezTo>
                  <a:lnTo>
                    <a:pt x="98290" y="226"/>
                  </a:lnTo>
                  <a:cubicBezTo>
                    <a:pt x="98290" y="169"/>
                    <a:pt x="98262" y="113"/>
                    <a:pt x="98206" y="57"/>
                  </a:cubicBezTo>
                  <a:cubicBezTo>
                    <a:pt x="98178" y="29"/>
                    <a:pt x="98122" y="1"/>
                    <a:pt x="98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5"/>
            <p:cNvSpPr/>
            <p:nvPr/>
          </p:nvSpPr>
          <p:spPr>
            <a:xfrm>
              <a:off x="3103900" y="1053675"/>
              <a:ext cx="201475" cy="30225"/>
            </a:xfrm>
            <a:custGeom>
              <a:rect b="b" l="l" r="r" t="t"/>
              <a:pathLst>
                <a:path extrusionOk="0" h="1209" w="8059">
                  <a:moveTo>
                    <a:pt x="618" y="1"/>
                  </a:moveTo>
                  <a:cubicBezTo>
                    <a:pt x="282" y="1"/>
                    <a:pt x="1" y="254"/>
                    <a:pt x="1" y="590"/>
                  </a:cubicBezTo>
                  <a:cubicBezTo>
                    <a:pt x="1" y="927"/>
                    <a:pt x="282" y="1208"/>
                    <a:pt x="618" y="1208"/>
                  </a:cubicBezTo>
                  <a:lnTo>
                    <a:pt x="7441" y="1208"/>
                  </a:lnTo>
                  <a:cubicBezTo>
                    <a:pt x="7778" y="1208"/>
                    <a:pt x="8058" y="927"/>
                    <a:pt x="8058" y="590"/>
                  </a:cubicBezTo>
                  <a:cubicBezTo>
                    <a:pt x="8058" y="254"/>
                    <a:pt x="7778" y="1"/>
                    <a:pt x="7441"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5"/>
            <p:cNvSpPr/>
            <p:nvPr/>
          </p:nvSpPr>
          <p:spPr>
            <a:xfrm>
              <a:off x="3446425" y="1053675"/>
              <a:ext cx="200750" cy="30225"/>
            </a:xfrm>
            <a:custGeom>
              <a:rect b="b" l="l" r="r" t="t"/>
              <a:pathLst>
                <a:path extrusionOk="0" h="1209" w="8030">
                  <a:moveTo>
                    <a:pt x="590" y="1"/>
                  </a:moveTo>
                  <a:cubicBezTo>
                    <a:pt x="253" y="1"/>
                    <a:pt x="0" y="254"/>
                    <a:pt x="0" y="590"/>
                  </a:cubicBezTo>
                  <a:cubicBezTo>
                    <a:pt x="0" y="927"/>
                    <a:pt x="253" y="1208"/>
                    <a:pt x="590" y="1208"/>
                  </a:cubicBezTo>
                  <a:lnTo>
                    <a:pt x="7440" y="1208"/>
                  </a:lnTo>
                  <a:cubicBezTo>
                    <a:pt x="7777" y="1208"/>
                    <a:pt x="8030" y="927"/>
                    <a:pt x="8030" y="590"/>
                  </a:cubicBezTo>
                  <a:cubicBezTo>
                    <a:pt x="8030"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5"/>
            <p:cNvSpPr/>
            <p:nvPr/>
          </p:nvSpPr>
          <p:spPr>
            <a:xfrm>
              <a:off x="3788225" y="1053675"/>
              <a:ext cx="201475" cy="30225"/>
            </a:xfrm>
            <a:custGeom>
              <a:rect b="b" l="l" r="r" t="t"/>
              <a:pathLst>
                <a:path extrusionOk="0" h="1209" w="8059">
                  <a:moveTo>
                    <a:pt x="618" y="1"/>
                  </a:moveTo>
                  <a:cubicBezTo>
                    <a:pt x="281" y="1"/>
                    <a:pt x="1" y="254"/>
                    <a:pt x="1" y="590"/>
                  </a:cubicBezTo>
                  <a:cubicBezTo>
                    <a:pt x="1" y="927"/>
                    <a:pt x="281" y="1208"/>
                    <a:pt x="618"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5"/>
            <p:cNvSpPr/>
            <p:nvPr/>
          </p:nvSpPr>
          <p:spPr>
            <a:xfrm>
              <a:off x="4130750" y="1053675"/>
              <a:ext cx="201450" cy="30225"/>
            </a:xfrm>
            <a:custGeom>
              <a:rect b="b" l="l" r="r" t="t"/>
              <a:pathLst>
                <a:path extrusionOk="0" h="1209" w="8058">
                  <a:moveTo>
                    <a:pt x="590" y="1"/>
                  </a:moveTo>
                  <a:cubicBezTo>
                    <a:pt x="253" y="1"/>
                    <a:pt x="0" y="254"/>
                    <a:pt x="0" y="590"/>
                  </a:cubicBezTo>
                  <a:cubicBezTo>
                    <a:pt x="0" y="927"/>
                    <a:pt x="253" y="1208"/>
                    <a:pt x="590" y="1208"/>
                  </a:cubicBezTo>
                  <a:lnTo>
                    <a:pt x="7440" y="1208"/>
                  </a:lnTo>
                  <a:cubicBezTo>
                    <a:pt x="7777" y="1208"/>
                    <a:pt x="8058" y="927"/>
                    <a:pt x="8058" y="590"/>
                  </a:cubicBezTo>
                  <a:cubicBezTo>
                    <a:pt x="8058" y="254"/>
                    <a:pt x="7777" y="1"/>
                    <a:pt x="7440" y="1"/>
                  </a:cubicBezTo>
                  <a:close/>
                </a:path>
              </a:pathLst>
            </a:custGeom>
            <a:solidFill>
              <a:srgbClr val="D4D4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5"/>
            <p:cNvSpPr/>
            <p:nvPr/>
          </p:nvSpPr>
          <p:spPr>
            <a:xfrm>
              <a:off x="2149375" y="1931025"/>
              <a:ext cx="2203175" cy="5625"/>
            </a:xfrm>
            <a:custGeom>
              <a:rect b="b" l="l" r="r" t="t"/>
              <a:pathLst>
                <a:path extrusionOk="0" h="225" w="88127">
                  <a:moveTo>
                    <a:pt x="0" y="0"/>
                  </a:moveTo>
                  <a:lnTo>
                    <a:pt x="0" y="225"/>
                  </a:lnTo>
                  <a:lnTo>
                    <a:pt x="88127" y="225"/>
                  </a:lnTo>
                  <a:lnTo>
                    <a:pt x="881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5"/>
            <p:cNvSpPr/>
            <p:nvPr/>
          </p:nvSpPr>
          <p:spPr>
            <a:xfrm>
              <a:off x="21465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5"/>
            <p:cNvSpPr/>
            <p:nvPr/>
          </p:nvSpPr>
          <p:spPr>
            <a:xfrm>
              <a:off x="24217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5"/>
            <p:cNvSpPr/>
            <p:nvPr/>
          </p:nvSpPr>
          <p:spPr>
            <a:xfrm>
              <a:off x="26975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5"/>
            <p:cNvSpPr/>
            <p:nvPr/>
          </p:nvSpPr>
          <p:spPr>
            <a:xfrm>
              <a:off x="29726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5"/>
            <p:cNvSpPr/>
            <p:nvPr/>
          </p:nvSpPr>
          <p:spPr>
            <a:xfrm>
              <a:off x="32478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5"/>
            <p:cNvSpPr/>
            <p:nvPr/>
          </p:nvSpPr>
          <p:spPr>
            <a:xfrm>
              <a:off x="3523625"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5"/>
            <p:cNvSpPr/>
            <p:nvPr/>
          </p:nvSpPr>
          <p:spPr>
            <a:xfrm>
              <a:off x="3798750" y="1916975"/>
              <a:ext cx="5650" cy="16875"/>
            </a:xfrm>
            <a:custGeom>
              <a:rect b="b" l="l" r="r" t="t"/>
              <a:pathLst>
                <a:path extrusionOk="0" h="675" w="226">
                  <a:moveTo>
                    <a:pt x="1" y="1"/>
                  </a:moveTo>
                  <a:lnTo>
                    <a:pt x="1"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5"/>
            <p:cNvSpPr/>
            <p:nvPr/>
          </p:nvSpPr>
          <p:spPr>
            <a:xfrm>
              <a:off x="4073900" y="1916975"/>
              <a:ext cx="6325" cy="16875"/>
            </a:xfrm>
            <a:custGeom>
              <a:rect b="b" l="l" r="r" t="t"/>
              <a:pathLst>
                <a:path extrusionOk="0" h="675" w="253">
                  <a:moveTo>
                    <a:pt x="0" y="1"/>
                  </a:moveTo>
                  <a:lnTo>
                    <a:pt x="0" y="675"/>
                  </a:lnTo>
                  <a:lnTo>
                    <a:pt x="253" y="675"/>
                  </a:lnTo>
                  <a:lnTo>
                    <a:pt x="2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5"/>
            <p:cNvSpPr/>
            <p:nvPr/>
          </p:nvSpPr>
          <p:spPr>
            <a:xfrm>
              <a:off x="4349725" y="1916975"/>
              <a:ext cx="5650" cy="16875"/>
            </a:xfrm>
            <a:custGeom>
              <a:rect b="b" l="l" r="r" t="t"/>
              <a:pathLst>
                <a:path extrusionOk="0" h="675" w="226">
                  <a:moveTo>
                    <a:pt x="0" y="1"/>
                  </a:moveTo>
                  <a:lnTo>
                    <a:pt x="0" y="675"/>
                  </a:lnTo>
                  <a:lnTo>
                    <a:pt x="225" y="675"/>
                  </a:lnTo>
                  <a:lnTo>
                    <a:pt x="22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5"/>
            <p:cNvSpPr/>
            <p:nvPr/>
          </p:nvSpPr>
          <p:spPr>
            <a:xfrm>
              <a:off x="2274300" y="1744725"/>
              <a:ext cx="301125" cy="108725"/>
            </a:xfrm>
            <a:custGeom>
              <a:rect b="b" l="l" r="r" t="t"/>
              <a:pathLst>
                <a:path extrusionOk="0" h="4349" w="12045">
                  <a:moveTo>
                    <a:pt x="11502" y="0"/>
                  </a:moveTo>
                  <a:cubicBezTo>
                    <a:pt x="11467" y="0"/>
                    <a:pt x="11432" y="4"/>
                    <a:pt x="11399" y="13"/>
                  </a:cubicBezTo>
                  <a:lnTo>
                    <a:pt x="365" y="3438"/>
                  </a:lnTo>
                  <a:cubicBezTo>
                    <a:pt x="141" y="3494"/>
                    <a:pt x="0" y="3775"/>
                    <a:pt x="57" y="4027"/>
                  </a:cubicBezTo>
                  <a:cubicBezTo>
                    <a:pt x="128" y="4218"/>
                    <a:pt x="322" y="4348"/>
                    <a:pt x="534" y="4348"/>
                  </a:cubicBezTo>
                  <a:cubicBezTo>
                    <a:pt x="571" y="4348"/>
                    <a:pt x="608" y="4344"/>
                    <a:pt x="646" y="4336"/>
                  </a:cubicBezTo>
                  <a:lnTo>
                    <a:pt x="11680" y="911"/>
                  </a:lnTo>
                  <a:cubicBezTo>
                    <a:pt x="11904" y="827"/>
                    <a:pt x="12045" y="574"/>
                    <a:pt x="11988" y="321"/>
                  </a:cubicBezTo>
                  <a:cubicBezTo>
                    <a:pt x="11917" y="130"/>
                    <a:pt x="11703" y="0"/>
                    <a:pt x="1150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5"/>
            <p:cNvSpPr/>
            <p:nvPr/>
          </p:nvSpPr>
          <p:spPr>
            <a:xfrm>
              <a:off x="2549425" y="1557275"/>
              <a:ext cx="301825" cy="210775"/>
            </a:xfrm>
            <a:custGeom>
              <a:rect b="b" l="l" r="r" t="t"/>
              <a:pathLst>
                <a:path extrusionOk="0" h="8431" w="12073">
                  <a:moveTo>
                    <a:pt x="11555" y="1"/>
                  </a:moveTo>
                  <a:cubicBezTo>
                    <a:pt x="11459" y="1"/>
                    <a:pt x="11364" y="32"/>
                    <a:pt x="11287" y="99"/>
                  </a:cubicBezTo>
                  <a:lnTo>
                    <a:pt x="253" y="7595"/>
                  </a:lnTo>
                  <a:cubicBezTo>
                    <a:pt x="57" y="7735"/>
                    <a:pt x="1" y="8016"/>
                    <a:pt x="141" y="8240"/>
                  </a:cubicBezTo>
                  <a:cubicBezTo>
                    <a:pt x="229" y="8363"/>
                    <a:pt x="370" y="8431"/>
                    <a:pt x="519" y="8431"/>
                  </a:cubicBezTo>
                  <a:cubicBezTo>
                    <a:pt x="609" y="8431"/>
                    <a:pt x="702" y="8406"/>
                    <a:pt x="787" y="8353"/>
                  </a:cubicBezTo>
                  <a:lnTo>
                    <a:pt x="11792" y="857"/>
                  </a:lnTo>
                  <a:cubicBezTo>
                    <a:pt x="12017" y="716"/>
                    <a:pt x="12073" y="436"/>
                    <a:pt x="11933" y="211"/>
                  </a:cubicBezTo>
                  <a:cubicBezTo>
                    <a:pt x="11848" y="75"/>
                    <a:pt x="11701" y="1"/>
                    <a:pt x="115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5"/>
            <p:cNvSpPr/>
            <p:nvPr/>
          </p:nvSpPr>
          <p:spPr>
            <a:xfrm>
              <a:off x="2824575" y="1301875"/>
              <a:ext cx="301825" cy="278950"/>
            </a:xfrm>
            <a:custGeom>
              <a:rect b="b" l="l" r="r" t="t"/>
              <a:pathLst>
                <a:path extrusionOk="0" h="11158" w="12073">
                  <a:moveTo>
                    <a:pt x="11550" y="1"/>
                  </a:moveTo>
                  <a:cubicBezTo>
                    <a:pt x="11438" y="1"/>
                    <a:pt x="11324" y="43"/>
                    <a:pt x="11230" y="124"/>
                  </a:cubicBezTo>
                  <a:lnTo>
                    <a:pt x="225" y="10343"/>
                  </a:lnTo>
                  <a:cubicBezTo>
                    <a:pt x="28" y="10511"/>
                    <a:pt x="0" y="10820"/>
                    <a:pt x="197" y="11017"/>
                  </a:cubicBezTo>
                  <a:cubicBezTo>
                    <a:pt x="288" y="11108"/>
                    <a:pt x="412" y="11158"/>
                    <a:pt x="538" y="11158"/>
                  </a:cubicBezTo>
                  <a:cubicBezTo>
                    <a:pt x="644" y="11158"/>
                    <a:pt x="752" y="11122"/>
                    <a:pt x="842" y="11045"/>
                  </a:cubicBezTo>
                  <a:lnTo>
                    <a:pt x="11876" y="826"/>
                  </a:lnTo>
                  <a:cubicBezTo>
                    <a:pt x="12044" y="629"/>
                    <a:pt x="12072" y="348"/>
                    <a:pt x="11876" y="152"/>
                  </a:cubicBezTo>
                  <a:cubicBezTo>
                    <a:pt x="11788" y="50"/>
                    <a:pt x="11670" y="1"/>
                    <a:pt x="1155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5"/>
            <p:cNvSpPr/>
            <p:nvPr/>
          </p:nvSpPr>
          <p:spPr>
            <a:xfrm>
              <a:off x="3101100" y="1276175"/>
              <a:ext cx="299725" cy="49225"/>
            </a:xfrm>
            <a:custGeom>
              <a:rect b="b" l="l" r="r" t="t"/>
              <a:pathLst>
                <a:path extrusionOk="0" h="1969" w="11989">
                  <a:moveTo>
                    <a:pt x="11455" y="1"/>
                  </a:moveTo>
                  <a:lnTo>
                    <a:pt x="450" y="1039"/>
                  </a:lnTo>
                  <a:cubicBezTo>
                    <a:pt x="197" y="1067"/>
                    <a:pt x="1" y="1292"/>
                    <a:pt x="29" y="1545"/>
                  </a:cubicBezTo>
                  <a:cubicBezTo>
                    <a:pt x="55" y="1781"/>
                    <a:pt x="253" y="1968"/>
                    <a:pt x="486" y="1968"/>
                  </a:cubicBezTo>
                  <a:cubicBezTo>
                    <a:pt x="502" y="1968"/>
                    <a:pt x="518" y="1968"/>
                    <a:pt x="534" y="1966"/>
                  </a:cubicBezTo>
                  <a:lnTo>
                    <a:pt x="11539" y="955"/>
                  </a:lnTo>
                  <a:cubicBezTo>
                    <a:pt x="11792" y="927"/>
                    <a:pt x="11988" y="702"/>
                    <a:pt x="11960" y="422"/>
                  </a:cubicBezTo>
                  <a:cubicBezTo>
                    <a:pt x="11932" y="169"/>
                    <a:pt x="11708" y="1"/>
                    <a:pt x="1145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5"/>
            <p:cNvSpPr/>
            <p:nvPr/>
          </p:nvSpPr>
          <p:spPr>
            <a:xfrm>
              <a:off x="3375525" y="1276375"/>
              <a:ext cx="301825" cy="210900"/>
            </a:xfrm>
            <a:custGeom>
              <a:rect b="b" l="l" r="r" t="t"/>
              <a:pathLst>
                <a:path extrusionOk="0" h="8436" w="12073">
                  <a:moveTo>
                    <a:pt x="527" y="0"/>
                  </a:moveTo>
                  <a:cubicBezTo>
                    <a:pt x="375" y="0"/>
                    <a:pt x="230" y="75"/>
                    <a:pt x="141" y="217"/>
                  </a:cubicBezTo>
                  <a:cubicBezTo>
                    <a:pt x="1" y="414"/>
                    <a:pt x="57" y="723"/>
                    <a:pt x="253" y="863"/>
                  </a:cubicBezTo>
                  <a:lnTo>
                    <a:pt x="11287" y="8359"/>
                  </a:lnTo>
                  <a:cubicBezTo>
                    <a:pt x="11359" y="8410"/>
                    <a:pt x="11446" y="8435"/>
                    <a:pt x="11534" y="8435"/>
                  </a:cubicBezTo>
                  <a:cubicBezTo>
                    <a:pt x="11687" y="8435"/>
                    <a:pt x="11844" y="8361"/>
                    <a:pt x="11933" y="8218"/>
                  </a:cubicBezTo>
                  <a:cubicBezTo>
                    <a:pt x="12073" y="8022"/>
                    <a:pt x="12017" y="7713"/>
                    <a:pt x="11792" y="7573"/>
                  </a:cubicBezTo>
                  <a:lnTo>
                    <a:pt x="787" y="77"/>
                  </a:lnTo>
                  <a:cubicBezTo>
                    <a:pt x="704" y="25"/>
                    <a:pt x="615" y="0"/>
                    <a:pt x="52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5"/>
            <p:cNvSpPr/>
            <p:nvPr/>
          </p:nvSpPr>
          <p:spPr>
            <a:xfrm>
              <a:off x="3650675" y="1463775"/>
              <a:ext cx="301825" cy="202300"/>
            </a:xfrm>
            <a:custGeom>
              <a:rect b="b" l="l" r="r" t="t"/>
              <a:pathLst>
                <a:path extrusionOk="0" h="8092" w="12073">
                  <a:moveTo>
                    <a:pt x="526" y="0"/>
                  </a:moveTo>
                  <a:cubicBezTo>
                    <a:pt x="374" y="0"/>
                    <a:pt x="229" y="75"/>
                    <a:pt x="140" y="217"/>
                  </a:cubicBezTo>
                  <a:cubicBezTo>
                    <a:pt x="0" y="442"/>
                    <a:pt x="56" y="722"/>
                    <a:pt x="281" y="863"/>
                  </a:cubicBezTo>
                  <a:lnTo>
                    <a:pt x="11286" y="8022"/>
                  </a:lnTo>
                  <a:cubicBezTo>
                    <a:pt x="11363" y="8070"/>
                    <a:pt x="11446" y="8092"/>
                    <a:pt x="11528" y="8092"/>
                  </a:cubicBezTo>
                  <a:cubicBezTo>
                    <a:pt x="11686" y="8092"/>
                    <a:pt x="11839" y="8011"/>
                    <a:pt x="11932" y="7882"/>
                  </a:cubicBezTo>
                  <a:cubicBezTo>
                    <a:pt x="12072" y="7657"/>
                    <a:pt x="12016" y="7376"/>
                    <a:pt x="11791" y="7236"/>
                  </a:cubicBezTo>
                  <a:lnTo>
                    <a:pt x="786" y="77"/>
                  </a:lnTo>
                  <a:cubicBezTo>
                    <a:pt x="704" y="25"/>
                    <a:pt x="614" y="0"/>
                    <a:pt x="5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5"/>
            <p:cNvSpPr/>
            <p:nvPr/>
          </p:nvSpPr>
          <p:spPr>
            <a:xfrm>
              <a:off x="3925800" y="1267900"/>
              <a:ext cx="301825" cy="398225"/>
            </a:xfrm>
            <a:custGeom>
              <a:rect b="b" l="l" r="r" t="t"/>
              <a:pathLst>
                <a:path extrusionOk="0" h="15929" w="12073">
                  <a:moveTo>
                    <a:pt x="11572" y="1"/>
                  </a:moveTo>
                  <a:cubicBezTo>
                    <a:pt x="11427" y="1"/>
                    <a:pt x="11279" y="69"/>
                    <a:pt x="11174" y="191"/>
                  </a:cubicBezTo>
                  <a:lnTo>
                    <a:pt x="169" y="15183"/>
                  </a:lnTo>
                  <a:cubicBezTo>
                    <a:pt x="0" y="15380"/>
                    <a:pt x="56" y="15688"/>
                    <a:pt x="253" y="15829"/>
                  </a:cubicBezTo>
                  <a:cubicBezTo>
                    <a:pt x="344" y="15897"/>
                    <a:pt x="445" y="15929"/>
                    <a:pt x="543" y="15929"/>
                  </a:cubicBezTo>
                  <a:cubicBezTo>
                    <a:pt x="687" y="15929"/>
                    <a:pt x="827" y="15861"/>
                    <a:pt x="927" y="15745"/>
                  </a:cubicBezTo>
                  <a:lnTo>
                    <a:pt x="11932" y="753"/>
                  </a:lnTo>
                  <a:cubicBezTo>
                    <a:pt x="12072" y="528"/>
                    <a:pt x="12044" y="247"/>
                    <a:pt x="11820" y="79"/>
                  </a:cubicBezTo>
                  <a:cubicBezTo>
                    <a:pt x="11746" y="26"/>
                    <a:pt x="11659" y="1"/>
                    <a:pt x="115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5"/>
            <p:cNvSpPr/>
            <p:nvPr/>
          </p:nvSpPr>
          <p:spPr>
            <a:xfrm>
              <a:off x="2251850" y="18068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8" y="2162"/>
                    <a:pt x="2808" y="1404"/>
                  </a:cubicBezTo>
                  <a:cubicBezTo>
                    <a:pt x="2808"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5"/>
            <p:cNvSpPr/>
            <p:nvPr/>
          </p:nvSpPr>
          <p:spPr>
            <a:xfrm>
              <a:off x="2246225" y="1800475"/>
              <a:ext cx="82150" cy="82150"/>
            </a:xfrm>
            <a:custGeom>
              <a:rect b="b" l="l" r="r" t="t"/>
              <a:pathLst>
                <a:path extrusionOk="0" h="3286" w="3286">
                  <a:moveTo>
                    <a:pt x="1629" y="478"/>
                  </a:moveTo>
                  <a:cubicBezTo>
                    <a:pt x="2275" y="478"/>
                    <a:pt x="2808" y="1011"/>
                    <a:pt x="2808" y="1657"/>
                  </a:cubicBezTo>
                  <a:cubicBezTo>
                    <a:pt x="2808" y="2303"/>
                    <a:pt x="2275"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5"/>
            <p:cNvSpPr/>
            <p:nvPr/>
          </p:nvSpPr>
          <p:spPr>
            <a:xfrm>
              <a:off x="2527675" y="1721150"/>
              <a:ext cx="70200" cy="70225"/>
            </a:xfrm>
            <a:custGeom>
              <a:rect b="b" l="l" r="r" t="t"/>
              <a:pathLst>
                <a:path extrusionOk="0" h="2809" w="2808">
                  <a:moveTo>
                    <a:pt x="1404" y="1"/>
                  </a:moveTo>
                  <a:cubicBezTo>
                    <a:pt x="618" y="1"/>
                    <a:pt x="0" y="647"/>
                    <a:pt x="0" y="1405"/>
                  </a:cubicBezTo>
                  <a:cubicBezTo>
                    <a:pt x="0" y="2191"/>
                    <a:pt x="618" y="2808"/>
                    <a:pt x="1404" y="2808"/>
                  </a:cubicBezTo>
                  <a:cubicBezTo>
                    <a:pt x="2162" y="2808"/>
                    <a:pt x="2808" y="2191"/>
                    <a:pt x="2808" y="1405"/>
                  </a:cubicBezTo>
                  <a:cubicBezTo>
                    <a:pt x="2808" y="647"/>
                    <a:pt x="2162"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5"/>
            <p:cNvSpPr/>
            <p:nvPr/>
          </p:nvSpPr>
          <p:spPr>
            <a:xfrm>
              <a:off x="2521350" y="1715550"/>
              <a:ext cx="82150" cy="82150"/>
            </a:xfrm>
            <a:custGeom>
              <a:rect b="b" l="l" r="r" t="t"/>
              <a:pathLst>
                <a:path extrusionOk="0" h="3286" w="3286">
                  <a:moveTo>
                    <a:pt x="1657" y="478"/>
                  </a:moveTo>
                  <a:cubicBezTo>
                    <a:pt x="2303" y="478"/>
                    <a:pt x="2808" y="983"/>
                    <a:pt x="2808" y="1629"/>
                  </a:cubicBezTo>
                  <a:cubicBezTo>
                    <a:pt x="2808" y="2274"/>
                    <a:pt x="2303" y="2808"/>
                    <a:pt x="1657" y="2808"/>
                  </a:cubicBezTo>
                  <a:cubicBezTo>
                    <a:pt x="1011" y="2808"/>
                    <a:pt x="478" y="2274"/>
                    <a:pt x="478" y="1629"/>
                  </a:cubicBezTo>
                  <a:cubicBezTo>
                    <a:pt x="478" y="983"/>
                    <a:pt x="1011" y="478"/>
                    <a:pt x="1657" y="478"/>
                  </a:cubicBezTo>
                  <a:close/>
                  <a:moveTo>
                    <a:pt x="1657" y="0"/>
                  </a:moveTo>
                  <a:cubicBezTo>
                    <a:pt x="731" y="0"/>
                    <a:pt x="1" y="730"/>
                    <a:pt x="1" y="1629"/>
                  </a:cubicBezTo>
                  <a:cubicBezTo>
                    <a:pt x="1" y="2555"/>
                    <a:pt x="731" y="3285"/>
                    <a:pt x="1657" y="3285"/>
                  </a:cubicBezTo>
                  <a:cubicBezTo>
                    <a:pt x="2556" y="3285"/>
                    <a:pt x="3286" y="2555"/>
                    <a:pt x="3286" y="1629"/>
                  </a:cubicBezTo>
                  <a:cubicBezTo>
                    <a:pt x="3286" y="730"/>
                    <a:pt x="2556" y="0"/>
                    <a:pt x="16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5"/>
            <p:cNvSpPr/>
            <p:nvPr/>
          </p:nvSpPr>
          <p:spPr>
            <a:xfrm>
              <a:off x="2802800" y="1533775"/>
              <a:ext cx="70225" cy="70200"/>
            </a:xfrm>
            <a:custGeom>
              <a:rect b="b" l="l" r="r" t="t"/>
              <a:pathLst>
                <a:path extrusionOk="0" h="2808" w="2809">
                  <a:moveTo>
                    <a:pt x="1404" y="0"/>
                  </a:moveTo>
                  <a:cubicBezTo>
                    <a:pt x="618" y="0"/>
                    <a:pt x="1" y="646"/>
                    <a:pt x="1" y="1404"/>
                  </a:cubicBezTo>
                  <a:cubicBezTo>
                    <a:pt x="1" y="2190"/>
                    <a:pt x="618" y="2807"/>
                    <a:pt x="1404" y="2807"/>
                  </a:cubicBezTo>
                  <a:cubicBezTo>
                    <a:pt x="2191" y="2807"/>
                    <a:pt x="2808" y="2190"/>
                    <a:pt x="2808" y="1404"/>
                  </a:cubicBezTo>
                  <a:cubicBezTo>
                    <a:pt x="2808" y="646"/>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5"/>
            <p:cNvSpPr/>
            <p:nvPr/>
          </p:nvSpPr>
          <p:spPr>
            <a:xfrm>
              <a:off x="2797200" y="1528150"/>
              <a:ext cx="81425" cy="82150"/>
            </a:xfrm>
            <a:custGeom>
              <a:rect b="b" l="l" r="r" t="t"/>
              <a:pathLst>
                <a:path extrusionOk="0" h="3286" w="3257">
                  <a:moveTo>
                    <a:pt x="1628" y="478"/>
                  </a:moveTo>
                  <a:cubicBezTo>
                    <a:pt x="2274" y="478"/>
                    <a:pt x="2808" y="983"/>
                    <a:pt x="2808" y="1629"/>
                  </a:cubicBezTo>
                  <a:cubicBezTo>
                    <a:pt x="2808" y="2274"/>
                    <a:pt x="2274" y="2808"/>
                    <a:pt x="1628" y="2808"/>
                  </a:cubicBezTo>
                  <a:cubicBezTo>
                    <a:pt x="983" y="2808"/>
                    <a:pt x="449" y="2274"/>
                    <a:pt x="449" y="1629"/>
                  </a:cubicBezTo>
                  <a:cubicBezTo>
                    <a:pt x="449" y="983"/>
                    <a:pt x="983" y="478"/>
                    <a:pt x="1628" y="478"/>
                  </a:cubicBezTo>
                  <a:close/>
                  <a:moveTo>
                    <a:pt x="1628" y="0"/>
                  </a:moveTo>
                  <a:cubicBezTo>
                    <a:pt x="730" y="0"/>
                    <a:pt x="0" y="730"/>
                    <a:pt x="0" y="1629"/>
                  </a:cubicBezTo>
                  <a:cubicBezTo>
                    <a:pt x="0" y="2555"/>
                    <a:pt x="730" y="3285"/>
                    <a:pt x="1628" y="3285"/>
                  </a:cubicBezTo>
                  <a:cubicBezTo>
                    <a:pt x="2527" y="3285"/>
                    <a:pt x="3257" y="2555"/>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5"/>
            <p:cNvSpPr/>
            <p:nvPr/>
          </p:nvSpPr>
          <p:spPr>
            <a:xfrm>
              <a:off x="3077950" y="1278275"/>
              <a:ext cx="70200" cy="70225"/>
            </a:xfrm>
            <a:custGeom>
              <a:rect b="b" l="l" r="r" t="t"/>
              <a:pathLst>
                <a:path extrusionOk="0" h="2809" w="2808">
                  <a:moveTo>
                    <a:pt x="1404" y="1"/>
                  </a:moveTo>
                  <a:cubicBezTo>
                    <a:pt x="646" y="1"/>
                    <a:pt x="0" y="647"/>
                    <a:pt x="0" y="1405"/>
                  </a:cubicBezTo>
                  <a:cubicBezTo>
                    <a:pt x="0" y="2191"/>
                    <a:pt x="646" y="2808"/>
                    <a:pt x="1404" y="2808"/>
                  </a:cubicBezTo>
                  <a:cubicBezTo>
                    <a:pt x="2190" y="2808"/>
                    <a:pt x="2808" y="2191"/>
                    <a:pt x="2808" y="1405"/>
                  </a:cubicBezTo>
                  <a:cubicBezTo>
                    <a:pt x="2808" y="647"/>
                    <a:pt x="2190" y="1"/>
                    <a:pt x="140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5"/>
            <p:cNvSpPr/>
            <p:nvPr/>
          </p:nvSpPr>
          <p:spPr>
            <a:xfrm>
              <a:off x="3072325" y="1272675"/>
              <a:ext cx="82150" cy="82125"/>
            </a:xfrm>
            <a:custGeom>
              <a:rect b="b" l="l" r="r" t="t"/>
              <a:pathLst>
                <a:path extrusionOk="0" h="3285" w="3286">
                  <a:moveTo>
                    <a:pt x="1629" y="477"/>
                  </a:moveTo>
                  <a:cubicBezTo>
                    <a:pt x="2275" y="477"/>
                    <a:pt x="2808" y="983"/>
                    <a:pt x="2808" y="1629"/>
                  </a:cubicBezTo>
                  <a:cubicBezTo>
                    <a:pt x="2808" y="2274"/>
                    <a:pt x="2275" y="2808"/>
                    <a:pt x="1629" y="2808"/>
                  </a:cubicBezTo>
                  <a:cubicBezTo>
                    <a:pt x="983" y="2808"/>
                    <a:pt x="478" y="2274"/>
                    <a:pt x="478" y="1629"/>
                  </a:cubicBezTo>
                  <a:cubicBezTo>
                    <a:pt x="478" y="983"/>
                    <a:pt x="983" y="477"/>
                    <a:pt x="1629" y="477"/>
                  </a:cubicBezTo>
                  <a:close/>
                  <a:moveTo>
                    <a:pt x="1629" y="0"/>
                  </a:moveTo>
                  <a:cubicBezTo>
                    <a:pt x="730" y="0"/>
                    <a:pt x="0" y="730"/>
                    <a:pt x="0" y="1629"/>
                  </a:cubicBezTo>
                  <a:cubicBezTo>
                    <a:pt x="0" y="2555"/>
                    <a:pt x="730" y="3285"/>
                    <a:pt x="1629" y="3285"/>
                  </a:cubicBezTo>
                  <a:cubicBezTo>
                    <a:pt x="2527" y="3285"/>
                    <a:pt x="3285" y="2555"/>
                    <a:pt x="3285" y="1629"/>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5"/>
            <p:cNvSpPr/>
            <p:nvPr/>
          </p:nvSpPr>
          <p:spPr>
            <a:xfrm>
              <a:off x="3353775" y="1253025"/>
              <a:ext cx="70200" cy="70200"/>
            </a:xfrm>
            <a:custGeom>
              <a:rect b="b" l="l" r="r" t="t"/>
              <a:pathLst>
                <a:path extrusionOk="0" h="2808" w="2808">
                  <a:moveTo>
                    <a:pt x="1404" y="0"/>
                  </a:moveTo>
                  <a:cubicBezTo>
                    <a:pt x="618" y="0"/>
                    <a:pt x="0" y="618"/>
                    <a:pt x="0" y="1404"/>
                  </a:cubicBezTo>
                  <a:cubicBezTo>
                    <a:pt x="0" y="2190"/>
                    <a:pt x="618" y="2808"/>
                    <a:pt x="1404" y="2808"/>
                  </a:cubicBezTo>
                  <a:cubicBezTo>
                    <a:pt x="2162" y="2808"/>
                    <a:pt x="2808" y="2190"/>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5"/>
            <p:cNvSpPr/>
            <p:nvPr/>
          </p:nvSpPr>
          <p:spPr>
            <a:xfrm>
              <a:off x="3347450" y="1247400"/>
              <a:ext cx="82150" cy="81450"/>
            </a:xfrm>
            <a:custGeom>
              <a:rect b="b" l="l" r="r" t="t"/>
              <a:pathLst>
                <a:path extrusionOk="0" h="3258" w="3286">
                  <a:moveTo>
                    <a:pt x="1657" y="450"/>
                  </a:moveTo>
                  <a:cubicBezTo>
                    <a:pt x="2303" y="450"/>
                    <a:pt x="2808" y="983"/>
                    <a:pt x="2808" y="1629"/>
                  </a:cubicBezTo>
                  <a:cubicBezTo>
                    <a:pt x="2808" y="2275"/>
                    <a:pt x="2303" y="2808"/>
                    <a:pt x="1657" y="2808"/>
                  </a:cubicBezTo>
                  <a:cubicBezTo>
                    <a:pt x="1011" y="2808"/>
                    <a:pt x="478" y="2275"/>
                    <a:pt x="478" y="1629"/>
                  </a:cubicBezTo>
                  <a:cubicBezTo>
                    <a:pt x="478" y="983"/>
                    <a:pt x="1011" y="450"/>
                    <a:pt x="1657" y="450"/>
                  </a:cubicBezTo>
                  <a:close/>
                  <a:moveTo>
                    <a:pt x="1657" y="1"/>
                  </a:moveTo>
                  <a:cubicBezTo>
                    <a:pt x="731" y="1"/>
                    <a:pt x="1" y="730"/>
                    <a:pt x="1" y="1629"/>
                  </a:cubicBezTo>
                  <a:cubicBezTo>
                    <a:pt x="1" y="2527"/>
                    <a:pt x="731" y="3257"/>
                    <a:pt x="1657" y="3257"/>
                  </a:cubicBezTo>
                  <a:cubicBezTo>
                    <a:pt x="2556" y="3257"/>
                    <a:pt x="3285" y="2527"/>
                    <a:pt x="3285" y="1629"/>
                  </a:cubicBezTo>
                  <a:cubicBezTo>
                    <a:pt x="3285" y="730"/>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5"/>
            <p:cNvSpPr/>
            <p:nvPr/>
          </p:nvSpPr>
          <p:spPr>
            <a:xfrm>
              <a:off x="3628900" y="1440425"/>
              <a:ext cx="70225" cy="70200"/>
            </a:xfrm>
            <a:custGeom>
              <a:rect b="b" l="l" r="r" t="t"/>
              <a:pathLst>
                <a:path extrusionOk="0" h="2808" w="2809">
                  <a:moveTo>
                    <a:pt x="1404" y="0"/>
                  </a:moveTo>
                  <a:cubicBezTo>
                    <a:pt x="618" y="0"/>
                    <a:pt x="1" y="618"/>
                    <a:pt x="1" y="1404"/>
                  </a:cubicBezTo>
                  <a:cubicBezTo>
                    <a:pt x="1" y="2190"/>
                    <a:pt x="618" y="2808"/>
                    <a:pt x="1404" y="2808"/>
                  </a:cubicBezTo>
                  <a:cubicBezTo>
                    <a:pt x="2191" y="2808"/>
                    <a:pt x="2808" y="2190"/>
                    <a:pt x="2808" y="1404"/>
                  </a:cubicBezTo>
                  <a:cubicBezTo>
                    <a:pt x="2808" y="618"/>
                    <a:pt x="2191"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5"/>
            <p:cNvSpPr/>
            <p:nvPr/>
          </p:nvSpPr>
          <p:spPr>
            <a:xfrm>
              <a:off x="3623300" y="1434800"/>
              <a:ext cx="81425" cy="81450"/>
            </a:xfrm>
            <a:custGeom>
              <a:rect b="b" l="l" r="r" t="t"/>
              <a:pathLst>
                <a:path extrusionOk="0" h="3258" w="3257">
                  <a:moveTo>
                    <a:pt x="1628" y="450"/>
                  </a:moveTo>
                  <a:cubicBezTo>
                    <a:pt x="2274" y="450"/>
                    <a:pt x="2808" y="983"/>
                    <a:pt x="2808" y="1629"/>
                  </a:cubicBezTo>
                  <a:cubicBezTo>
                    <a:pt x="2808" y="2275"/>
                    <a:pt x="2274" y="2808"/>
                    <a:pt x="1628" y="2808"/>
                  </a:cubicBezTo>
                  <a:cubicBezTo>
                    <a:pt x="983" y="2808"/>
                    <a:pt x="449" y="2275"/>
                    <a:pt x="449" y="1629"/>
                  </a:cubicBezTo>
                  <a:cubicBezTo>
                    <a:pt x="449" y="983"/>
                    <a:pt x="983" y="450"/>
                    <a:pt x="1628" y="450"/>
                  </a:cubicBezTo>
                  <a:close/>
                  <a:moveTo>
                    <a:pt x="1628" y="0"/>
                  </a:moveTo>
                  <a:cubicBezTo>
                    <a:pt x="730" y="0"/>
                    <a:pt x="0" y="730"/>
                    <a:pt x="0" y="1629"/>
                  </a:cubicBezTo>
                  <a:cubicBezTo>
                    <a:pt x="0" y="2527"/>
                    <a:pt x="730" y="3257"/>
                    <a:pt x="1628" y="3257"/>
                  </a:cubicBezTo>
                  <a:cubicBezTo>
                    <a:pt x="2527" y="3257"/>
                    <a:pt x="3257" y="2527"/>
                    <a:pt x="3257" y="1629"/>
                  </a:cubicBezTo>
                  <a:cubicBezTo>
                    <a:pt x="3257" y="730"/>
                    <a:pt x="2527" y="0"/>
                    <a:pt x="16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5"/>
            <p:cNvSpPr/>
            <p:nvPr/>
          </p:nvSpPr>
          <p:spPr>
            <a:xfrm>
              <a:off x="3904050" y="1619400"/>
              <a:ext cx="70200" cy="70200"/>
            </a:xfrm>
            <a:custGeom>
              <a:rect b="b" l="l" r="r" t="t"/>
              <a:pathLst>
                <a:path extrusionOk="0" h="2808" w="2808">
                  <a:moveTo>
                    <a:pt x="1404" y="0"/>
                  </a:moveTo>
                  <a:cubicBezTo>
                    <a:pt x="646" y="0"/>
                    <a:pt x="0" y="618"/>
                    <a:pt x="0" y="1404"/>
                  </a:cubicBezTo>
                  <a:cubicBezTo>
                    <a:pt x="0" y="2162"/>
                    <a:pt x="646" y="2808"/>
                    <a:pt x="1404" y="2808"/>
                  </a:cubicBezTo>
                  <a:cubicBezTo>
                    <a:pt x="2190" y="2808"/>
                    <a:pt x="2807" y="2162"/>
                    <a:pt x="2807" y="1404"/>
                  </a:cubicBezTo>
                  <a:cubicBezTo>
                    <a:pt x="2807" y="618"/>
                    <a:pt x="2190"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5"/>
            <p:cNvSpPr/>
            <p:nvPr/>
          </p:nvSpPr>
          <p:spPr>
            <a:xfrm>
              <a:off x="3898425" y="1613075"/>
              <a:ext cx="82150" cy="82150"/>
            </a:xfrm>
            <a:custGeom>
              <a:rect b="b" l="l" r="r" t="t"/>
              <a:pathLst>
                <a:path extrusionOk="0" h="3286" w="3286">
                  <a:moveTo>
                    <a:pt x="1629" y="478"/>
                  </a:moveTo>
                  <a:cubicBezTo>
                    <a:pt x="2274" y="478"/>
                    <a:pt x="2808" y="1011"/>
                    <a:pt x="2808" y="1657"/>
                  </a:cubicBezTo>
                  <a:cubicBezTo>
                    <a:pt x="2808" y="2303"/>
                    <a:pt x="2274" y="2808"/>
                    <a:pt x="1629" y="2808"/>
                  </a:cubicBezTo>
                  <a:cubicBezTo>
                    <a:pt x="983" y="2808"/>
                    <a:pt x="478" y="2303"/>
                    <a:pt x="478" y="1657"/>
                  </a:cubicBezTo>
                  <a:cubicBezTo>
                    <a:pt x="478" y="1011"/>
                    <a:pt x="983" y="478"/>
                    <a:pt x="1629" y="478"/>
                  </a:cubicBezTo>
                  <a:close/>
                  <a:moveTo>
                    <a:pt x="1629" y="0"/>
                  </a:moveTo>
                  <a:cubicBezTo>
                    <a:pt x="730" y="0"/>
                    <a:pt x="0" y="730"/>
                    <a:pt x="0" y="1657"/>
                  </a:cubicBezTo>
                  <a:cubicBezTo>
                    <a:pt x="0" y="2555"/>
                    <a:pt x="730" y="3285"/>
                    <a:pt x="1629" y="3285"/>
                  </a:cubicBezTo>
                  <a:cubicBezTo>
                    <a:pt x="2527" y="3285"/>
                    <a:pt x="3285" y="2555"/>
                    <a:pt x="3285" y="1657"/>
                  </a:cubicBezTo>
                  <a:cubicBezTo>
                    <a:pt x="3285" y="730"/>
                    <a:pt x="2527" y="0"/>
                    <a:pt x="16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5"/>
            <p:cNvSpPr/>
            <p:nvPr/>
          </p:nvSpPr>
          <p:spPr>
            <a:xfrm>
              <a:off x="4179875" y="1244600"/>
              <a:ext cx="70200" cy="70200"/>
            </a:xfrm>
            <a:custGeom>
              <a:rect b="b" l="l" r="r" t="t"/>
              <a:pathLst>
                <a:path extrusionOk="0" h="2808" w="2808">
                  <a:moveTo>
                    <a:pt x="1404" y="0"/>
                  </a:moveTo>
                  <a:cubicBezTo>
                    <a:pt x="618" y="0"/>
                    <a:pt x="0" y="618"/>
                    <a:pt x="0" y="1404"/>
                  </a:cubicBezTo>
                  <a:cubicBezTo>
                    <a:pt x="0" y="2162"/>
                    <a:pt x="618" y="2808"/>
                    <a:pt x="1404" y="2808"/>
                  </a:cubicBezTo>
                  <a:cubicBezTo>
                    <a:pt x="2162" y="2808"/>
                    <a:pt x="2808" y="2162"/>
                    <a:pt x="2808" y="1404"/>
                  </a:cubicBezTo>
                  <a:cubicBezTo>
                    <a:pt x="2808" y="618"/>
                    <a:pt x="2162" y="0"/>
                    <a:pt x="140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5"/>
            <p:cNvSpPr/>
            <p:nvPr/>
          </p:nvSpPr>
          <p:spPr>
            <a:xfrm>
              <a:off x="4173550" y="1238975"/>
              <a:ext cx="82150" cy="81450"/>
            </a:xfrm>
            <a:custGeom>
              <a:rect b="b" l="l" r="r" t="t"/>
              <a:pathLst>
                <a:path extrusionOk="0" h="3258" w="3286">
                  <a:moveTo>
                    <a:pt x="1657" y="450"/>
                  </a:moveTo>
                  <a:cubicBezTo>
                    <a:pt x="2303" y="450"/>
                    <a:pt x="2808" y="983"/>
                    <a:pt x="2808" y="1629"/>
                  </a:cubicBezTo>
                  <a:cubicBezTo>
                    <a:pt x="2808" y="2275"/>
                    <a:pt x="2303" y="2780"/>
                    <a:pt x="1657" y="2808"/>
                  </a:cubicBezTo>
                  <a:cubicBezTo>
                    <a:pt x="1011" y="2780"/>
                    <a:pt x="478" y="2275"/>
                    <a:pt x="478" y="1629"/>
                  </a:cubicBezTo>
                  <a:cubicBezTo>
                    <a:pt x="478" y="983"/>
                    <a:pt x="1011" y="450"/>
                    <a:pt x="1657" y="450"/>
                  </a:cubicBezTo>
                  <a:close/>
                  <a:moveTo>
                    <a:pt x="1657" y="1"/>
                  </a:moveTo>
                  <a:cubicBezTo>
                    <a:pt x="731" y="1"/>
                    <a:pt x="1" y="731"/>
                    <a:pt x="1" y="1629"/>
                  </a:cubicBezTo>
                  <a:cubicBezTo>
                    <a:pt x="1" y="2527"/>
                    <a:pt x="731" y="3257"/>
                    <a:pt x="1657" y="3257"/>
                  </a:cubicBezTo>
                  <a:cubicBezTo>
                    <a:pt x="2556" y="3257"/>
                    <a:pt x="3285" y="2527"/>
                    <a:pt x="3285" y="1629"/>
                  </a:cubicBezTo>
                  <a:cubicBezTo>
                    <a:pt x="3285" y="731"/>
                    <a:pt x="2556" y="1"/>
                    <a:pt x="16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5"/>
            <p:cNvSpPr/>
            <p:nvPr/>
          </p:nvSpPr>
          <p:spPr>
            <a:xfrm>
              <a:off x="2899675" y="2124725"/>
              <a:ext cx="271625" cy="294825"/>
            </a:xfrm>
            <a:custGeom>
              <a:rect b="b" l="l" r="r" t="t"/>
              <a:pathLst>
                <a:path extrusionOk="0" h="11793" w="10865">
                  <a:moveTo>
                    <a:pt x="10865" y="1"/>
                  </a:moveTo>
                  <a:cubicBezTo>
                    <a:pt x="10275" y="1"/>
                    <a:pt x="9686" y="57"/>
                    <a:pt x="9124" y="141"/>
                  </a:cubicBezTo>
                  <a:cubicBezTo>
                    <a:pt x="3650" y="1096"/>
                    <a:pt x="0" y="6318"/>
                    <a:pt x="955" y="11792"/>
                  </a:cubicBezTo>
                  <a:lnTo>
                    <a:pt x="10865" y="10052"/>
                  </a:lnTo>
                  <a:lnTo>
                    <a:pt x="1086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5"/>
            <p:cNvSpPr/>
            <p:nvPr/>
          </p:nvSpPr>
          <p:spPr>
            <a:xfrm>
              <a:off x="2913700" y="2118425"/>
              <a:ext cx="263225" cy="306875"/>
            </a:xfrm>
            <a:custGeom>
              <a:rect b="b" l="l" r="r" t="t"/>
              <a:pathLst>
                <a:path extrusionOk="0" h="12275" w="10529">
                  <a:moveTo>
                    <a:pt x="10051" y="481"/>
                  </a:moveTo>
                  <a:lnTo>
                    <a:pt x="10051" y="10114"/>
                  </a:lnTo>
                  <a:lnTo>
                    <a:pt x="10051" y="10114"/>
                  </a:lnTo>
                  <a:lnTo>
                    <a:pt x="586" y="11781"/>
                  </a:lnTo>
                  <a:lnTo>
                    <a:pt x="586" y="11781"/>
                  </a:lnTo>
                  <a:cubicBezTo>
                    <a:pt x="520" y="11276"/>
                    <a:pt x="478" y="10786"/>
                    <a:pt x="478" y="10276"/>
                  </a:cubicBezTo>
                  <a:cubicBezTo>
                    <a:pt x="478" y="5615"/>
                    <a:pt x="3819" y="1460"/>
                    <a:pt x="8591" y="618"/>
                  </a:cubicBezTo>
                  <a:cubicBezTo>
                    <a:pt x="9069" y="546"/>
                    <a:pt x="9567" y="495"/>
                    <a:pt x="10051" y="481"/>
                  </a:cubicBezTo>
                  <a:close/>
                  <a:moveTo>
                    <a:pt x="10304" y="0"/>
                  </a:moveTo>
                  <a:cubicBezTo>
                    <a:pt x="9714" y="0"/>
                    <a:pt x="9097" y="56"/>
                    <a:pt x="8507" y="169"/>
                  </a:cubicBezTo>
                  <a:cubicBezTo>
                    <a:pt x="3510" y="1039"/>
                    <a:pt x="1" y="5391"/>
                    <a:pt x="1" y="10276"/>
                  </a:cubicBezTo>
                  <a:cubicBezTo>
                    <a:pt x="1" y="10893"/>
                    <a:pt x="57" y="11483"/>
                    <a:pt x="169" y="12072"/>
                  </a:cubicBezTo>
                  <a:cubicBezTo>
                    <a:pt x="193" y="12195"/>
                    <a:pt x="282" y="12274"/>
                    <a:pt x="397" y="12274"/>
                  </a:cubicBezTo>
                  <a:cubicBezTo>
                    <a:pt x="414" y="12274"/>
                    <a:pt x="432" y="12273"/>
                    <a:pt x="450" y="12269"/>
                  </a:cubicBezTo>
                  <a:lnTo>
                    <a:pt x="10332" y="10528"/>
                  </a:lnTo>
                  <a:cubicBezTo>
                    <a:pt x="10444" y="10500"/>
                    <a:pt x="10529" y="10416"/>
                    <a:pt x="10529" y="10304"/>
                  </a:cubicBezTo>
                  <a:lnTo>
                    <a:pt x="10529" y="253"/>
                  </a:lnTo>
                  <a:cubicBezTo>
                    <a:pt x="10529" y="169"/>
                    <a:pt x="10501" y="113"/>
                    <a:pt x="10472" y="85"/>
                  </a:cubicBezTo>
                  <a:cubicBezTo>
                    <a:pt x="10416" y="28"/>
                    <a:pt x="10360"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5"/>
            <p:cNvSpPr/>
            <p:nvPr/>
          </p:nvSpPr>
          <p:spPr>
            <a:xfrm>
              <a:off x="2923525" y="2376000"/>
              <a:ext cx="247775" cy="197950"/>
            </a:xfrm>
            <a:custGeom>
              <a:rect b="b" l="l" r="r" t="t"/>
              <a:pathLst>
                <a:path extrusionOk="0" h="7918" w="9911">
                  <a:moveTo>
                    <a:pt x="9911" y="1"/>
                  </a:moveTo>
                  <a:lnTo>
                    <a:pt x="1" y="1741"/>
                  </a:lnTo>
                  <a:cubicBezTo>
                    <a:pt x="450" y="4324"/>
                    <a:pt x="1657" y="6318"/>
                    <a:pt x="3706" y="7918"/>
                  </a:cubicBezTo>
                  <a:lnTo>
                    <a:pt x="991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5"/>
            <p:cNvSpPr/>
            <p:nvPr/>
          </p:nvSpPr>
          <p:spPr>
            <a:xfrm>
              <a:off x="2916500" y="2367575"/>
              <a:ext cx="268850" cy="214800"/>
            </a:xfrm>
            <a:custGeom>
              <a:rect b="b" l="l" r="r" t="t"/>
              <a:pathLst>
                <a:path extrusionOk="0" h="8592" w="10754">
                  <a:moveTo>
                    <a:pt x="9630" y="666"/>
                  </a:moveTo>
                  <a:lnTo>
                    <a:pt x="3964" y="7929"/>
                  </a:lnTo>
                  <a:lnTo>
                    <a:pt x="3964" y="7929"/>
                  </a:lnTo>
                  <a:cubicBezTo>
                    <a:pt x="2101" y="6427"/>
                    <a:pt x="1009" y="4618"/>
                    <a:pt x="547" y="2266"/>
                  </a:cubicBezTo>
                  <a:lnTo>
                    <a:pt x="547" y="2266"/>
                  </a:lnTo>
                  <a:lnTo>
                    <a:pt x="9630" y="666"/>
                  </a:lnTo>
                  <a:close/>
                  <a:moveTo>
                    <a:pt x="10753" y="1"/>
                  </a:moveTo>
                  <a:lnTo>
                    <a:pt x="10136" y="113"/>
                  </a:lnTo>
                  <a:lnTo>
                    <a:pt x="1" y="1882"/>
                  </a:lnTo>
                  <a:lnTo>
                    <a:pt x="57" y="2106"/>
                  </a:lnTo>
                  <a:cubicBezTo>
                    <a:pt x="506" y="4745"/>
                    <a:pt x="1741" y="6795"/>
                    <a:pt x="3847" y="8451"/>
                  </a:cubicBezTo>
                  <a:lnTo>
                    <a:pt x="4044" y="8592"/>
                  </a:lnTo>
                  <a:lnTo>
                    <a:pt x="1075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5"/>
            <p:cNvSpPr/>
            <p:nvPr/>
          </p:nvSpPr>
          <p:spPr>
            <a:xfrm>
              <a:off x="3016175" y="2250375"/>
              <a:ext cx="442200" cy="377675"/>
            </a:xfrm>
            <a:custGeom>
              <a:rect b="b" l="l" r="r" t="t"/>
              <a:pathLst>
                <a:path extrusionOk="0" h="15107" w="17688">
                  <a:moveTo>
                    <a:pt x="14908" y="0"/>
                  </a:moveTo>
                  <a:lnTo>
                    <a:pt x="6205" y="5026"/>
                  </a:lnTo>
                  <a:lnTo>
                    <a:pt x="0" y="12943"/>
                  </a:lnTo>
                  <a:cubicBezTo>
                    <a:pt x="1846" y="14382"/>
                    <a:pt x="3997" y="15106"/>
                    <a:pt x="6167" y="15106"/>
                  </a:cubicBezTo>
                  <a:cubicBezTo>
                    <a:pt x="7891" y="15106"/>
                    <a:pt x="9627" y="14649"/>
                    <a:pt x="11230" y="13729"/>
                  </a:cubicBezTo>
                  <a:cubicBezTo>
                    <a:pt x="16031" y="10949"/>
                    <a:pt x="17688" y="4801"/>
                    <a:pt x="14908"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5"/>
            <p:cNvSpPr/>
            <p:nvPr/>
          </p:nvSpPr>
          <p:spPr>
            <a:xfrm>
              <a:off x="3009850" y="2244450"/>
              <a:ext cx="418350" cy="389175"/>
            </a:xfrm>
            <a:custGeom>
              <a:rect b="b" l="l" r="r" t="t"/>
              <a:pathLst>
                <a:path extrusionOk="0" h="15567" w="16734">
                  <a:moveTo>
                    <a:pt x="15077" y="547"/>
                  </a:moveTo>
                  <a:cubicBezTo>
                    <a:pt x="15898" y="2037"/>
                    <a:pt x="16284" y="3649"/>
                    <a:pt x="16284" y="5235"/>
                  </a:cubicBezTo>
                  <a:cubicBezTo>
                    <a:pt x="16284" y="8632"/>
                    <a:pt x="14515" y="11945"/>
                    <a:pt x="11371" y="13769"/>
                  </a:cubicBezTo>
                  <a:cubicBezTo>
                    <a:pt x="9799" y="14668"/>
                    <a:pt x="8114" y="15117"/>
                    <a:pt x="6430" y="15117"/>
                  </a:cubicBezTo>
                  <a:cubicBezTo>
                    <a:pt x="4374" y="15117"/>
                    <a:pt x="2371" y="14439"/>
                    <a:pt x="595" y="13134"/>
                  </a:cubicBezTo>
                  <a:lnTo>
                    <a:pt x="595" y="13134"/>
                  </a:lnTo>
                  <a:lnTo>
                    <a:pt x="6593" y="5446"/>
                  </a:lnTo>
                  <a:lnTo>
                    <a:pt x="6593" y="5446"/>
                  </a:lnTo>
                  <a:lnTo>
                    <a:pt x="15077" y="547"/>
                  </a:lnTo>
                  <a:close/>
                  <a:moveTo>
                    <a:pt x="15166" y="0"/>
                  </a:moveTo>
                  <a:cubicBezTo>
                    <a:pt x="15127" y="0"/>
                    <a:pt x="15086" y="13"/>
                    <a:pt x="15049" y="41"/>
                  </a:cubicBezTo>
                  <a:lnTo>
                    <a:pt x="6346" y="5066"/>
                  </a:lnTo>
                  <a:lnTo>
                    <a:pt x="6261" y="5122"/>
                  </a:lnTo>
                  <a:lnTo>
                    <a:pt x="85" y="13039"/>
                  </a:lnTo>
                  <a:cubicBezTo>
                    <a:pt x="1" y="13124"/>
                    <a:pt x="29" y="13292"/>
                    <a:pt x="113" y="13376"/>
                  </a:cubicBezTo>
                  <a:cubicBezTo>
                    <a:pt x="1994" y="14836"/>
                    <a:pt x="4212" y="15566"/>
                    <a:pt x="6430" y="15566"/>
                  </a:cubicBezTo>
                  <a:cubicBezTo>
                    <a:pt x="8199" y="15566"/>
                    <a:pt x="9967" y="15117"/>
                    <a:pt x="11596" y="14162"/>
                  </a:cubicBezTo>
                  <a:cubicBezTo>
                    <a:pt x="14908" y="12253"/>
                    <a:pt x="16733" y="8800"/>
                    <a:pt x="16733" y="5235"/>
                  </a:cubicBezTo>
                  <a:cubicBezTo>
                    <a:pt x="16733" y="3494"/>
                    <a:pt x="16284" y="1725"/>
                    <a:pt x="15358" y="125"/>
                  </a:cubicBezTo>
                  <a:cubicBezTo>
                    <a:pt x="15320" y="50"/>
                    <a:pt x="15245" y="0"/>
                    <a:pt x="151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5"/>
            <p:cNvSpPr/>
            <p:nvPr/>
          </p:nvSpPr>
          <p:spPr>
            <a:xfrm>
              <a:off x="3171275" y="2124725"/>
              <a:ext cx="217625" cy="251300"/>
            </a:xfrm>
            <a:custGeom>
              <a:rect b="b" l="l" r="r" t="t"/>
              <a:pathLst>
                <a:path extrusionOk="0" h="10052" w="8705">
                  <a:moveTo>
                    <a:pt x="1" y="1"/>
                  </a:moveTo>
                  <a:lnTo>
                    <a:pt x="1" y="10052"/>
                  </a:lnTo>
                  <a:lnTo>
                    <a:pt x="8704" y="5026"/>
                  </a:lnTo>
                  <a:cubicBezTo>
                    <a:pt x="6851" y="1798"/>
                    <a:pt x="3707" y="1"/>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5"/>
            <p:cNvSpPr/>
            <p:nvPr/>
          </p:nvSpPr>
          <p:spPr>
            <a:xfrm>
              <a:off x="3164975" y="2118425"/>
              <a:ext cx="231625" cy="267425"/>
            </a:xfrm>
            <a:custGeom>
              <a:rect b="b" l="l" r="r" t="t"/>
              <a:pathLst>
                <a:path extrusionOk="0" h="10697" w="9265">
                  <a:moveTo>
                    <a:pt x="478" y="480"/>
                  </a:moveTo>
                  <a:cubicBezTo>
                    <a:pt x="3926" y="550"/>
                    <a:pt x="6847" y="2238"/>
                    <a:pt x="8645" y="5197"/>
                  </a:cubicBezTo>
                  <a:lnTo>
                    <a:pt x="8645" y="5197"/>
                  </a:lnTo>
                  <a:lnTo>
                    <a:pt x="478" y="9913"/>
                  </a:lnTo>
                  <a:lnTo>
                    <a:pt x="478" y="480"/>
                  </a:lnTo>
                  <a:close/>
                  <a:moveTo>
                    <a:pt x="0" y="0"/>
                  </a:moveTo>
                  <a:lnTo>
                    <a:pt x="0" y="10697"/>
                  </a:lnTo>
                  <a:lnTo>
                    <a:pt x="365" y="10500"/>
                  </a:lnTo>
                  <a:lnTo>
                    <a:pt x="9265" y="5363"/>
                  </a:lnTo>
                  <a:lnTo>
                    <a:pt x="9153" y="5166"/>
                  </a:lnTo>
                  <a:cubicBezTo>
                    <a:pt x="7272" y="1881"/>
                    <a:pt x="4043" y="0"/>
                    <a:pt x="2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5"/>
            <p:cNvSpPr/>
            <p:nvPr/>
          </p:nvSpPr>
          <p:spPr>
            <a:xfrm>
              <a:off x="3048450" y="2253175"/>
              <a:ext cx="244975" cy="244975"/>
            </a:xfrm>
            <a:custGeom>
              <a:rect b="b" l="l" r="r" t="t"/>
              <a:pathLst>
                <a:path extrusionOk="0" h="9799" w="9799">
                  <a:moveTo>
                    <a:pt x="4914" y="1"/>
                  </a:moveTo>
                  <a:cubicBezTo>
                    <a:pt x="2191" y="1"/>
                    <a:pt x="1" y="2190"/>
                    <a:pt x="1" y="4914"/>
                  </a:cubicBezTo>
                  <a:cubicBezTo>
                    <a:pt x="1" y="7609"/>
                    <a:pt x="2191" y="9799"/>
                    <a:pt x="4914" y="9799"/>
                  </a:cubicBezTo>
                  <a:cubicBezTo>
                    <a:pt x="7609" y="9799"/>
                    <a:pt x="9799" y="7609"/>
                    <a:pt x="9799" y="4914"/>
                  </a:cubicBezTo>
                  <a:cubicBezTo>
                    <a:pt x="9799" y="2190"/>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5"/>
            <p:cNvSpPr/>
            <p:nvPr/>
          </p:nvSpPr>
          <p:spPr>
            <a:xfrm>
              <a:off x="3042850" y="2247575"/>
              <a:ext cx="256900" cy="256900"/>
            </a:xfrm>
            <a:custGeom>
              <a:rect b="b" l="l" r="r" t="t"/>
              <a:pathLst>
                <a:path extrusionOk="0" h="10276" w="10276">
                  <a:moveTo>
                    <a:pt x="5138" y="477"/>
                  </a:moveTo>
                  <a:cubicBezTo>
                    <a:pt x="6429" y="477"/>
                    <a:pt x="7580" y="983"/>
                    <a:pt x="8423" y="1825"/>
                  </a:cubicBezTo>
                  <a:cubicBezTo>
                    <a:pt x="9265" y="2667"/>
                    <a:pt x="9798" y="3846"/>
                    <a:pt x="9798" y="5138"/>
                  </a:cubicBezTo>
                  <a:cubicBezTo>
                    <a:pt x="9798" y="6429"/>
                    <a:pt x="9265" y="7580"/>
                    <a:pt x="8423" y="8422"/>
                  </a:cubicBezTo>
                  <a:cubicBezTo>
                    <a:pt x="7580" y="9265"/>
                    <a:pt x="6429" y="9798"/>
                    <a:pt x="5138" y="9798"/>
                  </a:cubicBezTo>
                  <a:cubicBezTo>
                    <a:pt x="3847" y="9798"/>
                    <a:pt x="2667" y="9265"/>
                    <a:pt x="1825" y="8422"/>
                  </a:cubicBezTo>
                  <a:cubicBezTo>
                    <a:pt x="983" y="7580"/>
                    <a:pt x="478" y="6429"/>
                    <a:pt x="478" y="5138"/>
                  </a:cubicBezTo>
                  <a:cubicBezTo>
                    <a:pt x="478" y="3846"/>
                    <a:pt x="983" y="2667"/>
                    <a:pt x="1825" y="1825"/>
                  </a:cubicBezTo>
                  <a:cubicBezTo>
                    <a:pt x="2667" y="983"/>
                    <a:pt x="3847" y="477"/>
                    <a:pt x="5138" y="477"/>
                  </a:cubicBezTo>
                  <a:close/>
                  <a:moveTo>
                    <a:pt x="5138" y="0"/>
                  </a:moveTo>
                  <a:cubicBezTo>
                    <a:pt x="2302" y="0"/>
                    <a:pt x="0" y="2302"/>
                    <a:pt x="0" y="5138"/>
                  </a:cubicBezTo>
                  <a:cubicBezTo>
                    <a:pt x="0" y="7973"/>
                    <a:pt x="2302"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5"/>
            <p:cNvSpPr/>
            <p:nvPr/>
          </p:nvSpPr>
          <p:spPr>
            <a:xfrm>
              <a:off x="2176025" y="2376000"/>
              <a:ext cx="295525" cy="251575"/>
            </a:xfrm>
            <a:custGeom>
              <a:rect b="b" l="l" r="r" t="t"/>
              <a:pathLst>
                <a:path extrusionOk="0" h="10063" w="11821">
                  <a:moveTo>
                    <a:pt x="1" y="1"/>
                  </a:moveTo>
                  <a:cubicBezTo>
                    <a:pt x="1" y="590"/>
                    <a:pt x="57" y="1208"/>
                    <a:pt x="169" y="1769"/>
                  </a:cubicBezTo>
                  <a:cubicBezTo>
                    <a:pt x="1022" y="6632"/>
                    <a:pt x="5276" y="10063"/>
                    <a:pt x="10074" y="10063"/>
                  </a:cubicBezTo>
                  <a:cubicBezTo>
                    <a:pt x="10650" y="10063"/>
                    <a:pt x="11234" y="10013"/>
                    <a:pt x="11820" y="9911"/>
                  </a:cubicBezTo>
                  <a:lnTo>
                    <a:pt x="1008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5"/>
            <p:cNvSpPr/>
            <p:nvPr/>
          </p:nvSpPr>
          <p:spPr>
            <a:xfrm>
              <a:off x="2170425" y="2370400"/>
              <a:ext cx="306750" cy="263225"/>
            </a:xfrm>
            <a:custGeom>
              <a:rect b="b" l="l" r="r" t="t"/>
              <a:pathLst>
                <a:path extrusionOk="0" h="10529" w="12270">
                  <a:moveTo>
                    <a:pt x="10086" y="477"/>
                  </a:moveTo>
                  <a:lnTo>
                    <a:pt x="11775" y="9941"/>
                  </a:lnTo>
                  <a:lnTo>
                    <a:pt x="11775" y="9941"/>
                  </a:lnTo>
                  <a:cubicBezTo>
                    <a:pt x="11279" y="10008"/>
                    <a:pt x="10767" y="10051"/>
                    <a:pt x="10276" y="10051"/>
                  </a:cubicBezTo>
                  <a:cubicBezTo>
                    <a:pt x="5615" y="10051"/>
                    <a:pt x="1460" y="6710"/>
                    <a:pt x="618" y="1937"/>
                  </a:cubicBezTo>
                  <a:cubicBezTo>
                    <a:pt x="546" y="1483"/>
                    <a:pt x="495" y="967"/>
                    <a:pt x="481" y="477"/>
                  </a:cubicBezTo>
                  <a:close/>
                  <a:moveTo>
                    <a:pt x="225" y="0"/>
                  </a:moveTo>
                  <a:cubicBezTo>
                    <a:pt x="169" y="0"/>
                    <a:pt x="113" y="28"/>
                    <a:pt x="85" y="56"/>
                  </a:cubicBezTo>
                  <a:cubicBezTo>
                    <a:pt x="28" y="112"/>
                    <a:pt x="0" y="169"/>
                    <a:pt x="0" y="225"/>
                  </a:cubicBezTo>
                  <a:cubicBezTo>
                    <a:pt x="0" y="814"/>
                    <a:pt x="57" y="1432"/>
                    <a:pt x="169" y="2022"/>
                  </a:cubicBezTo>
                  <a:cubicBezTo>
                    <a:pt x="1039" y="7019"/>
                    <a:pt x="5391" y="10528"/>
                    <a:pt x="10276" y="10528"/>
                  </a:cubicBezTo>
                  <a:cubicBezTo>
                    <a:pt x="10865" y="10528"/>
                    <a:pt x="11483" y="10472"/>
                    <a:pt x="12073" y="10360"/>
                  </a:cubicBezTo>
                  <a:cubicBezTo>
                    <a:pt x="12129" y="10360"/>
                    <a:pt x="12185" y="10332"/>
                    <a:pt x="12241" y="10275"/>
                  </a:cubicBezTo>
                  <a:cubicBezTo>
                    <a:pt x="12269" y="10219"/>
                    <a:pt x="12269" y="10163"/>
                    <a:pt x="12269" y="10107"/>
                  </a:cubicBezTo>
                  <a:lnTo>
                    <a:pt x="10528" y="197"/>
                  </a:lnTo>
                  <a:cubicBezTo>
                    <a:pt x="10500"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5"/>
            <p:cNvSpPr/>
            <p:nvPr/>
          </p:nvSpPr>
          <p:spPr>
            <a:xfrm>
              <a:off x="2428000" y="2376000"/>
              <a:ext cx="197950" cy="247800"/>
            </a:xfrm>
            <a:custGeom>
              <a:rect b="b" l="l" r="r" t="t"/>
              <a:pathLst>
                <a:path extrusionOk="0" h="9912" w="7918">
                  <a:moveTo>
                    <a:pt x="1" y="1"/>
                  </a:moveTo>
                  <a:lnTo>
                    <a:pt x="1741" y="9911"/>
                  </a:lnTo>
                  <a:cubicBezTo>
                    <a:pt x="4324" y="9462"/>
                    <a:pt x="6290" y="8255"/>
                    <a:pt x="7918" y="6205"/>
                  </a:cubicBez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5"/>
            <p:cNvSpPr/>
            <p:nvPr/>
          </p:nvSpPr>
          <p:spPr>
            <a:xfrm>
              <a:off x="2419575" y="2361975"/>
              <a:ext cx="214100" cy="268825"/>
            </a:xfrm>
            <a:custGeom>
              <a:rect b="b" l="l" r="r" t="t"/>
              <a:pathLst>
                <a:path extrusionOk="0" h="10753" w="8564">
                  <a:moveTo>
                    <a:pt x="670" y="1148"/>
                  </a:moveTo>
                  <a:lnTo>
                    <a:pt x="7928" y="6790"/>
                  </a:lnTo>
                  <a:lnTo>
                    <a:pt x="7928" y="6790"/>
                  </a:lnTo>
                  <a:cubicBezTo>
                    <a:pt x="6430" y="8647"/>
                    <a:pt x="4603" y="9738"/>
                    <a:pt x="2261" y="10203"/>
                  </a:cubicBezTo>
                  <a:lnTo>
                    <a:pt x="2261" y="10203"/>
                  </a:lnTo>
                  <a:lnTo>
                    <a:pt x="670" y="1148"/>
                  </a:lnTo>
                  <a:close/>
                  <a:moveTo>
                    <a:pt x="1" y="0"/>
                  </a:moveTo>
                  <a:lnTo>
                    <a:pt x="85" y="618"/>
                  </a:lnTo>
                  <a:lnTo>
                    <a:pt x="1882" y="10753"/>
                  </a:lnTo>
                  <a:lnTo>
                    <a:pt x="2107" y="10697"/>
                  </a:lnTo>
                  <a:cubicBezTo>
                    <a:pt x="4746" y="10248"/>
                    <a:pt x="6795" y="9012"/>
                    <a:pt x="8423" y="6907"/>
                  </a:cubicBezTo>
                  <a:lnTo>
                    <a:pt x="8564" y="6710"/>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5"/>
            <p:cNvSpPr/>
            <p:nvPr/>
          </p:nvSpPr>
          <p:spPr>
            <a:xfrm>
              <a:off x="2302375" y="2124700"/>
              <a:ext cx="395175" cy="406450"/>
            </a:xfrm>
            <a:custGeom>
              <a:rect b="b" l="l" r="r" t="t"/>
              <a:pathLst>
                <a:path extrusionOk="0" h="16258" w="15807">
                  <a:moveTo>
                    <a:pt x="5009" y="1"/>
                  </a:moveTo>
                  <a:cubicBezTo>
                    <a:pt x="3306" y="1"/>
                    <a:pt x="1580" y="435"/>
                    <a:pt x="0" y="1350"/>
                  </a:cubicBezTo>
                  <a:lnTo>
                    <a:pt x="5026" y="10053"/>
                  </a:lnTo>
                  <a:lnTo>
                    <a:pt x="12943" y="16257"/>
                  </a:lnTo>
                  <a:cubicBezTo>
                    <a:pt x="15498" y="12972"/>
                    <a:pt x="15807" y="8649"/>
                    <a:pt x="13729" y="5027"/>
                  </a:cubicBezTo>
                  <a:cubicBezTo>
                    <a:pt x="11864" y="1806"/>
                    <a:pt x="8483" y="1"/>
                    <a:pt x="50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5"/>
            <p:cNvSpPr/>
            <p:nvPr/>
          </p:nvSpPr>
          <p:spPr>
            <a:xfrm>
              <a:off x="2295350" y="2119125"/>
              <a:ext cx="390275" cy="417625"/>
            </a:xfrm>
            <a:custGeom>
              <a:rect b="b" l="l" r="r" t="t"/>
              <a:pathLst>
                <a:path extrusionOk="0" h="16705" w="15611">
                  <a:moveTo>
                    <a:pt x="5279" y="478"/>
                  </a:moveTo>
                  <a:cubicBezTo>
                    <a:pt x="8676" y="478"/>
                    <a:pt x="11989" y="2218"/>
                    <a:pt x="13785" y="5391"/>
                  </a:cubicBezTo>
                  <a:cubicBezTo>
                    <a:pt x="14712" y="6935"/>
                    <a:pt x="15161" y="8647"/>
                    <a:pt x="15161" y="10304"/>
                  </a:cubicBezTo>
                  <a:cubicBezTo>
                    <a:pt x="15134" y="12359"/>
                    <a:pt x="14482" y="14388"/>
                    <a:pt x="13180" y="16140"/>
                  </a:cubicBezTo>
                  <a:lnTo>
                    <a:pt x="13180" y="16140"/>
                  </a:lnTo>
                  <a:lnTo>
                    <a:pt x="5490" y="10141"/>
                  </a:lnTo>
                  <a:lnTo>
                    <a:pt x="5490" y="10141"/>
                  </a:lnTo>
                  <a:lnTo>
                    <a:pt x="593" y="1660"/>
                  </a:lnTo>
                  <a:lnTo>
                    <a:pt x="593" y="1660"/>
                  </a:lnTo>
                  <a:cubicBezTo>
                    <a:pt x="2082" y="863"/>
                    <a:pt x="3693" y="478"/>
                    <a:pt x="5279" y="478"/>
                  </a:cubicBezTo>
                  <a:close/>
                  <a:moveTo>
                    <a:pt x="5279" y="0"/>
                  </a:moveTo>
                  <a:cubicBezTo>
                    <a:pt x="3538" y="0"/>
                    <a:pt x="1769" y="450"/>
                    <a:pt x="141" y="1376"/>
                  </a:cubicBezTo>
                  <a:cubicBezTo>
                    <a:pt x="29" y="1432"/>
                    <a:pt x="1" y="1573"/>
                    <a:pt x="57" y="1685"/>
                  </a:cubicBezTo>
                  <a:lnTo>
                    <a:pt x="5082" y="10416"/>
                  </a:lnTo>
                  <a:lnTo>
                    <a:pt x="5138" y="10472"/>
                  </a:lnTo>
                  <a:lnTo>
                    <a:pt x="13084" y="16649"/>
                  </a:lnTo>
                  <a:cubicBezTo>
                    <a:pt x="13112" y="16705"/>
                    <a:pt x="13196" y="16705"/>
                    <a:pt x="13252" y="16705"/>
                  </a:cubicBezTo>
                  <a:cubicBezTo>
                    <a:pt x="13308" y="16705"/>
                    <a:pt x="13364" y="16677"/>
                    <a:pt x="13392" y="16621"/>
                  </a:cubicBezTo>
                  <a:cubicBezTo>
                    <a:pt x="14880" y="14740"/>
                    <a:pt x="15610" y="12550"/>
                    <a:pt x="15610" y="10304"/>
                  </a:cubicBezTo>
                  <a:cubicBezTo>
                    <a:pt x="15610" y="8563"/>
                    <a:pt x="15161" y="6766"/>
                    <a:pt x="14207" y="5138"/>
                  </a:cubicBezTo>
                  <a:cubicBezTo>
                    <a:pt x="12297" y="1853"/>
                    <a:pt x="8844" y="0"/>
                    <a:pt x="52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5"/>
            <p:cNvSpPr/>
            <p:nvPr/>
          </p:nvSpPr>
          <p:spPr>
            <a:xfrm>
              <a:off x="2176025" y="2158425"/>
              <a:ext cx="252000" cy="217600"/>
            </a:xfrm>
            <a:custGeom>
              <a:rect b="b" l="l" r="r" t="t"/>
              <a:pathLst>
                <a:path extrusionOk="0" h="8704" w="10080">
                  <a:moveTo>
                    <a:pt x="5054" y="1"/>
                  </a:moveTo>
                  <a:cubicBezTo>
                    <a:pt x="1826" y="1853"/>
                    <a:pt x="1" y="4998"/>
                    <a:pt x="1" y="8704"/>
                  </a:cubicBezTo>
                  <a:lnTo>
                    <a:pt x="10080" y="8704"/>
                  </a:lnTo>
                  <a:lnTo>
                    <a:pt x="505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5"/>
            <p:cNvSpPr/>
            <p:nvPr/>
          </p:nvSpPr>
          <p:spPr>
            <a:xfrm>
              <a:off x="2170425" y="2150700"/>
              <a:ext cx="267425" cy="231650"/>
            </a:xfrm>
            <a:custGeom>
              <a:rect b="b" l="l" r="r" t="t"/>
              <a:pathLst>
                <a:path extrusionOk="0" h="9266" w="10697">
                  <a:moveTo>
                    <a:pt x="5176" y="634"/>
                  </a:moveTo>
                  <a:lnTo>
                    <a:pt x="9869" y="8788"/>
                  </a:lnTo>
                  <a:lnTo>
                    <a:pt x="480" y="8788"/>
                  </a:lnTo>
                  <a:cubicBezTo>
                    <a:pt x="550" y="5347"/>
                    <a:pt x="2230" y="2433"/>
                    <a:pt x="5176" y="634"/>
                  </a:cubicBezTo>
                  <a:close/>
                  <a:moveTo>
                    <a:pt x="5363" y="1"/>
                  </a:moveTo>
                  <a:lnTo>
                    <a:pt x="5138" y="113"/>
                  </a:lnTo>
                  <a:cubicBezTo>
                    <a:pt x="1853" y="1994"/>
                    <a:pt x="0" y="5223"/>
                    <a:pt x="0" y="9013"/>
                  </a:cubicBezTo>
                  <a:lnTo>
                    <a:pt x="0" y="9265"/>
                  </a:lnTo>
                  <a:lnTo>
                    <a:pt x="10697" y="9265"/>
                  </a:lnTo>
                  <a:lnTo>
                    <a:pt x="10500"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5"/>
            <p:cNvSpPr/>
            <p:nvPr/>
          </p:nvSpPr>
          <p:spPr>
            <a:xfrm>
              <a:off x="2305175" y="2253875"/>
              <a:ext cx="244975" cy="244975"/>
            </a:xfrm>
            <a:custGeom>
              <a:rect b="b" l="l" r="r" t="t"/>
              <a:pathLst>
                <a:path extrusionOk="0" h="9799" w="9799">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5"/>
            <p:cNvSpPr/>
            <p:nvPr/>
          </p:nvSpPr>
          <p:spPr>
            <a:xfrm>
              <a:off x="2299575" y="2247575"/>
              <a:ext cx="256200" cy="256900"/>
            </a:xfrm>
            <a:custGeom>
              <a:rect b="b" l="l" r="r" t="t"/>
              <a:pathLst>
                <a:path extrusionOk="0" h="10276" w="10248">
                  <a:moveTo>
                    <a:pt x="5138" y="477"/>
                  </a:moveTo>
                  <a:cubicBezTo>
                    <a:pt x="6401" y="477"/>
                    <a:pt x="7580" y="1011"/>
                    <a:pt x="8423" y="1853"/>
                  </a:cubicBezTo>
                  <a:cubicBezTo>
                    <a:pt x="9265" y="2695"/>
                    <a:pt x="9798" y="3846"/>
                    <a:pt x="9798" y="5138"/>
                  </a:cubicBezTo>
                  <a:cubicBezTo>
                    <a:pt x="9798" y="6429"/>
                    <a:pt x="9265" y="7608"/>
                    <a:pt x="8423" y="8451"/>
                  </a:cubicBezTo>
                  <a:cubicBezTo>
                    <a:pt x="7580" y="9293"/>
                    <a:pt x="6401" y="9826"/>
                    <a:pt x="5138" y="9826"/>
                  </a:cubicBezTo>
                  <a:cubicBezTo>
                    <a:pt x="3846" y="9826"/>
                    <a:pt x="2667" y="9293"/>
                    <a:pt x="1825" y="8451"/>
                  </a:cubicBezTo>
                  <a:cubicBezTo>
                    <a:pt x="983" y="7608"/>
                    <a:pt x="449" y="6429"/>
                    <a:pt x="449" y="5138"/>
                  </a:cubicBezTo>
                  <a:cubicBezTo>
                    <a:pt x="449" y="3846"/>
                    <a:pt x="983" y="2695"/>
                    <a:pt x="1825" y="1853"/>
                  </a:cubicBezTo>
                  <a:cubicBezTo>
                    <a:pt x="2667" y="1011"/>
                    <a:pt x="3846" y="477"/>
                    <a:pt x="5138" y="477"/>
                  </a:cubicBezTo>
                  <a:close/>
                  <a:moveTo>
                    <a:pt x="5138" y="0"/>
                  </a:moveTo>
                  <a:cubicBezTo>
                    <a:pt x="2302" y="0"/>
                    <a:pt x="0" y="2302"/>
                    <a:pt x="0" y="5138"/>
                  </a:cubicBezTo>
                  <a:cubicBezTo>
                    <a:pt x="0" y="7973"/>
                    <a:pt x="2302" y="10275"/>
                    <a:pt x="5138" y="10275"/>
                  </a:cubicBezTo>
                  <a:cubicBezTo>
                    <a:pt x="7973" y="10275"/>
                    <a:pt x="10247" y="7973"/>
                    <a:pt x="10247" y="5138"/>
                  </a:cubicBezTo>
                  <a:cubicBezTo>
                    <a:pt x="10247" y="2302"/>
                    <a:pt x="7973"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5"/>
            <p:cNvSpPr/>
            <p:nvPr/>
          </p:nvSpPr>
          <p:spPr>
            <a:xfrm>
              <a:off x="3662600" y="2376000"/>
              <a:ext cx="294800" cy="251575"/>
            </a:xfrm>
            <a:custGeom>
              <a:rect b="b" l="l" r="r" t="t"/>
              <a:pathLst>
                <a:path extrusionOk="0" h="10063" w="11792">
                  <a:moveTo>
                    <a:pt x="0" y="1"/>
                  </a:moveTo>
                  <a:cubicBezTo>
                    <a:pt x="0" y="590"/>
                    <a:pt x="56" y="1208"/>
                    <a:pt x="141" y="1769"/>
                  </a:cubicBezTo>
                  <a:cubicBezTo>
                    <a:pt x="1018" y="6632"/>
                    <a:pt x="5252" y="10063"/>
                    <a:pt x="10046" y="10063"/>
                  </a:cubicBezTo>
                  <a:cubicBezTo>
                    <a:pt x="10622" y="10063"/>
                    <a:pt x="11205" y="10013"/>
                    <a:pt x="11792" y="9911"/>
                  </a:cubicBezTo>
                  <a:lnTo>
                    <a:pt x="1005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5"/>
            <p:cNvSpPr/>
            <p:nvPr/>
          </p:nvSpPr>
          <p:spPr>
            <a:xfrm>
              <a:off x="3656275" y="2370400"/>
              <a:ext cx="307450" cy="263225"/>
            </a:xfrm>
            <a:custGeom>
              <a:rect b="b" l="l" r="r" t="t"/>
              <a:pathLst>
                <a:path extrusionOk="0" h="10529" w="12298">
                  <a:moveTo>
                    <a:pt x="10114" y="477"/>
                  </a:moveTo>
                  <a:lnTo>
                    <a:pt x="11777" y="9943"/>
                  </a:lnTo>
                  <a:lnTo>
                    <a:pt x="11777" y="9943"/>
                  </a:lnTo>
                  <a:cubicBezTo>
                    <a:pt x="11273" y="10009"/>
                    <a:pt x="10785" y="10051"/>
                    <a:pt x="10276" y="10051"/>
                  </a:cubicBezTo>
                  <a:cubicBezTo>
                    <a:pt x="5616" y="10051"/>
                    <a:pt x="1461" y="6710"/>
                    <a:pt x="618" y="1937"/>
                  </a:cubicBezTo>
                  <a:cubicBezTo>
                    <a:pt x="547" y="1483"/>
                    <a:pt x="495" y="967"/>
                    <a:pt x="482" y="477"/>
                  </a:cubicBezTo>
                  <a:close/>
                  <a:moveTo>
                    <a:pt x="253" y="0"/>
                  </a:moveTo>
                  <a:cubicBezTo>
                    <a:pt x="197" y="0"/>
                    <a:pt x="113" y="28"/>
                    <a:pt x="85" y="56"/>
                  </a:cubicBezTo>
                  <a:cubicBezTo>
                    <a:pt x="29" y="112"/>
                    <a:pt x="1" y="169"/>
                    <a:pt x="1" y="225"/>
                  </a:cubicBezTo>
                  <a:cubicBezTo>
                    <a:pt x="1" y="814"/>
                    <a:pt x="57" y="1432"/>
                    <a:pt x="169" y="2022"/>
                  </a:cubicBezTo>
                  <a:cubicBezTo>
                    <a:pt x="1039" y="7019"/>
                    <a:pt x="5391" y="10528"/>
                    <a:pt x="10276" y="10528"/>
                  </a:cubicBezTo>
                  <a:cubicBezTo>
                    <a:pt x="10894" y="10528"/>
                    <a:pt x="11483" y="10472"/>
                    <a:pt x="12101" y="10360"/>
                  </a:cubicBezTo>
                  <a:cubicBezTo>
                    <a:pt x="12157" y="10360"/>
                    <a:pt x="12213" y="10332"/>
                    <a:pt x="12241" y="10275"/>
                  </a:cubicBezTo>
                  <a:cubicBezTo>
                    <a:pt x="12269" y="10219"/>
                    <a:pt x="12297" y="10163"/>
                    <a:pt x="12269" y="10107"/>
                  </a:cubicBezTo>
                  <a:lnTo>
                    <a:pt x="10529" y="197"/>
                  </a:lnTo>
                  <a:cubicBezTo>
                    <a:pt x="10501" y="84"/>
                    <a:pt x="10416" y="0"/>
                    <a:pt x="1030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5"/>
            <p:cNvSpPr/>
            <p:nvPr/>
          </p:nvSpPr>
          <p:spPr>
            <a:xfrm>
              <a:off x="3913875" y="2376000"/>
              <a:ext cx="197950" cy="247800"/>
            </a:xfrm>
            <a:custGeom>
              <a:rect b="b" l="l" r="r" t="t"/>
              <a:pathLst>
                <a:path extrusionOk="0" h="9912" w="7918">
                  <a:moveTo>
                    <a:pt x="0" y="1"/>
                  </a:moveTo>
                  <a:lnTo>
                    <a:pt x="1741" y="9911"/>
                  </a:lnTo>
                  <a:cubicBezTo>
                    <a:pt x="4324" y="9462"/>
                    <a:pt x="6317" y="8255"/>
                    <a:pt x="7917" y="6205"/>
                  </a:cubicBez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5"/>
            <p:cNvSpPr/>
            <p:nvPr/>
          </p:nvSpPr>
          <p:spPr>
            <a:xfrm>
              <a:off x="3905450" y="2361975"/>
              <a:ext cx="214800" cy="268825"/>
            </a:xfrm>
            <a:custGeom>
              <a:rect b="b" l="l" r="r" t="t"/>
              <a:pathLst>
                <a:path extrusionOk="0" h="10753" w="8592">
                  <a:moveTo>
                    <a:pt x="665" y="1124"/>
                  </a:moveTo>
                  <a:lnTo>
                    <a:pt x="7944" y="6802"/>
                  </a:lnTo>
                  <a:lnTo>
                    <a:pt x="7944" y="6802"/>
                  </a:lnTo>
                  <a:cubicBezTo>
                    <a:pt x="6418" y="8659"/>
                    <a:pt x="4610" y="9747"/>
                    <a:pt x="2261" y="10208"/>
                  </a:cubicBezTo>
                  <a:lnTo>
                    <a:pt x="2261" y="10208"/>
                  </a:lnTo>
                  <a:lnTo>
                    <a:pt x="665" y="1124"/>
                  </a:lnTo>
                  <a:close/>
                  <a:moveTo>
                    <a:pt x="0" y="0"/>
                  </a:moveTo>
                  <a:lnTo>
                    <a:pt x="112" y="618"/>
                  </a:lnTo>
                  <a:lnTo>
                    <a:pt x="1881" y="10753"/>
                  </a:lnTo>
                  <a:lnTo>
                    <a:pt x="2134" y="10697"/>
                  </a:lnTo>
                  <a:cubicBezTo>
                    <a:pt x="4745" y="10248"/>
                    <a:pt x="6794" y="9012"/>
                    <a:pt x="8451" y="6907"/>
                  </a:cubicBezTo>
                  <a:lnTo>
                    <a:pt x="8591" y="6710"/>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5"/>
            <p:cNvSpPr/>
            <p:nvPr/>
          </p:nvSpPr>
          <p:spPr>
            <a:xfrm>
              <a:off x="3788225" y="2124700"/>
              <a:ext cx="395175" cy="406450"/>
            </a:xfrm>
            <a:custGeom>
              <a:rect b="b" l="l" r="r" t="t"/>
              <a:pathLst>
                <a:path extrusionOk="0" h="16258" w="15807">
                  <a:moveTo>
                    <a:pt x="5010" y="1"/>
                  </a:moveTo>
                  <a:cubicBezTo>
                    <a:pt x="3306" y="1"/>
                    <a:pt x="1580" y="435"/>
                    <a:pt x="1" y="1350"/>
                  </a:cubicBezTo>
                  <a:lnTo>
                    <a:pt x="5026" y="10053"/>
                  </a:lnTo>
                  <a:lnTo>
                    <a:pt x="12943" y="16257"/>
                  </a:lnTo>
                  <a:cubicBezTo>
                    <a:pt x="15526" y="12972"/>
                    <a:pt x="15807" y="8649"/>
                    <a:pt x="13729" y="5027"/>
                  </a:cubicBezTo>
                  <a:cubicBezTo>
                    <a:pt x="11864" y="1806"/>
                    <a:pt x="8483" y="1"/>
                    <a:pt x="501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5"/>
            <p:cNvSpPr/>
            <p:nvPr/>
          </p:nvSpPr>
          <p:spPr>
            <a:xfrm>
              <a:off x="3781200" y="2119125"/>
              <a:ext cx="390975" cy="417625"/>
            </a:xfrm>
            <a:custGeom>
              <a:rect b="b" l="l" r="r" t="t"/>
              <a:pathLst>
                <a:path extrusionOk="0" h="16705" w="15639">
                  <a:moveTo>
                    <a:pt x="5307" y="478"/>
                  </a:moveTo>
                  <a:cubicBezTo>
                    <a:pt x="8676" y="478"/>
                    <a:pt x="11989" y="2218"/>
                    <a:pt x="13814" y="5391"/>
                  </a:cubicBezTo>
                  <a:cubicBezTo>
                    <a:pt x="14712" y="6935"/>
                    <a:pt x="15161" y="8647"/>
                    <a:pt x="15161" y="10304"/>
                  </a:cubicBezTo>
                  <a:cubicBezTo>
                    <a:pt x="15161" y="12364"/>
                    <a:pt x="14507" y="14398"/>
                    <a:pt x="13198" y="16154"/>
                  </a:cubicBezTo>
                  <a:lnTo>
                    <a:pt x="13198" y="16154"/>
                  </a:lnTo>
                  <a:lnTo>
                    <a:pt x="5491" y="10141"/>
                  </a:lnTo>
                  <a:lnTo>
                    <a:pt x="5491" y="10141"/>
                  </a:lnTo>
                  <a:lnTo>
                    <a:pt x="593" y="1660"/>
                  </a:lnTo>
                  <a:lnTo>
                    <a:pt x="593" y="1660"/>
                  </a:lnTo>
                  <a:cubicBezTo>
                    <a:pt x="2083" y="863"/>
                    <a:pt x="3695" y="478"/>
                    <a:pt x="5307" y="478"/>
                  </a:cubicBezTo>
                  <a:close/>
                  <a:moveTo>
                    <a:pt x="5307" y="0"/>
                  </a:moveTo>
                  <a:cubicBezTo>
                    <a:pt x="3538" y="0"/>
                    <a:pt x="1770" y="450"/>
                    <a:pt x="169" y="1376"/>
                  </a:cubicBezTo>
                  <a:cubicBezTo>
                    <a:pt x="57" y="1432"/>
                    <a:pt x="1" y="1573"/>
                    <a:pt x="85" y="1685"/>
                  </a:cubicBezTo>
                  <a:lnTo>
                    <a:pt x="5111" y="10416"/>
                  </a:lnTo>
                  <a:lnTo>
                    <a:pt x="5167" y="10472"/>
                  </a:lnTo>
                  <a:lnTo>
                    <a:pt x="13084" y="16649"/>
                  </a:lnTo>
                  <a:cubicBezTo>
                    <a:pt x="13140" y="16705"/>
                    <a:pt x="13196" y="16705"/>
                    <a:pt x="13252" y="16705"/>
                  </a:cubicBezTo>
                  <a:cubicBezTo>
                    <a:pt x="13308" y="16705"/>
                    <a:pt x="13365" y="16677"/>
                    <a:pt x="13421" y="16621"/>
                  </a:cubicBezTo>
                  <a:cubicBezTo>
                    <a:pt x="14881" y="14740"/>
                    <a:pt x="15639" y="12550"/>
                    <a:pt x="15639" y="10304"/>
                  </a:cubicBezTo>
                  <a:cubicBezTo>
                    <a:pt x="15639" y="8563"/>
                    <a:pt x="15161" y="6766"/>
                    <a:pt x="14207" y="5138"/>
                  </a:cubicBezTo>
                  <a:cubicBezTo>
                    <a:pt x="12298" y="1853"/>
                    <a:pt x="8844" y="0"/>
                    <a:pt x="530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5"/>
            <p:cNvSpPr/>
            <p:nvPr/>
          </p:nvSpPr>
          <p:spPr>
            <a:xfrm>
              <a:off x="3662600" y="2158425"/>
              <a:ext cx="251300" cy="217600"/>
            </a:xfrm>
            <a:custGeom>
              <a:rect b="b" l="l" r="r" t="t"/>
              <a:pathLst>
                <a:path extrusionOk="0" h="8704" w="10052">
                  <a:moveTo>
                    <a:pt x="5026" y="1"/>
                  </a:moveTo>
                  <a:cubicBezTo>
                    <a:pt x="1797" y="1853"/>
                    <a:pt x="0" y="4998"/>
                    <a:pt x="0" y="8704"/>
                  </a:cubicBezTo>
                  <a:lnTo>
                    <a:pt x="10051" y="8704"/>
                  </a:lnTo>
                  <a:lnTo>
                    <a:pt x="50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5"/>
            <p:cNvSpPr/>
            <p:nvPr/>
          </p:nvSpPr>
          <p:spPr>
            <a:xfrm>
              <a:off x="3656275" y="2150700"/>
              <a:ext cx="267450" cy="231650"/>
            </a:xfrm>
            <a:custGeom>
              <a:rect b="b" l="l" r="r" t="t"/>
              <a:pathLst>
                <a:path extrusionOk="0" h="9266" w="10698">
                  <a:moveTo>
                    <a:pt x="5197" y="621"/>
                  </a:moveTo>
                  <a:lnTo>
                    <a:pt x="9897" y="8788"/>
                  </a:lnTo>
                  <a:lnTo>
                    <a:pt x="480" y="8788"/>
                  </a:lnTo>
                  <a:cubicBezTo>
                    <a:pt x="550" y="5339"/>
                    <a:pt x="2238" y="2419"/>
                    <a:pt x="5197" y="621"/>
                  </a:cubicBezTo>
                  <a:close/>
                  <a:moveTo>
                    <a:pt x="5363" y="1"/>
                  </a:moveTo>
                  <a:lnTo>
                    <a:pt x="5166" y="113"/>
                  </a:lnTo>
                  <a:cubicBezTo>
                    <a:pt x="1882" y="1994"/>
                    <a:pt x="1" y="5223"/>
                    <a:pt x="1" y="9013"/>
                  </a:cubicBezTo>
                  <a:lnTo>
                    <a:pt x="1" y="9265"/>
                  </a:lnTo>
                  <a:lnTo>
                    <a:pt x="10697" y="9265"/>
                  </a:lnTo>
                  <a:lnTo>
                    <a:pt x="10501" y="8900"/>
                  </a:lnTo>
                  <a:lnTo>
                    <a:pt x="536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5"/>
            <p:cNvSpPr/>
            <p:nvPr/>
          </p:nvSpPr>
          <p:spPr>
            <a:xfrm>
              <a:off x="3791025" y="2253875"/>
              <a:ext cx="245000" cy="244975"/>
            </a:xfrm>
            <a:custGeom>
              <a:rect b="b" l="l" r="r" t="t"/>
              <a:pathLst>
                <a:path extrusionOk="0" h="9799" w="9800">
                  <a:moveTo>
                    <a:pt x="4914" y="1"/>
                  </a:moveTo>
                  <a:cubicBezTo>
                    <a:pt x="2191" y="1"/>
                    <a:pt x="1" y="2191"/>
                    <a:pt x="1" y="4886"/>
                  </a:cubicBezTo>
                  <a:cubicBezTo>
                    <a:pt x="1" y="7609"/>
                    <a:pt x="2191" y="9799"/>
                    <a:pt x="4914" y="9799"/>
                  </a:cubicBezTo>
                  <a:cubicBezTo>
                    <a:pt x="7609" y="9799"/>
                    <a:pt x="9799" y="7609"/>
                    <a:pt x="9799" y="4886"/>
                  </a:cubicBezTo>
                  <a:cubicBezTo>
                    <a:pt x="9799" y="2191"/>
                    <a:pt x="7609" y="1"/>
                    <a:pt x="491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5"/>
            <p:cNvSpPr/>
            <p:nvPr/>
          </p:nvSpPr>
          <p:spPr>
            <a:xfrm>
              <a:off x="3785425" y="2247575"/>
              <a:ext cx="256900" cy="256900"/>
            </a:xfrm>
            <a:custGeom>
              <a:rect b="b" l="l" r="r" t="t"/>
              <a:pathLst>
                <a:path extrusionOk="0" h="10276" w="10276">
                  <a:moveTo>
                    <a:pt x="5138" y="477"/>
                  </a:moveTo>
                  <a:cubicBezTo>
                    <a:pt x="6430" y="477"/>
                    <a:pt x="7581" y="1011"/>
                    <a:pt x="8423" y="1853"/>
                  </a:cubicBezTo>
                  <a:cubicBezTo>
                    <a:pt x="9293" y="2695"/>
                    <a:pt x="9798" y="3846"/>
                    <a:pt x="9798" y="5138"/>
                  </a:cubicBezTo>
                  <a:cubicBezTo>
                    <a:pt x="9798" y="6429"/>
                    <a:pt x="9293" y="7608"/>
                    <a:pt x="8423" y="8451"/>
                  </a:cubicBezTo>
                  <a:cubicBezTo>
                    <a:pt x="7581" y="9293"/>
                    <a:pt x="6430" y="9826"/>
                    <a:pt x="5138" y="9826"/>
                  </a:cubicBezTo>
                  <a:cubicBezTo>
                    <a:pt x="3847" y="9826"/>
                    <a:pt x="2667" y="9293"/>
                    <a:pt x="1825" y="8451"/>
                  </a:cubicBezTo>
                  <a:cubicBezTo>
                    <a:pt x="983" y="7608"/>
                    <a:pt x="478" y="6429"/>
                    <a:pt x="478" y="5138"/>
                  </a:cubicBezTo>
                  <a:cubicBezTo>
                    <a:pt x="478" y="3846"/>
                    <a:pt x="983" y="2695"/>
                    <a:pt x="1825" y="1853"/>
                  </a:cubicBezTo>
                  <a:cubicBezTo>
                    <a:pt x="2667" y="1011"/>
                    <a:pt x="3847" y="477"/>
                    <a:pt x="5138" y="477"/>
                  </a:cubicBezTo>
                  <a:close/>
                  <a:moveTo>
                    <a:pt x="5138" y="0"/>
                  </a:moveTo>
                  <a:cubicBezTo>
                    <a:pt x="2303" y="0"/>
                    <a:pt x="0" y="2302"/>
                    <a:pt x="0" y="5138"/>
                  </a:cubicBezTo>
                  <a:cubicBezTo>
                    <a:pt x="0" y="7973"/>
                    <a:pt x="2303" y="10275"/>
                    <a:pt x="5138" y="10275"/>
                  </a:cubicBezTo>
                  <a:cubicBezTo>
                    <a:pt x="7974" y="10275"/>
                    <a:pt x="10276" y="7973"/>
                    <a:pt x="10276" y="5138"/>
                  </a:cubicBezTo>
                  <a:cubicBezTo>
                    <a:pt x="10276" y="2302"/>
                    <a:pt x="7974" y="0"/>
                    <a:pt x="513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5"/>
            <p:cNvSpPr/>
            <p:nvPr/>
          </p:nvSpPr>
          <p:spPr>
            <a:xfrm>
              <a:off x="2155675" y="1182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5"/>
            <p:cNvSpPr/>
            <p:nvPr/>
          </p:nvSpPr>
          <p:spPr>
            <a:xfrm>
              <a:off x="2155675" y="12298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5"/>
            <p:cNvSpPr/>
            <p:nvPr/>
          </p:nvSpPr>
          <p:spPr>
            <a:xfrm>
              <a:off x="2155675" y="1277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5"/>
            <p:cNvSpPr/>
            <p:nvPr/>
          </p:nvSpPr>
          <p:spPr>
            <a:xfrm>
              <a:off x="2155675" y="132460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5"/>
            <p:cNvSpPr/>
            <p:nvPr/>
          </p:nvSpPr>
          <p:spPr>
            <a:xfrm>
              <a:off x="4314625" y="1290925"/>
              <a:ext cx="604350" cy="291850"/>
            </a:xfrm>
            <a:custGeom>
              <a:rect b="b" l="l" r="r" t="t"/>
              <a:pathLst>
                <a:path extrusionOk="0" h="11674" w="24174">
                  <a:moveTo>
                    <a:pt x="225" y="0"/>
                  </a:moveTo>
                  <a:cubicBezTo>
                    <a:pt x="113" y="0"/>
                    <a:pt x="1" y="112"/>
                    <a:pt x="1" y="225"/>
                  </a:cubicBezTo>
                  <a:cubicBezTo>
                    <a:pt x="1" y="365"/>
                    <a:pt x="113" y="477"/>
                    <a:pt x="225" y="477"/>
                  </a:cubicBezTo>
                  <a:lnTo>
                    <a:pt x="11034" y="477"/>
                  </a:lnTo>
                  <a:lnTo>
                    <a:pt x="23752" y="11623"/>
                  </a:lnTo>
                  <a:cubicBezTo>
                    <a:pt x="23799" y="11658"/>
                    <a:pt x="23851" y="11674"/>
                    <a:pt x="23902" y="11674"/>
                  </a:cubicBezTo>
                  <a:cubicBezTo>
                    <a:pt x="23972" y="11674"/>
                    <a:pt x="24040" y="11644"/>
                    <a:pt x="24089" y="11595"/>
                  </a:cubicBezTo>
                  <a:cubicBezTo>
                    <a:pt x="24173" y="11483"/>
                    <a:pt x="24173" y="11342"/>
                    <a:pt x="24061" y="11258"/>
                  </a:cubicBezTo>
                  <a:lnTo>
                    <a:pt x="11259" y="56"/>
                  </a:lnTo>
                  <a:cubicBezTo>
                    <a:pt x="11231" y="28"/>
                    <a:pt x="11174" y="0"/>
                    <a:pt x="1111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5"/>
            <p:cNvSpPr/>
            <p:nvPr/>
          </p:nvSpPr>
          <p:spPr>
            <a:xfrm>
              <a:off x="4963850" y="149095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5"/>
            <p:cNvSpPr/>
            <p:nvPr/>
          </p:nvSpPr>
          <p:spPr>
            <a:xfrm>
              <a:off x="4963850" y="1537975"/>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5"/>
            <p:cNvSpPr/>
            <p:nvPr/>
          </p:nvSpPr>
          <p:spPr>
            <a:xfrm>
              <a:off x="4963850" y="1585700"/>
              <a:ext cx="277975" cy="11250"/>
            </a:xfrm>
            <a:custGeom>
              <a:rect b="b" l="l" r="r" t="t"/>
              <a:pathLst>
                <a:path extrusionOk="0" h="450" w="11119">
                  <a:moveTo>
                    <a:pt x="1" y="1"/>
                  </a:moveTo>
                  <a:lnTo>
                    <a:pt x="1" y="450"/>
                  </a:lnTo>
                  <a:lnTo>
                    <a:pt x="11118" y="450"/>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5"/>
            <p:cNvSpPr/>
            <p:nvPr/>
          </p:nvSpPr>
          <p:spPr>
            <a:xfrm>
              <a:off x="4963850" y="16327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5"/>
            <p:cNvSpPr/>
            <p:nvPr/>
          </p:nvSpPr>
          <p:spPr>
            <a:xfrm>
              <a:off x="4963850" y="2298800"/>
              <a:ext cx="277975" cy="11950"/>
            </a:xfrm>
            <a:custGeom>
              <a:rect b="b" l="l" r="r" t="t"/>
              <a:pathLst>
                <a:path extrusionOk="0" h="478" w="11119">
                  <a:moveTo>
                    <a:pt x="1" y="0"/>
                  </a:moveTo>
                  <a:lnTo>
                    <a:pt x="1" y="478"/>
                  </a:lnTo>
                  <a:lnTo>
                    <a:pt x="11118" y="478"/>
                  </a:lnTo>
                  <a:lnTo>
                    <a:pt x="1111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5"/>
            <p:cNvSpPr/>
            <p:nvPr/>
          </p:nvSpPr>
          <p:spPr>
            <a:xfrm>
              <a:off x="4963850" y="234582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5"/>
            <p:cNvSpPr/>
            <p:nvPr/>
          </p:nvSpPr>
          <p:spPr>
            <a:xfrm>
              <a:off x="4963850" y="2393550"/>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5"/>
            <p:cNvSpPr/>
            <p:nvPr/>
          </p:nvSpPr>
          <p:spPr>
            <a:xfrm>
              <a:off x="4963850" y="2440575"/>
              <a:ext cx="277975" cy="11950"/>
            </a:xfrm>
            <a:custGeom>
              <a:rect b="b" l="l" r="r" t="t"/>
              <a:pathLst>
                <a:path extrusionOk="0" h="478" w="11119">
                  <a:moveTo>
                    <a:pt x="1" y="1"/>
                  </a:moveTo>
                  <a:lnTo>
                    <a:pt x="1" y="478"/>
                  </a:lnTo>
                  <a:lnTo>
                    <a:pt x="11118" y="478"/>
                  </a:lnTo>
                  <a:lnTo>
                    <a:pt x="111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5"/>
            <p:cNvSpPr/>
            <p:nvPr/>
          </p:nvSpPr>
          <p:spPr>
            <a:xfrm>
              <a:off x="2291850" y="3234400"/>
              <a:ext cx="278650" cy="11950"/>
            </a:xfrm>
            <a:custGeom>
              <a:rect b="b" l="l" r="r" t="t"/>
              <a:pathLst>
                <a:path extrusionOk="0" h="478" w="11146">
                  <a:moveTo>
                    <a:pt x="0" y="0"/>
                  </a:moveTo>
                  <a:lnTo>
                    <a:pt x="0" y="477"/>
                  </a:lnTo>
                  <a:lnTo>
                    <a:pt x="11146" y="477"/>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5"/>
            <p:cNvSpPr/>
            <p:nvPr/>
          </p:nvSpPr>
          <p:spPr>
            <a:xfrm>
              <a:off x="2291850" y="3282125"/>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5"/>
            <p:cNvSpPr/>
            <p:nvPr/>
          </p:nvSpPr>
          <p:spPr>
            <a:xfrm>
              <a:off x="2291850" y="3329150"/>
              <a:ext cx="278650" cy="11950"/>
            </a:xfrm>
            <a:custGeom>
              <a:rect b="b" l="l" r="r" t="t"/>
              <a:pathLst>
                <a:path extrusionOk="0" h="478" w="11146">
                  <a:moveTo>
                    <a:pt x="0" y="0"/>
                  </a:moveTo>
                  <a:lnTo>
                    <a:pt x="0" y="478"/>
                  </a:lnTo>
                  <a:lnTo>
                    <a:pt x="11146" y="478"/>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5"/>
            <p:cNvSpPr/>
            <p:nvPr/>
          </p:nvSpPr>
          <p:spPr>
            <a:xfrm>
              <a:off x="2291850" y="3376875"/>
              <a:ext cx="278650" cy="11250"/>
            </a:xfrm>
            <a:custGeom>
              <a:rect b="b" l="l" r="r" t="t"/>
              <a:pathLst>
                <a:path extrusionOk="0" h="450" w="11146">
                  <a:moveTo>
                    <a:pt x="0" y="0"/>
                  </a:moveTo>
                  <a:lnTo>
                    <a:pt x="0" y="450"/>
                  </a:lnTo>
                  <a:lnTo>
                    <a:pt x="11146" y="450"/>
                  </a:lnTo>
                  <a:lnTo>
                    <a:pt x="1114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5"/>
            <p:cNvSpPr/>
            <p:nvPr/>
          </p:nvSpPr>
          <p:spPr>
            <a:xfrm>
              <a:off x="4036000" y="2098775"/>
              <a:ext cx="888575" cy="274450"/>
            </a:xfrm>
            <a:custGeom>
              <a:rect b="b" l="l" r="r" t="t"/>
              <a:pathLst>
                <a:path extrusionOk="0" h="10978" w="35543">
                  <a:moveTo>
                    <a:pt x="4548" y="0"/>
                  </a:moveTo>
                  <a:lnTo>
                    <a:pt x="0" y="5194"/>
                  </a:lnTo>
                  <a:lnTo>
                    <a:pt x="365" y="5503"/>
                  </a:lnTo>
                  <a:lnTo>
                    <a:pt x="4773" y="477"/>
                  </a:lnTo>
                  <a:lnTo>
                    <a:pt x="22488" y="477"/>
                  </a:lnTo>
                  <a:lnTo>
                    <a:pt x="35234" y="10977"/>
                  </a:lnTo>
                  <a:lnTo>
                    <a:pt x="35543" y="10612"/>
                  </a:lnTo>
                  <a:lnTo>
                    <a:pt x="2265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5"/>
            <p:cNvSpPr/>
            <p:nvPr/>
          </p:nvSpPr>
          <p:spPr>
            <a:xfrm>
              <a:off x="2418875" y="2616750"/>
              <a:ext cx="11975" cy="600125"/>
            </a:xfrm>
            <a:custGeom>
              <a:rect b="b" l="l" r="r" t="t"/>
              <a:pathLst>
                <a:path extrusionOk="0" h="24005" w="479">
                  <a:moveTo>
                    <a:pt x="1" y="0"/>
                  </a:moveTo>
                  <a:lnTo>
                    <a:pt x="1" y="24004"/>
                  </a:lnTo>
                  <a:lnTo>
                    <a:pt x="478" y="24004"/>
                  </a:lnTo>
                  <a:lnTo>
                    <a:pt x="4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5"/>
            <p:cNvSpPr/>
            <p:nvPr/>
          </p:nvSpPr>
          <p:spPr>
            <a:xfrm>
              <a:off x="1831425" y="3538000"/>
              <a:ext cx="129875" cy="102100"/>
            </a:xfrm>
            <a:custGeom>
              <a:rect b="b" l="l" r="r" t="t"/>
              <a:pathLst>
                <a:path extrusionOk="0" h="4084" w="5195">
                  <a:moveTo>
                    <a:pt x="1580" y="1"/>
                  </a:moveTo>
                  <a:cubicBezTo>
                    <a:pt x="1521" y="1"/>
                    <a:pt x="1462" y="5"/>
                    <a:pt x="1404" y="13"/>
                  </a:cubicBezTo>
                  <a:cubicBezTo>
                    <a:pt x="506" y="125"/>
                    <a:pt x="0" y="1023"/>
                    <a:pt x="197" y="1894"/>
                  </a:cubicBezTo>
                  <a:cubicBezTo>
                    <a:pt x="393" y="2736"/>
                    <a:pt x="1292" y="3381"/>
                    <a:pt x="2050" y="3718"/>
                  </a:cubicBezTo>
                  <a:cubicBezTo>
                    <a:pt x="2860" y="4062"/>
                    <a:pt x="4638" y="4084"/>
                    <a:pt x="5070" y="4084"/>
                  </a:cubicBezTo>
                  <a:cubicBezTo>
                    <a:pt x="5132" y="4084"/>
                    <a:pt x="5166" y="4083"/>
                    <a:pt x="5166" y="4083"/>
                  </a:cubicBezTo>
                  <a:cubicBezTo>
                    <a:pt x="5194" y="4083"/>
                    <a:pt x="4689" y="2623"/>
                    <a:pt x="4661" y="2539"/>
                  </a:cubicBezTo>
                  <a:cubicBezTo>
                    <a:pt x="4206" y="1576"/>
                    <a:pt x="2782" y="1"/>
                    <a:pt x="15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5"/>
            <p:cNvSpPr/>
            <p:nvPr/>
          </p:nvSpPr>
          <p:spPr>
            <a:xfrm>
              <a:off x="1834225" y="3377750"/>
              <a:ext cx="807875" cy="1698375"/>
            </a:xfrm>
            <a:custGeom>
              <a:rect b="b" l="l" r="r" t="t"/>
              <a:pathLst>
                <a:path extrusionOk="0" h="67935" w="32315">
                  <a:moveTo>
                    <a:pt x="15189" y="33037"/>
                  </a:moveTo>
                  <a:cubicBezTo>
                    <a:pt x="15835" y="33739"/>
                    <a:pt x="17491" y="34553"/>
                    <a:pt x="17716" y="34666"/>
                  </a:cubicBezTo>
                  <a:cubicBezTo>
                    <a:pt x="17491" y="35199"/>
                    <a:pt x="17267" y="35733"/>
                    <a:pt x="17042" y="36238"/>
                  </a:cubicBezTo>
                  <a:cubicBezTo>
                    <a:pt x="16284" y="37979"/>
                    <a:pt x="15582" y="39410"/>
                    <a:pt x="15077" y="40393"/>
                  </a:cubicBezTo>
                  <a:cubicBezTo>
                    <a:pt x="14993" y="40590"/>
                    <a:pt x="14880" y="40758"/>
                    <a:pt x="14796" y="40926"/>
                  </a:cubicBezTo>
                  <a:lnTo>
                    <a:pt x="14712" y="40926"/>
                  </a:lnTo>
                  <a:cubicBezTo>
                    <a:pt x="14712" y="40730"/>
                    <a:pt x="14684" y="40533"/>
                    <a:pt x="14628" y="40281"/>
                  </a:cubicBezTo>
                  <a:cubicBezTo>
                    <a:pt x="14487" y="39186"/>
                    <a:pt x="14234" y="37614"/>
                    <a:pt x="13870" y="35733"/>
                  </a:cubicBezTo>
                  <a:cubicBezTo>
                    <a:pt x="13757" y="35115"/>
                    <a:pt x="13617" y="34497"/>
                    <a:pt x="13476" y="33852"/>
                  </a:cubicBezTo>
                  <a:cubicBezTo>
                    <a:pt x="13617" y="33795"/>
                    <a:pt x="14459" y="33459"/>
                    <a:pt x="15189" y="33037"/>
                  </a:cubicBezTo>
                  <a:close/>
                  <a:moveTo>
                    <a:pt x="6799" y="1"/>
                  </a:moveTo>
                  <a:cubicBezTo>
                    <a:pt x="6583" y="1"/>
                    <a:pt x="6362" y="52"/>
                    <a:pt x="6149" y="162"/>
                  </a:cubicBezTo>
                  <a:cubicBezTo>
                    <a:pt x="5026" y="751"/>
                    <a:pt x="4745" y="2997"/>
                    <a:pt x="4914" y="4092"/>
                  </a:cubicBezTo>
                  <a:cubicBezTo>
                    <a:pt x="4942" y="4205"/>
                    <a:pt x="5363" y="5665"/>
                    <a:pt x="5363" y="5665"/>
                  </a:cubicBezTo>
                  <a:lnTo>
                    <a:pt x="5391" y="5636"/>
                  </a:lnTo>
                  <a:lnTo>
                    <a:pt x="5391" y="5636"/>
                  </a:lnTo>
                  <a:cubicBezTo>
                    <a:pt x="5335" y="6001"/>
                    <a:pt x="5307" y="6366"/>
                    <a:pt x="5251" y="6787"/>
                  </a:cubicBezTo>
                  <a:cubicBezTo>
                    <a:pt x="5166" y="7574"/>
                    <a:pt x="5110" y="8444"/>
                    <a:pt x="5082" y="9398"/>
                  </a:cubicBezTo>
                  <a:cubicBezTo>
                    <a:pt x="5054" y="10353"/>
                    <a:pt x="5054" y="11392"/>
                    <a:pt x="5138" y="12487"/>
                  </a:cubicBezTo>
                  <a:cubicBezTo>
                    <a:pt x="5251" y="13582"/>
                    <a:pt x="5419" y="14733"/>
                    <a:pt x="5728" y="15884"/>
                  </a:cubicBezTo>
                  <a:lnTo>
                    <a:pt x="5728" y="15940"/>
                  </a:lnTo>
                  <a:cubicBezTo>
                    <a:pt x="5531" y="15603"/>
                    <a:pt x="4942" y="14761"/>
                    <a:pt x="4914" y="14705"/>
                  </a:cubicBezTo>
                  <a:cubicBezTo>
                    <a:pt x="4274" y="13994"/>
                    <a:pt x="2816" y="13024"/>
                    <a:pt x="1685" y="13024"/>
                  </a:cubicBezTo>
                  <a:cubicBezTo>
                    <a:pt x="1475" y="13024"/>
                    <a:pt x="1276" y="13058"/>
                    <a:pt x="1096" y="13132"/>
                  </a:cubicBezTo>
                  <a:cubicBezTo>
                    <a:pt x="253" y="13497"/>
                    <a:pt x="1" y="14480"/>
                    <a:pt x="422" y="15238"/>
                  </a:cubicBezTo>
                  <a:cubicBezTo>
                    <a:pt x="843" y="16024"/>
                    <a:pt x="1882" y="16417"/>
                    <a:pt x="2724" y="16529"/>
                  </a:cubicBezTo>
                  <a:cubicBezTo>
                    <a:pt x="2826" y="16545"/>
                    <a:pt x="2941" y="16552"/>
                    <a:pt x="3065" y="16552"/>
                  </a:cubicBezTo>
                  <a:cubicBezTo>
                    <a:pt x="4063" y="16552"/>
                    <a:pt x="5634" y="16102"/>
                    <a:pt x="5784" y="16052"/>
                  </a:cubicBezTo>
                  <a:cubicBezTo>
                    <a:pt x="6093" y="17147"/>
                    <a:pt x="6486" y="18270"/>
                    <a:pt x="6963" y="19365"/>
                  </a:cubicBezTo>
                  <a:cubicBezTo>
                    <a:pt x="7244" y="19983"/>
                    <a:pt x="7525" y="20628"/>
                    <a:pt x="7833" y="21246"/>
                  </a:cubicBezTo>
                  <a:cubicBezTo>
                    <a:pt x="7665" y="20965"/>
                    <a:pt x="7497" y="20741"/>
                    <a:pt x="7468" y="20713"/>
                  </a:cubicBezTo>
                  <a:cubicBezTo>
                    <a:pt x="6853" y="20002"/>
                    <a:pt x="5378" y="19032"/>
                    <a:pt x="4241" y="19032"/>
                  </a:cubicBezTo>
                  <a:cubicBezTo>
                    <a:pt x="4030" y="19032"/>
                    <a:pt x="3831" y="19066"/>
                    <a:pt x="3650" y="19140"/>
                  </a:cubicBezTo>
                  <a:cubicBezTo>
                    <a:pt x="2808" y="19505"/>
                    <a:pt x="2583" y="20488"/>
                    <a:pt x="3005" y="21246"/>
                  </a:cubicBezTo>
                  <a:cubicBezTo>
                    <a:pt x="3426" y="22032"/>
                    <a:pt x="4436" y="22425"/>
                    <a:pt x="5279" y="22537"/>
                  </a:cubicBezTo>
                  <a:cubicBezTo>
                    <a:pt x="5385" y="22555"/>
                    <a:pt x="5505" y="22563"/>
                    <a:pt x="5634" y="22563"/>
                  </a:cubicBezTo>
                  <a:cubicBezTo>
                    <a:pt x="6527" y="22563"/>
                    <a:pt x="7862" y="22186"/>
                    <a:pt x="8255" y="22088"/>
                  </a:cubicBezTo>
                  <a:cubicBezTo>
                    <a:pt x="8367" y="22313"/>
                    <a:pt x="8479" y="22566"/>
                    <a:pt x="8620" y="22790"/>
                  </a:cubicBezTo>
                  <a:cubicBezTo>
                    <a:pt x="9181" y="23941"/>
                    <a:pt x="9743" y="25064"/>
                    <a:pt x="10276" y="26187"/>
                  </a:cubicBezTo>
                  <a:cubicBezTo>
                    <a:pt x="10472" y="26608"/>
                    <a:pt x="10641" y="27001"/>
                    <a:pt x="10809" y="27394"/>
                  </a:cubicBezTo>
                  <a:cubicBezTo>
                    <a:pt x="10641" y="27170"/>
                    <a:pt x="10529" y="26973"/>
                    <a:pt x="10501" y="26945"/>
                  </a:cubicBezTo>
                  <a:cubicBezTo>
                    <a:pt x="9867" y="26217"/>
                    <a:pt x="8427" y="25253"/>
                    <a:pt x="7300" y="25253"/>
                  </a:cubicBezTo>
                  <a:cubicBezTo>
                    <a:pt x="7079" y="25253"/>
                    <a:pt x="6871" y="25290"/>
                    <a:pt x="6682" y="25373"/>
                  </a:cubicBezTo>
                  <a:cubicBezTo>
                    <a:pt x="5840" y="25710"/>
                    <a:pt x="5587" y="26721"/>
                    <a:pt x="6009" y="27479"/>
                  </a:cubicBezTo>
                  <a:cubicBezTo>
                    <a:pt x="6458" y="28265"/>
                    <a:pt x="7468" y="28658"/>
                    <a:pt x="8311" y="28770"/>
                  </a:cubicBezTo>
                  <a:cubicBezTo>
                    <a:pt x="8406" y="28784"/>
                    <a:pt x="8514" y="28790"/>
                    <a:pt x="8630" y="28790"/>
                  </a:cubicBezTo>
                  <a:cubicBezTo>
                    <a:pt x="9464" y="28790"/>
                    <a:pt x="10734" y="28469"/>
                    <a:pt x="11202" y="28321"/>
                  </a:cubicBezTo>
                  <a:cubicBezTo>
                    <a:pt x="11371" y="28742"/>
                    <a:pt x="11539" y="29163"/>
                    <a:pt x="11680" y="29556"/>
                  </a:cubicBezTo>
                  <a:cubicBezTo>
                    <a:pt x="11764" y="29837"/>
                    <a:pt x="11848" y="30118"/>
                    <a:pt x="11932" y="30398"/>
                  </a:cubicBezTo>
                  <a:cubicBezTo>
                    <a:pt x="12017" y="30679"/>
                    <a:pt x="12101" y="30960"/>
                    <a:pt x="12157" y="31241"/>
                  </a:cubicBezTo>
                  <a:cubicBezTo>
                    <a:pt x="12297" y="31774"/>
                    <a:pt x="12438" y="32336"/>
                    <a:pt x="12550" y="32841"/>
                  </a:cubicBezTo>
                  <a:cubicBezTo>
                    <a:pt x="12634" y="33206"/>
                    <a:pt x="12690" y="33571"/>
                    <a:pt x="12775" y="33936"/>
                  </a:cubicBezTo>
                  <a:cubicBezTo>
                    <a:pt x="12578" y="33515"/>
                    <a:pt x="12213" y="32757"/>
                    <a:pt x="12185" y="32700"/>
                  </a:cubicBezTo>
                  <a:cubicBezTo>
                    <a:pt x="11624" y="31833"/>
                    <a:pt x="10159" y="30525"/>
                    <a:pt x="8990" y="30525"/>
                  </a:cubicBezTo>
                  <a:cubicBezTo>
                    <a:pt x="8872" y="30525"/>
                    <a:pt x="8758" y="30539"/>
                    <a:pt x="8648" y="30567"/>
                  </a:cubicBezTo>
                  <a:cubicBezTo>
                    <a:pt x="7777" y="30791"/>
                    <a:pt x="7384" y="31746"/>
                    <a:pt x="7665" y="32560"/>
                  </a:cubicBezTo>
                  <a:cubicBezTo>
                    <a:pt x="7974" y="33402"/>
                    <a:pt x="8928" y="33936"/>
                    <a:pt x="9743" y="34160"/>
                  </a:cubicBezTo>
                  <a:cubicBezTo>
                    <a:pt x="10047" y="34259"/>
                    <a:pt x="10487" y="34292"/>
                    <a:pt x="10940" y="34292"/>
                  </a:cubicBezTo>
                  <a:cubicBezTo>
                    <a:pt x="11780" y="34292"/>
                    <a:pt x="12667" y="34179"/>
                    <a:pt x="12831" y="34160"/>
                  </a:cubicBezTo>
                  <a:cubicBezTo>
                    <a:pt x="12943" y="34750"/>
                    <a:pt x="13055" y="35311"/>
                    <a:pt x="13140" y="35873"/>
                  </a:cubicBezTo>
                  <a:cubicBezTo>
                    <a:pt x="13476" y="37726"/>
                    <a:pt x="13673" y="39298"/>
                    <a:pt x="13785" y="40393"/>
                  </a:cubicBezTo>
                  <a:cubicBezTo>
                    <a:pt x="13813" y="40590"/>
                    <a:pt x="13841" y="40758"/>
                    <a:pt x="13870" y="40926"/>
                  </a:cubicBezTo>
                  <a:lnTo>
                    <a:pt x="10079" y="40926"/>
                  </a:lnTo>
                  <a:lnTo>
                    <a:pt x="11455" y="67934"/>
                  </a:lnTo>
                  <a:lnTo>
                    <a:pt x="17912" y="67934"/>
                  </a:lnTo>
                  <a:lnTo>
                    <a:pt x="19288" y="40926"/>
                  </a:lnTo>
                  <a:lnTo>
                    <a:pt x="15751" y="40926"/>
                  </a:lnTo>
                  <a:cubicBezTo>
                    <a:pt x="15779" y="40870"/>
                    <a:pt x="15807" y="40814"/>
                    <a:pt x="15835" y="40758"/>
                  </a:cubicBezTo>
                  <a:cubicBezTo>
                    <a:pt x="16312" y="39747"/>
                    <a:pt x="16986" y="38315"/>
                    <a:pt x="17716" y="36547"/>
                  </a:cubicBezTo>
                  <a:cubicBezTo>
                    <a:pt x="17940" y="35985"/>
                    <a:pt x="18193" y="35368"/>
                    <a:pt x="18418" y="34750"/>
                  </a:cubicBezTo>
                  <a:cubicBezTo>
                    <a:pt x="18620" y="34795"/>
                    <a:pt x="19909" y="35057"/>
                    <a:pt x="20874" y="35057"/>
                  </a:cubicBezTo>
                  <a:cubicBezTo>
                    <a:pt x="21111" y="35057"/>
                    <a:pt x="21329" y="35041"/>
                    <a:pt x="21506" y="35003"/>
                  </a:cubicBezTo>
                  <a:cubicBezTo>
                    <a:pt x="22320" y="34806"/>
                    <a:pt x="23303" y="34329"/>
                    <a:pt x="23668" y="33543"/>
                  </a:cubicBezTo>
                  <a:cubicBezTo>
                    <a:pt x="24033" y="32729"/>
                    <a:pt x="23724" y="31774"/>
                    <a:pt x="22853" y="31465"/>
                  </a:cubicBezTo>
                  <a:cubicBezTo>
                    <a:pt x="22709" y="31417"/>
                    <a:pt x="22555" y="31395"/>
                    <a:pt x="22395" y="31395"/>
                  </a:cubicBezTo>
                  <a:cubicBezTo>
                    <a:pt x="21245" y="31395"/>
                    <a:pt x="19767" y="32530"/>
                    <a:pt x="19176" y="33318"/>
                  </a:cubicBezTo>
                  <a:cubicBezTo>
                    <a:pt x="19148" y="33374"/>
                    <a:pt x="18783" y="34020"/>
                    <a:pt x="18558" y="34413"/>
                  </a:cubicBezTo>
                  <a:cubicBezTo>
                    <a:pt x="18642" y="34160"/>
                    <a:pt x="18726" y="33908"/>
                    <a:pt x="18839" y="33655"/>
                  </a:cubicBezTo>
                  <a:cubicBezTo>
                    <a:pt x="19035" y="33122"/>
                    <a:pt x="19204" y="32616"/>
                    <a:pt x="19400" y="32055"/>
                  </a:cubicBezTo>
                  <a:cubicBezTo>
                    <a:pt x="19484" y="31774"/>
                    <a:pt x="19569" y="31493"/>
                    <a:pt x="19653" y="31213"/>
                  </a:cubicBezTo>
                  <a:cubicBezTo>
                    <a:pt x="19737" y="30932"/>
                    <a:pt x="19793" y="30623"/>
                    <a:pt x="19878" y="30342"/>
                  </a:cubicBezTo>
                  <a:cubicBezTo>
                    <a:pt x="20018" y="29668"/>
                    <a:pt x="20158" y="28967"/>
                    <a:pt x="20271" y="28237"/>
                  </a:cubicBezTo>
                  <a:cubicBezTo>
                    <a:pt x="20699" y="28397"/>
                    <a:pt x="22197" y="28914"/>
                    <a:pt x="23066" y="28914"/>
                  </a:cubicBezTo>
                  <a:cubicBezTo>
                    <a:pt x="23109" y="28914"/>
                    <a:pt x="23151" y="28913"/>
                    <a:pt x="23190" y="28910"/>
                  </a:cubicBezTo>
                  <a:cubicBezTo>
                    <a:pt x="24033" y="28854"/>
                    <a:pt x="25071" y="28545"/>
                    <a:pt x="25577" y="27815"/>
                  </a:cubicBezTo>
                  <a:cubicBezTo>
                    <a:pt x="26054" y="27086"/>
                    <a:pt x="25886" y="26075"/>
                    <a:pt x="25071" y="25654"/>
                  </a:cubicBezTo>
                  <a:cubicBezTo>
                    <a:pt x="24845" y="25535"/>
                    <a:pt x="24583" y="25483"/>
                    <a:pt x="24302" y="25483"/>
                  </a:cubicBezTo>
                  <a:cubicBezTo>
                    <a:pt x="23192" y="25483"/>
                    <a:pt x="21791" y="26290"/>
                    <a:pt x="21141" y="26917"/>
                  </a:cubicBezTo>
                  <a:cubicBezTo>
                    <a:pt x="21085" y="26973"/>
                    <a:pt x="20579" y="27619"/>
                    <a:pt x="20327" y="27956"/>
                  </a:cubicBezTo>
                  <a:cubicBezTo>
                    <a:pt x="20383" y="27535"/>
                    <a:pt x="20439" y="27114"/>
                    <a:pt x="20495" y="26692"/>
                  </a:cubicBezTo>
                  <a:cubicBezTo>
                    <a:pt x="20664" y="25429"/>
                    <a:pt x="20776" y="24166"/>
                    <a:pt x="20888" y="22902"/>
                  </a:cubicBezTo>
                  <a:cubicBezTo>
                    <a:pt x="20944" y="22509"/>
                    <a:pt x="20972" y="22116"/>
                    <a:pt x="21029" y="21751"/>
                  </a:cubicBezTo>
                  <a:cubicBezTo>
                    <a:pt x="21164" y="21805"/>
                    <a:pt x="22960" y="22456"/>
                    <a:pt x="23922" y="22456"/>
                  </a:cubicBezTo>
                  <a:cubicBezTo>
                    <a:pt x="23960" y="22456"/>
                    <a:pt x="23997" y="22455"/>
                    <a:pt x="24033" y="22453"/>
                  </a:cubicBezTo>
                  <a:cubicBezTo>
                    <a:pt x="24875" y="22397"/>
                    <a:pt x="25942" y="22088"/>
                    <a:pt x="26419" y="21330"/>
                  </a:cubicBezTo>
                  <a:cubicBezTo>
                    <a:pt x="26896" y="20600"/>
                    <a:pt x="26728" y="19590"/>
                    <a:pt x="25914" y="19168"/>
                  </a:cubicBezTo>
                  <a:cubicBezTo>
                    <a:pt x="25695" y="19059"/>
                    <a:pt x="25444" y="19012"/>
                    <a:pt x="25174" y="19012"/>
                  </a:cubicBezTo>
                  <a:cubicBezTo>
                    <a:pt x="24059" y="19012"/>
                    <a:pt x="22639" y="19827"/>
                    <a:pt x="21983" y="20460"/>
                  </a:cubicBezTo>
                  <a:cubicBezTo>
                    <a:pt x="21927" y="20516"/>
                    <a:pt x="21197" y="21443"/>
                    <a:pt x="21029" y="21667"/>
                  </a:cubicBezTo>
                  <a:cubicBezTo>
                    <a:pt x="21113" y="20825"/>
                    <a:pt x="21225" y="19983"/>
                    <a:pt x="21337" y="19140"/>
                  </a:cubicBezTo>
                  <a:cubicBezTo>
                    <a:pt x="21534" y="17989"/>
                    <a:pt x="21759" y="16894"/>
                    <a:pt x="22067" y="15828"/>
                  </a:cubicBezTo>
                  <a:cubicBezTo>
                    <a:pt x="22147" y="15854"/>
                    <a:pt x="23941" y="16536"/>
                    <a:pt x="24941" y="16536"/>
                  </a:cubicBezTo>
                  <a:cubicBezTo>
                    <a:pt x="24996" y="16536"/>
                    <a:pt x="25049" y="16534"/>
                    <a:pt x="25099" y="16529"/>
                  </a:cubicBezTo>
                  <a:cubicBezTo>
                    <a:pt x="25942" y="16473"/>
                    <a:pt x="27009" y="16164"/>
                    <a:pt x="27486" y="15435"/>
                  </a:cubicBezTo>
                  <a:cubicBezTo>
                    <a:pt x="27963" y="14705"/>
                    <a:pt x="27795" y="13666"/>
                    <a:pt x="26980" y="13273"/>
                  </a:cubicBezTo>
                  <a:cubicBezTo>
                    <a:pt x="26754" y="13154"/>
                    <a:pt x="26492" y="13102"/>
                    <a:pt x="26211" y="13102"/>
                  </a:cubicBezTo>
                  <a:cubicBezTo>
                    <a:pt x="25101" y="13102"/>
                    <a:pt x="23700" y="13909"/>
                    <a:pt x="23050" y="14536"/>
                  </a:cubicBezTo>
                  <a:cubicBezTo>
                    <a:pt x="22994" y="14592"/>
                    <a:pt x="22208" y="15575"/>
                    <a:pt x="22095" y="15771"/>
                  </a:cubicBezTo>
                  <a:cubicBezTo>
                    <a:pt x="22095" y="15715"/>
                    <a:pt x="22123" y="15631"/>
                    <a:pt x="22123" y="15575"/>
                  </a:cubicBezTo>
                  <a:cubicBezTo>
                    <a:pt x="22488" y="14452"/>
                    <a:pt x="22966" y="13385"/>
                    <a:pt x="23443" y="12431"/>
                  </a:cubicBezTo>
                  <a:cubicBezTo>
                    <a:pt x="23724" y="11869"/>
                    <a:pt x="24033" y="11364"/>
                    <a:pt x="24341" y="10858"/>
                  </a:cubicBezTo>
                  <a:cubicBezTo>
                    <a:pt x="24706" y="11027"/>
                    <a:pt x="26363" y="11841"/>
                    <a:pt x="27233" y="11869"/>
                  </a:cubicBezTo>
                  <a:cubicBezTo>
                    <a:pt x="27284" y="11871"/>
                    <a:pt x="27336" y="11872"/>
                    <a:pt x="27388" y="11872"/>
                  </a:cubicBezTo>
                  <a:cubicBezTo>
                    <a:pt x="28202" y="11872"/>
                    <a:pt x="29176" y="11660"/>
                    <a:pt x="29704" y="11027"/>
                  </a:cubicBezTo>
                  <a:cubicBezTo>
                    <a:pt x="30265" y="10353"/>
                    <a:pt x="30209" y="9314"/>
                    <a:pt x="29451" y="8809"/>
                  </a:cubicBezTo>
                  <a:cubicBezTo>
                    <a:pt x="29170" y="8631"/>
                    <a:pt x="28816" y="8557"/>
                    <a:pt x="28431" y="8557"/>
                  </a:cubicBezTo>
                  <a:cubicBezTo>
                    <a:pt x="27359" y="8557"/>
                    <a:pt x="26049" y="9134"/>
                    <a:pt x="25408" y="9651"/>
                  </a:cubicBezTo>
                  <a:cubicBezTo>
                    <a:pt x="25352" y="9707"/>
                    <a:pt x="24903" y="10156"/>
                    <a:pt x="24594" y="10465"/>
                  </a:cubicBezTo>
                  <a:cubicBezTo>
                    <a:pt x="24734" y="10241"/>
                    <a:pt x="24875" y="10016"/>
                    <a:pt x="25015" y="9791"/>
                  </a:cubicBezTo>
                  <a:cubicBezTo>
                    <a:pt x="25549" y="9005"/>
                    <a:pt x="26082" y="8304"/>
                    <a:pt x="26559" y="7714"/>
                  </a:cubicBezTo>
                  <a:cubicBezTo>
                    <a:pt x="26840" y="7349"/>
                    <a:pt x="27093" y="7040"/>
                    <a:pt x="27317" y="6759"/>
                  </a:cubicBezTo>
                  <a:cubicBezTo>
                    <a:pt x="27767" y="6759"/>
                    <a:pt x="29535" y="6703"/>
                    <a:pt x="30321" y="6338"/>
                  </a:cubicBezTo>
                  <a:cubicBezTo>
                    <a:pt x="31079" y="5973"/>
                    <a:pt x="31950" y="5328"/>
                    <a:pt x="32146" y="4457"/>
                  </a:cubicBezTo>
                  <a:cubicBezTo>
                    <a:pt x="32315" y="3587"/>
                    <a:pt x="31809" y="2717"/>
                    <a:pt x="30883" y="2604"/>
                  </a:cubicBezTo>
                  <a:cubicBezTo>
                    <a:pt x="30844" y="2601"/>
                    <a:pt x="30805" y="2599"/>
                    <a:pt x="30766" y="2599"/>
                  </a:cubicBezTo>
                  <a:cubicBezTo>
                    <a:pt x="29555" y="2599"/>
                    <a:pt x="28145" y="4236"/>
                    <a:pt x="27710" y="5215"/>
                  </a:cubicBezTo>
                  <a:cubicBezTo>
                    <a:pt x="27654" y="5300"/>
                    <a:pt x="27205" y="6759"/>
                    <a:pt x="27233" y="6759"/>
                  </a:cubicBezTo>
                  <a:lnTo>
                    <a:pt x="27261" y="6759"/>
                  </a:lnTo>
                  <a:cubicBezTo>
                    <a:pt x="27009" y="7040"/>
                    <a:pt x="26756" y="7321"/>
                    <a:pt x="26503" y="7658"/>
                  </a:cubicBezTo>
                  <a:cubicBezTo>
                    <a:pt x="25998" y="8247"/>
                    <a:pt x="25464" y="8949"/>
                    <a:pt x="24903" y="9735"/>
                  </a:cubicBezTo>
                  <a:cubicBezTo>
                    <a:pt x="24369" y="10493"/>
                    <a:pt x="23780" y="11364"/>
                    <a:pt x="23275" y="12346"/>
                  </a:cubicBezTo>
                  <a:cubicBezTo>
                    <a:pt x="22741" y="13301"/>
                    <a:pt x="22236" y="14340"/>
                    <a:pt x="21871" y="15491"/>
                  </a:cubicBezTo>
                  <a:lnTo>
                    <a:pt x="21843" y="15547"/>
                  </a:lnTo>
                  <a:cubicBezTo>
                    <a:pt x="21871" y="15154"/>
                    <a:pt x="21843" y="14143"/>
                    <a:pt x="21843" y="14059"/>
                  </a:cubicBezTo>
                  <a:cubicBezTo>
                    <a:pt x="21702" y="12936"/>
                    <a:pt x="20748" y="10858"/>
                    <a:pt x="19513" y="10634"/>
                  </a:cubicBezTo>
                  <a:cubicBezTo>
                    <a:pt x="19422" y="10617"/>
                    <a:pt x="19333" y="10609"/>
                    <a:pt x="19246" y="10609"/>
                  </a:cubicBezTo>
                  <a:cubicBezTo>
                    <a:pt x="18473" y="10609"/>
                    <a:pt x="17876" y="11255"/>
                    <a:pt x="17800" y="12037"/>
                  </a:cubicBezTo>
                  <a:cubicBezTo>
                    <a:pt x="17716" y="12936"/>
                    <a:pt x="18361" y="13806"/>
                    <a:pt x="19007" y="14368"/>
                  </a:cubicBezTo>
                  <a:cubicBezTo>
                    <a:pt x="19709" y="15013"/>
                    <a:pt x="21674" y="15631"/>
                    <a:pt x="21815" y="15659"/>
                  </a:cubicBezTo>
                  <a:cubicBezTo>
                    <a:pt x="21478" y="16754"/>
                    <a:pt x="21197" y="17905"/>
                    <a:pt x="21001" y="19084"/>
                  </a:cubicBezTo>
                  <a:cubicBezTo>
                    <a:pt x="20860" y="19758"/>
                    <a:pt x="20776" y="20432"/>
                    <a:pt x="20692" y="21134"/>
                  </a:cubicBezTo>
                  <a:cubicBezTo>
                    <a:pt x="20664" y="20797"/>
                    <a:pt x="20664" y="20516"/>
                    <a:pt x="20664" y="20488"/>
                  </a:cubicBezTo>
                  <a:cubicBezTo>
                    <a:pt x="20523" y="19365"/>
                    <a:pt x="19597" y="17287"/>
                    <a:pt x="18333" y="17063"/>
                  </a:cubicBezTo>
                  <a:cubicBezTo>
                    <a:pt x="18246" y="17046"/>
                    <a:pt x="18159" y="17038"/>
                    <a:pt x="18074" y="17038"/>
                  </a:cubicBezTo>
                  <a:cubicBezTo>
                    <a:pt x="17317" y="17038"/>
                    <a:pt x="16697" y="17684"/>
                    <a:pt x="16621" y="18467"/>
                  </a:cubicBezTo>
                  <a:cubicBezTo>
                    <a:pt x="16565" y="19365"/>
                    <a:pt x="17210" y="20235"/>
                    <a:pt x="17828" y="20797"/>
                  </a:cubicBezTo>
                  <a:cubicBezTo>
                    <a:pt x="18446" y="21358"/>
                    <a:pt x="20130" y="21920"/>
                    <a:pt x="20551" y="22060"/>
                  </a:cubicBezTo>
                  <a:cubicBezTo>
                    <a:pt x="20523" y="22341"/>
                    <a:pt x="20495" y="22594"/>
                    <a:pt x="20467" y="22846"/>
                  </a:cubicBezTo>
                  <a:cubicBezTo>
                    <a:pt x="20299" y="24110"/>
                    <a:pt x="20158" y="25373"/>
                    <a:pt x="19990" y="26608"/>
                  </a:cubicBezTo>
                  <a:cubicBezTo>
                    <a:pt x="19934" y="27057"/>
                    <a:pt x="19849" y="27479"/>
                    <a:pt x="19765" y="27900"/>
                  </a:cubicBezTo>
                  <a:cubicBezTo>
                    <a:pt x="19765" y="27619"/>
                    <a:pt x="19765" y="27366"/>
                    <a:pt x="19765" y="27338"/>
                  </a:cubicBezTo>
                  <a:cubicBezTo>
                    <a:pt x="19597" y="26215"/>
                    <a:pt x="18670" y="24166"/>
                    <a:pt x="17435" y="23941"/>
                  </a:cubicBezTo>
                  <a:cubicBezTo>
                    <a:pt x="17344" y="23924"/>
                    <a:pt x="17255" y="23916"/>
                    <a:pt x="17168" y="23916"/>
                  </a:cubicBezTo>
                  <a:cubicBezTo>
                    <a:pt x="16391" y="23916"/>
                    <a:pt x="15773" y="24560"/>
                    <a:pt x="15722" y="25317"/>
                  </a:cubicBezTo>
                  <a:cubicBezTo>
                    <a:pt x="15638" y="26215"/>
                    <a:pt x="16284" y="27114"/>
                    <a:pt x="16902" y="27647"/>
                  </a:cubicBezTo>
                  <a:cubicBezTo>
                    <a:pt x="17519" y="28209"/>
                    <a:pt x="19035" y="28714"/>
                    <a:pt x="19569" y="28910"/>
                  </a:cubicBezTo>
                  <a:cubicBezTo>
                    <a:pt x="19484" y="29332"/>
                    <a:pt x="19400" y="29753"/>
                    <a:pt x="19288" y="30174"/>
                  </a:cubicBezTo>
                  <a:cubicBezTo>
                    <a:pt x="19204" y="30455"/>
                    <a:pt x="19148" y="30735"/>
                    <a:pt x="19035" y="31016"/>
                  </a:cubicBezTo>
                  <a:cubicBezTo>
                    <a:pt x="18951" y="31297"/>
                    <a:pt x="18867" y="31578"/>
                    <a:pt x="18783" y="31858"/>
                  </a:cubicBezTo>
                  <a:cubicBezTo>
                    <a:pt x="18586" y="32364"/>
                    <a:pt x="18390" y="32897"/>
                    <a:pt x="18193" y="33402"/>
                  </a:cubicBezTo>
                  <a:cubicBezTo>
                    <a:pt x="18053" y="33767"/>
                    <a:pt x="17940" y="34104"/>
                    <a:pt x="17800" y="34413"/>
                  </a:cubicBezTo>
                  <a:cubicBezTo>
                    <a:pt x="17856" y="33992"/>
                    <a:pt x="17968" y="33150"/>
                    <a:pt x="17968" y="33065"/>
                  </a:cubicBezTo>
                  <a:cubicBezTo>
                    <a:pt x="17997" y="32336"/>
                    <a:pt x="17744" y="31100"/>
                    <a:pt x="17210" y="30258"/>
                  </a:cubicBezTo>
                  <a:cubicBezTo>
                    <a:pt x="17210" y="30146"/>
                    <a:pt x="17210" y="30033"/>
                    <a:pt x="17182" y="29921"/>
                  </a:cubicBezTo>
                  <a:cubicBezTo>
                    <a:pt x="17061" y="29194"/>
                    <a:pt x="16437" y="28613"/>
                    <a:pt x="15708" y="28613"/>
                  </a:cubicBezTo>
                  <a:cubicBezTo>
                    <a:pt x="15594" y="28613"/>
                    <a:pt x="15476" y="28627"/>
                    <a:pt x="15357" y="28658"/>
                  </a:cubicBezTo>
                  <a:cubicBezTo>
                    <a:pt x="14150" y="28995"/>
                    <a:pt x="13364" y="31128"/>
                    <a:pt x="13308" y="32251"/>
                  </a:cubicBezTo>
                  <a:cubicBezTo>
                    <a:pt x="13308" y="32307"/>
                    <a:pt x="13364" y="33037"/>
                    <a:pt x="13392" y="33487"/>
                  </a:cubicBezTo>
                  <a:cubicBezTo>
                    <a:pt x="13336" y="33234"/>
                    <a:pt x="13280" y="32981"/>
                    <a:pt x="13196" y="32700"/>
                  </a:cubicBezTo>
                  <a:cubicBezTo>
                    <a:pt x="13083" y="32167"/>
                    <a:pt x="12943" y="31634"/>
                    <a:pt x="12775" y="31044"/>
                  </a:cubicBezTo>
                  <a:cubicBezTo>
                    <a:pt x="12690" y="30791"/>
                    <a:pt x="12606" y="30511"/>
                    <a:pt x="12522" y="30230"/>
                  </a:cubicBezTo>
                  <a:cubicBezTo>
                    <a:pt x="12466" y="29949"/>
                    <a:pt x="12325" y="29668"/>
                    <a:pt x="12241" y="29360"/>
                  </a:cubicBezTo>
                  <a:cubicBezTo>
                    <a:pt x="11989" y="28714"/>
                    <a:pt x="11708" y="28068"/>
                    <a:pt x="11427" y="27394"/>
                  </a:cubicBezTo>
                  <a:cubicBezTo>
                    <a:pt x="11904" y="27282"/>
                    <a:pt x="13561" y="26861"/>
                    <a:pt x="14234" y="26356"/>
                  </a:cubicBezTo>
                  <a:cubicBezTo>
                    <a:pt x="14908" y="25850"/>
                    <a:pt x="15610" y="25008"/>
                    <a:pt x="15610" y="24110"/>
                  </a:cubicBezTo>
                  <a:cubicBezTo>
                    <a:pt x="15584" y="23297"/>
                    <a:pt x="14995" y="22583"/>
                    <a:pt x="14163" y="22583"/>
                  </a:cubicBezTo>
                  <a:cubicBezTo>
                    <a:pt x="14104" y="22583"/>
                    <a:pt x="14043" y="22586"/>
                    <a:pt x="13982" y="22594"/>
                  </a:cubicBezTo>
                  <a:cubicBezTo>
                    <a:pt x="12747" y="22734"/>
                    <a:pt x="11652" y="24727"/>
                    <a:pt x="11427" y="25822"/>
                  </a:cubicBezTo>
                  <a:cubicBezTo>
                    <a:pt x="11427" y="25878"/>
                    <a:pt x="11343" y="26692"/>
                    <a:pt x="11315" y="27142"/>
                  </a:cubicBezTo>
                  <a:cubicBezTo>
                    <a:pt x="11118" y="26749"/>
                    <a:pt x="10950" y="26356"/>
                    <a:pt x="10753" y="25963"/>
                  </a:cubicBezTo>
                  <a:cubicBezTo>
                    <a:pt x="10192" y="24840"/>
                    <a:pt x="9602" y="23717"/>
                    <a:pt x="9013" y="22594"/>
                  </a:cubicBezTo>
                  <a:cubicBezTo>
                    <a:pt x="8816" y="22257"/>
                    <a:pt x="8648" y="21920"/>
                    <a:pt x="8451" y="21555"/>
                  </a:cubicBezTo>
                  <a:cubicBezTo>
                    <a:pt x="8620" y="21527"/>
                    <a:pt x="10613" y="21078"/>
                    <a:pt x="11371" y="20488"/>
                  </a:cubicBezTo>
                  <a:cubicBezTo>
                    <a:pt x="12045" y="19983"/>
                    <a:pt x="12747" y="19140"/>
                    <a:pt x="12747" y="18242"/>
                  </a:cubicBezTo>
                  <a:cubicBezTo>
                    <a:pt x="12747" y="17418"/>
                    <a:pt x="12117" y="16719"/>
                    <a:pt x="11263" y="16719"/>
                  </a:cubicBezTo>
                  <a:cubicBezTo>
                    <a:pt x="11216" y="16719"/>
                    <a:pt x="11167" y="16722"/>
                    <a:pt x="11118" y="16726"/>
                  </a:cubicBezTo>
                  <a:cubicBezTo>
                    <a:pt x="9883" y="16866"/>
                    <a:pt x="8788" y="18860"/>
                    <a:pt x="8563" y="19955"/>
                  </a:cubicBezTo>
                  <a:cubicBezTo>
                    <a:pt x="8535" y="20039"/>
                    <a:pt x="8451" y="21218"/>
                    <a:pt x="8423" y="21499"/>
                  </a:cubicBezTo>
                  <a:cubicBezTo>
                    <a:pt x="8030" y="20741"/>
                    <a:pt x="7637" y="19983"/>
                    <a:pt x="7300" y="19225"/>
                  </a:cubicBezTo>
                  <a:cubicBezTo>
                    <a:pt x="6823" y="18158"/>
                    <a:pt x="6402" y="17091"/>
                    <a:pt x="6065" y="16052"/>
                  </a:cubicBezTo>
                  <a:cubicBezTo>
                    <a:pt x="6149" y="16024"/>
                    <a:pt x="8226" y="15547"/>
                    <a:pt x="9013" y="14957"/>
                  </a:cubicBezTo>
                  <a:cubicBezTo>
                    <a:pt x="9658" y="14452"/>
                    <a:pt x="10360" y="13610"/>
                    <a:pt x="10360" y="12739"/>
                  </a:cubicBezTo>
                  <a:cubicBezTo>
                    <a:pt x="10360" y="11914"/>
                    <a:pt x="9728" y="11189"/>
                    <a:pt x="8896" y="11189"/>
                  </a:cubicBezTo>
                  <a:cubicBezTo>
                    <a:pt x="8851" y="11189"/>
                    <a:pt x="8806" y="11191"/>
                    <a:pt x="8760" y="11195"/>
                  </a:cubicBezTo>
                  <a:cubicBezTo>
                    <a:pt x="7497" y="11336"/>
                    <a:pt x="6430" y="13329"/>
                    <a:pt x="6177" y="14424"/>
                  </a:cubicBezTo>
                  <a:cubicBezTo>
                    <a:pt x="6177" y="14508"/>
                    <a:pt x="6065" y="15771"/>
                    <a:pt x="6065" y="15996"/>
                  </a:cubicBezTo>
                  <a:cubicBezTo>
                    <a:pt x="6037" y="15940"/>
                    <a:pt x="6009" y="15884"/>
                    <a:pt x="5981" y="15799"/>
                  </a:cubicBezTo>
                  <a:cubicBezTo>
                    <a:pt x="5644" y="14677"/>
                    <a:pt x="5475" y="13525"/>
                    <a:pt x="5363" y="12459"/>
                  </a:cubicBezTo>
                  <a:cubicBezTo>
                    <a:pt x="5279" y="11841"/>
                    <a:pt x="5251" y="11223"/>
                    <a:pt x="5223" y="10662"/>
                  </a:cubicBezTo>
                  <a:cubicBezTo>
                    <a:pt x="5644" y="10606"/>
                    <a:pt x="7440" y="10353"/>
                    <a:pt x="8198" y="9904"/>
                  </a:cubicBezTo>
                  <a:cubicBezTo>
                    <a:pt x="8900" y="9483"/>
                    <a:pt x="9714" y="8725"/>
                    <a:pt x="9799" y="7826"/>
                  </a:cubicBezTo>
                  <a:cubicBezTo>
                    <a:pt x="9883" y="6956"/>
                    <a:pt x="9265" y="6142"/>
                    <a:pt x="8367" y="6142"/>
                  </a:cubicBezTo>
                  <a:cubicBezTo>
                    <a:pt x="7104" y="6142"/>
                    <a:pt x="5812" y="7995"/>
                    <a:pt x="5447" y="9062"/>
                  </a:cubicBezTo>
                  <a:cubicBezTo>
                    <a:pt x="5447" y="9118"/>
                    <a:pt x="5307" y="9735"/>
                    <a:pt x="5223" y="10185"/>
                  </a:cubicBezTo>
                  <a:cubicBezTo>
                    <a:pt x="5223" y="9932"/>
                    <a:pt x="5223" y="9651"/>
                    <a:pt x="5223" y="9398"/>
                  </a:cubicBezTo>
                  <a:cubicBezTo>
                    <a:pt x="5223" y="8444"/>
                    <a:pt x="5279" y="7574"/>
                    <a:pt x="5335" y="6787"/>
                  </a:cubicBezTo>
                  <a:cubicBezTo>
                    <a:pt x="5363" y="6366"/>
                    <a:pt x="5419" y="5973"/>
                    <a:pt x="5447" y="5608"/>
                  </a:cubicBezTo>
                  <a:cubicBezTo>
                    <a:pt x="5812" y="5356"/>
                    <a:pt x="7272" y="4317"/>
                    <a:pt x="7721" y="3587"/>
                  </a:cubicBezTo>
                  <a:cubicBezTo>
                    <a:pt x="8170" y="2857"/>
                    <a:pt x="8535" y="1818"/>
                    <a:pt x="8198" y="1004"/>
                  </a:cubicBezTo>
                  <a:cubicBezTo>
                    <a:pt x="7970" y="403"/>
                    <a:pt x="7406" y="1"/>
                    <a:pt x="67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5"/>
            <p:cNvSpPr/>
            <p:nvPr/>
          </p:nvSpPr>
          <p:spPr>
            <a:xfrm>
              <a:off x="2360625" y="3503225"/>
              <a:ext cx="95475" cy="140375"/>
            </a:xfrm>
            <a:custGeom>
              <a:rect b="b" l="l" r="r" t="t"/>
              <a:pathLst>
                <a:path extrusionOk="0" h="5615" w="3819">
                  <a:moveTo>
                    <a:pt x="1726" y="0"/>
                  </a:moveTo>
                  <a:cubicBezTo>
                    <a:pt x="1103" y="0"/>
                    <a:pt x="522" y="423"/>
                    <a:pt x="309" y="1039"/>
                  </a:cubicBezTo>
                  <a:cubicBezTo>
                    <a:pt x="1" y="1881"/>
                    <a:pt x="366" y="2891"/>
                    <a:pt x="843" y="3593"/>
                  </a:cubicBezTo>
                  <a:cubicBezTo>
                    <a:pt x="1376" y="4436"/>
                    <a:pt x="3229" y="5615"/>
                    <a:pt x="3229" y="5615"/>
                  </a:cubicBezTo>
                  <a:cubicBezTo>
                    <a:pt x="3257" y="5615"/>
                    <a:pt x="3650" y="4127"/>
                    <a:pt x="3650" y="4043"/>
                  </a:cubicBezTo>
                  <a:cubicBezTo>
                    <a:pt x="3819" y="2920"/>
                    <a:pt x="3454" y="674"/>
                    <a:pt x="2331" y="140"/>
                  </a:cubicBezTo>
                  <a:cubicBezTo>
                    <a:pt x="2132" y="44"/>
                    <a:pt x="1927" y="0"/>
                    <a:pt x="17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5"/>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5"/>
            <p:cNvSpPr/>
            <p:nvPr/>
          </p:nvSpPr>
          <p:spPr>
            <a:xfrm>
              <a:off x="3864725" y="5031175"/>
              <a:ext cx="1179875" cy="346750"/>
            </a:xfrm>
            <a:custGeom>
              <a:rect b="b" l="l" r="r" t="t"/>
              <a:pathLst>
                <a:path extrusionOk="0" h="13870" w="47195">
                  <a:moveTo>
                    <a:pt x="23584" y="1"/>
                  </a:moveTo>
                  <a:cubicBezTo>
                    <a:pt x="10557" y="1"/>
                    <a:pt x="1" y="3117"/>
                    <a:pt x="1" y="6935"/>
                  </a:cubicBezTo>
                  <a:cubicBezTo>
                    <a:pt x="1" y="10753"/>
                    <a:pt x="10557" y="13869"/>
                    <a:pt x="23584" y="13869"/>
                  </a:cubicBezTo>
                  <a:cubicBezTo>
                    <a:pt x="36610" y="13869"/>
                    <a:pt x="47194" y="10753"/>
                    <a:pt x="47194" y="6935"/>
                  </a:cubicBezTo>
                  <a:cubicBezTo>
                    <a:pt x="47194" y="3117"/>
                    <a:pt x="36610" y="1"/>
                    <a:pt x="235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5"/>
            <p:cNvSpPr/>
            <p:nvPr/>
          </p:nvSpPr>
          <p:spPr>
            <a:xfrm>
              <a:off x="4084425" y="2377175"/>
              <a:ext cx="392350" cy="435425"/>
            </a:xfrm>
            <a:custGeom>
              <a:rect b="b" l="l" r="r" t="t"/>
              <a:pathLst>
                <a:path extrusionOk="0" h="17417" w="15694">
                  <a:moveTo>
                    <a:pt x="7946" y="0"/>
                  </a:moveTo>
                  <a:cubicBezTo>
                    <a:pt x="5367" y="0"/>
                    <a:pt x="3225" y="1790"/>
                    <a:pt x="2162" y="2958"/>
                  </a:cubicBezTo>
                  <a:cubicBezTo>
                    <a:pt x="1011" y="4249"/>
                    <a:pt x="1769" y="6748"/>
                    <a:pt x="1657" y="7253"/>
                  </a:cubicBezTo>
                  <a:cubicBezTo>
                    <a:pt x="1516" y="7759"/>
                    <a:pt x="0" y="9415"/>
                    <a:pt x="56" y="9920"/>
                  </a:cubicBezTo>
                  <a:cubicBezTo>
                    <a:pt x="113" y="10426"/>
                    <a:pt x="871" y="10510"/>
                    <a:pt x="871" y="10510"/>
                  </a:cubicBezTo>
                  <a:cubicBezTo>
                    <a:pt x="871" y="10510"/>
                    <a:pt x="1516" y="13486"/>
                    <a:pt x="1909" y="14216"/>
                  </a:cubicBezTo>
                  <a:cubicBezTo>
                    <a:pt x="2274" y="14918"/>
                    <a:pt x="3313" y="15030"/>
                    <a:pt x="3678" y="15030"/>
                  </a:cubicBezTo>
                  <a:cubicBezTo>
                    <a:pt x="4071" y="15030"/>
                    <a:pt x="4464" y="15339"/>
                    <a:pt x="4464" y="15339"/>
                  </a:cubicBezTo>
                  <a:lnTo>
                    <a:pt x="5054" y="17416"/>
                  </a:lnTo>
                  <a:lnTo>
                    <a:pt x="13785" y="15423"/>
                  </a:lnTo>
                  <a:lnTo>
                    <a:pt x="13504" y="12531"/>
                  </a:lnTo>
                  <a:cubicBezTo>
                    <a:pt x="13504" y="12531"/>
                    <a:pt x="15694" y="9668"/>
                    <a:pt x="15497" y="6860"/>
                  </a:cubicBezTo>
                  <a:cubicBezTo>
                    <a:pt x="15301" y="4053"/>
                    <a:pt x="13083" y="2649"/>
                    <a:pt x="13083" y="2649"/>
                  </a:cubicBezTo>
                  <a:cubicBezTo>
                    <a:pt x="13083" y="2649"/>
                    <a:pt x="11483" y="347"/>
                    <a:pt x="8591" y="38"/>
                  </a:cubicBezTo>
                  <a:cubicBezTo>
                    <a:pt x="8373" y="12"/>
                    <a:pt x="8158" y="0"/>
                    <a:pt x="794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5"/>
            <p:cNvSpPr/>
            <p:nvPr/>
          </p:nvSpPr>
          <p:spPr>
            <a:xfrm>
              <a:off x="4079500" y="2371100"/>
              <a:ext cx="398700" cy="447250"/>
            </a:xfrm>
            <a:custGeom>
              <a:rect b="b" l="l" r="r" t="t"/>
              <a:pathLst>
                <a:path extrusionOk="0" h="17890" w="15948">
                  <a:moveTo>
                    <a:pt x="8170" y="477"/>
                  </a:moveTo>
                  <a:cubicBezTo>
                    <a:pt x="8367" y="477"/>
                    <a:pt x="8564" y="477"/>
                    <a:pt x="8788" y="506"/>
                  </a:cubicBezTo>
                  <a:cubicBezTo>
                    <a:pt x="10164" y="674"/>
                    <a:pt x="11231" y="1292"/>
                    <a:pt x="11961" y="1881"/>
                  </a:cubicBezTo>
                  <a:cubicBezTo>
                    <a:pt x="12326" y="2190"/>
                    <a:pt x="12606" y="2471"/>
                    <a:pt x="12803" y="2695"/>
                  </a:cubicBezTo>
                  <a:cubicBezTo>
                    <a:pt x="12887" y="2780"/>
                    <a:pt x="12971" y="2864"/>
                    <a:pt x="12999" y="2948"/>
                  </a:cubicBezTo>
                  <a:lnTo>
                    <a:pt x="13055" y="3004"/>
                  </a:lnTo>
                  <a:lnTo>
                    <a:pt x="13084" y="3032"/>
                  </a:lnTo>
                  <a:lnTo>
                    <a:pt x="13140" y="3088"/>
                  </a:lnTo>
                  <a:lnTo>
                    <a:pt x="13168" y="3116"/>
                  </a:lnTo>
                  <a:cubicBezTo>
                    <a:pt x="13280" y="3173"/>
                    <a:pt x="13813" y="3566"/>
                    <a:pt x="14347" y="4211"/>
                  </a:cubicBezTo>
                  <a:cubicBezTo>
                    <a:pt x="14852" y="4885"/>
                    <a:pt x="15386" y="5868"/>
                    <a:pt x="15470" y="7131"/>
                  </a:cubicBezTo>
                  <a:cubicBezTo>
                    <a:pt x="15470" y="7243"/>
                    <a:pt x="15470" y="7356"/>
                    <a:pt x="15470" y="7468"/>
                  </a:cubicBezTo>
                  <a:cubicBezTo>
                    <a:pt x="15470" y="8760"/>
                    <a:pt x="14993" y="10051"/>
                    <a:pt x="14487" y="11034"/>
                  </a:cubicBezTo>
                  <a:cubicBezTo>
                    <a:pt x="14263" y="11511"/>
                    <a:pt x="14010" y="11932"/>
                    <a:pt x="13842" y="12213"/>
                  </a:cubicBezTo>
                  <a:cubicBezTo>
                    <a:pt x="13729" y="12353"/>
                    <a:pt x="13673" y="12465"/>
                    <a:pt x="13617" y="12522"/>
                  </a:cubicBezTo>
                  <a:lnTo>
                    <a:pt x="13561" y="12606"/>
                  </a:lnTo>
                  <a:lnTo>
                    <a:pt x="13533" y="12634"/>
                  </a:lnTo>
                  <a:cubicBezTo>
                    <a:pt x="13505" y="12690"/>
                    <a:pt x="13477" y="12746"/>
                    <a:pt x="13477" y="12802"/>
                  </a:cubicBezTo>
                  <a:lnTo>
                    <a:pt x="13729" y="15469"/>
                  </a:lnTo>
                  <a:lnTo>
                    <a:pt x="5391" y="17378"/>
                  </a:lnTo>
                  <a:lnTo>
                    <a:pt x="4886" y="15526"/>
                  </a:lnTo>
                  <a:cubicBezTo>
                    <a:pt x="4858" y="15469"/>
                    <a:pt x="4830" y="15413"/>
                    <a:pt x="4801" y="15385"/>
                  </a:cubicBezTo>
                  <a:cubicBezTo>
                    <a:pt x="4773" y="15385"/>
                    <a:pt x="4689" y="15301"/>
                    <a:pt x="4521" y="15217"/>
                  </a:cubicBezTo>
                  <a:cubicBezTo>
                    <a:pt x="4352" y="15132"/>
                    <a:pt x="4128" y="15048"/>
                    <a:pt x="3875" y="15048"/>
                  </a:cubicBezTo>
                  <a:cubicBezTo>
                    <a:pt x="3707" y="15048"/>
                    <a:pt x="3398" y="15020"/>
                    <a:pt x="3061" y="14908"/>
                  </a:cubicBezTo>
                  <a:cubicBezTo>
                    <a:pt x="2752" y="14796"/>
                    <a:pt x="2443" y="14599"/>
                    <a:pt x="2303" y="14346"/>
                  </a:cubicBezTo>
                  <a:cubicBezTo>
                    <a:pt x="2219" y="14178"/>
                    <a:pt x="2106" y="13869"/>
                    <a:pt x="1994" y="13504"/>
                  </a:cubicBezTo>
                  <a:cubicBezTo>
                    <a:pt x="1826" y="12943"/>
                    <a:pt x="1657" y="12241"/>
                    <a:pt x="1517" y="11679"/>
                  </a:cubicBezTo>
                  <a:cubicBezTo>
                    <a:pt x="1404" y="11118"/>
                    <a:pt x="1320" y="10697"/>
                    <a:pt x="1292" y="10697"/>
                  </a:cubicBezTo>
                  <a:cubicBezTo>
                    <a:pt x="1292" y="10584"/>
                    <a:pt x="1208" y="10528"/>
                    <a:pt x="1096" y="10500"/>
                  </a:cubicBezTo>
                  <a:cubicBezTo>
                    <a:pt x="1068" y="10500"/>
                    <a:pt x="899" y="10472"/>
                    <a:pt x="731" y="10416"/>
                  </a:cubicBezTo>
                  <a:cubicBezTo>
                    <a:pt x="675" y="10388"/>
                    <a:pt x="590" y="10332"/>
                    <a:pt x="562" y="10304"/>
                  </a:cubicBezTo>
                  <a:cubicBezTo>
                    <a:pt x="506" y="10247"/>
                    <a:pt x="478" y="10191"/>
                    <a:pt x="478" y="10135"/>
                  </a:cubicBezTo>
                  <a:cubicBezTo>
                    <a:pt x="478" y="10107"/>
                    <a:pt x="478" y="10051"/>
                    <a:pt x="534" y="9967"/>
                  </a:cubicBezTo>
                  <a:cubicBezTo>
                    <a:pt x="646" y="9686"/>
                    <a:pt x="983" y="9181"/>
                    <a:pt x="1320" y="8731"/>
                  </a:cubicBezTo>
                  <a:cubicBezTo>
                    <a:pt x="1489" y="8507"/>
                    <a:pt x="1657" y="8282"/>
                    <a:pt x="1797" y="8086"/>
                  </a:cubicBezTo>
                  <a:cubicBezTo>
                    <a:pt x="1910" y="7889"/>
                    <a:pt x="2022" y="7721"/>
                    <a:pt x="2078" y="7552"/>
                  </a:cubicBezTo>
                  <a:cubicBezTo>
                    <a:pt x="2078" y="7468"/>
                    <a:pt x="2078" y="7412"/>
                    <a:pt x="2078" y="7328"/>
                  </a:cubicBezTo>
                  <a:cubicBezTo>
                    <a:pt x="2078" y="7103"/>
                    <a:pt x="2050" y="6822"/>
                    <a:pt x="2022" y="6485"/>
                  </a:cubicBezTo>
                  <a:cubicBezTo>
                    <a:pt x="1966" y="6149"/>
                    <a:pt x="1938" y="5756"/>
                    <a:pt x="1938" y="5362"/>
                  </a:cubicBezTo>
                  <a:cubicBezTo>
                    <a:pt x="1938" y="4604"/>
                    <a:pt x="2078" y="3875"/>
                    <a:pt x="2527" y="3369"/>
                  </a:cubicBezTo>
                  <a:cubicBezTo>
                    <a:pt x="3033" y="2780"/>
                    <a:pt x="3847" y="2050"/>
                    <a:pt x="4801" y="1488"/>
                  </a:cubicBezTo>
                  <a:cubicBezTo>
                    <a:pt x="5784" y="899"/>
                    <a:pt x="6935" y="477"/>
                    <a:pt x="8170" y="477"/>
                  </a:cubicBezTo>
                  <a:close/>
                  <a:moveTo>
                    <a:pt x="8170" y="0"/>
                  </a:moveTo>
                  <a:cubicBezTo>
                    <a:pt x="6823" y="0"/>
                    <a:pt x="5588" y="477"/>
                    <a:pt x="4577" y="1067"/>
                  </a:cubicBezTo>
                  <a:cubicBezTo>
                    <a:pt x="3538" y="1685"/>
                    <a:pt x="2724" y="2443"/>
                    <a:pt x="2191" y="3060"/>
                  </a:cubicBezTo>
                  <a:cubicBezTo>
                    <a:pt x="1601" y="3706"/>
                    <a:pt x="1489" y="4576"/>
                    <a:pt x="1489" y="5362"/>
                  </a:cubicBezTo>
                  <a:cubicBezTo>
                    <a:pt x="1489" y="5784"/>
                    <a:pt x="1517" y="6177"/>
                    <a:pt x="1545" y="6514"/>
                  </a:cubicBezTo>
                  <a:cubicBezTo>
                    <a:pt x="1601" y="6879"/>
                    <a:pt x="1629" y="7159"/>
                    <a:pt x="1629" y="7328"/>
                  </a:cubicBezTo>
                  <a:cubicBezTo>
                    <a:pt x="1629" y="7384"/>
                    <a:pt x="1629" y="7412"/>
                    <a:pt x="1601" y="7440"/>
                  </a:cubicBezTo>
                  <a:lnTo>
                    <a:pt x="1626" y="7446"/>
                  </a:lnTo>
                  <a:lnTo>
                    <a:pt x="1626" y="7446"/>
                  </a:lnTo>
                  <a:cubicBezTo>
                    <a:pt x="1594" y="7508"/>
                    <a:pt x="1484" y="7700"/>
                    <a:pt x="1348" y="7917"/>
                  </a:cubicBezTo>
                  <a:cubicBezTo>
                    <a:pt x="1124" y="8226"/>
                    <a:pt x="787" y="8675"/>
                    <a:pt x="534" y="9068"/>
                  </a:cubicBezTo>
                  <a:cubicBezTo>
                    <a:pt x="394" y="9265"/>
                    <a:pt x="253" y="9433"/>
                    <a:pt x="169" y="9630"/>
                  </a:cubicBezTo>
                  <a:cubicBezTo>
                    <a:pt x="85" y="9798"/>
                    <a:pt x="29" y="9967"/>
                    <a:pt x="1" y="10135"/>
                  </a:cubicBezTo>
                  <a:lnTo>
                    <a:pt x="29" y="10219"/>
                  </a:lnTo>
                  <a:lnTo>
                    <a:pt x="30" y="10219"/>
                  </a:lnTo>
                  <a:lnTo>
                    <a:pt x="30" y="10219"/>
                  </a:lnTo>
                  <a:cubicBezTo>
                    <a:pt x="40" y="10401"/>
                    <a:pt x="146" y="10534"/>
                    <a:pt x="253" y="10641"/>
                  </a:cubicBezTo>
                  <a:cubicBezTo>
                    <a:pt x="422" y="10809"/>
                    <a:pt x="618" y="10865"/>
                    <a:pt x="759" y="10921"/>
                  </a:cubicBezTo>
                  <a:cubicBezTo>
                    <a:pt x="804" y="10936"/>
                    <a:pt x="845" y="10947"/>
                    <a:pt x="882" y="10956"/>
                  </a:cubicBezTo>
                  <a:lnTo>
                    <a:pt x="882" y="10956"/>
                  </a:lnTo>
                  <a:cubicBezTo>
                    <a:pt x="943" y="11227"/>
                    <a:pt x="1068" y="11783"/>
                    <a:pt x="1208" y="12381"/>
                  </a:cubicBezTo>
                  <a:cubicBezTo>
                    <a:pt x="1320" y="12802"/>
                    <a:pt x="1433" y="13251"/>
                    <a:pt x="1545" y="13645"/>
                  </a:cubicBezTo>
                  <a:cubicBezTo>
                    <a:pt x="1657" y="14038"/>
                    <a:pt x="1769" y="14346"/>
                    <a:pt x="1882" y="14543"/>
                  </a:cubicBezTo>
                  <a:cubicBezTo>
                    <a:pt x="2134" y="14992"/>
                    <a:pt x="2527" y="15217"/>
                    <a:pt x="2920" y="15357"/>
                  </a:cubicBezTo>
                  <a:cubicBezTo>
                    <a:pt x="3314" y="15469"/>
                    <a:pt x="3679" y="15497"/>
                    <a:pt x="3875" y="15497"/>
                  </a:cubicBezTo>
                  <a:cubicBezTo>
                    <a:pt x="4015" y="15497"/>
                    <a:pt x="4184" y="15554"/>
                    <a:pt x="4296" y="15638"/>
                  </a:cubicBezTo>
                  <a:cubicBezTo>
                    <a:pt x="4350" y="15665"/>
                    <a:pt x="4403" y="15691"/>
                    <a:pt x="4432" y="15718"/>
                  </a:cubicBezTo>
                  <a:lnTo>
                    <a:pt x="4432" y="15718"/>
                  </a:lnTo>
                  <a:lnTo>
                    <a:pt x="5026" y="17715"/>
                  </a:lnTo>
                  <a:cubicBezTo>
                    <a:pt x="5050" y="17813"/>
                    <a:pt x="5138" y="17889"/>
                    <a:pt x="5235" y="17889"/>
                  </a:cubicBezTo>
                  <a:cubicBezTo>
                    <a:pt x="5249" y="17889"/>
                    <a:pt x="5264" y="17888"/>
                    <a:pt x="5279" y="17884"/>
                  </a:cubicBezTo>
                  <a:lnTo>
                    <a:pt x="14010" y="15891"/>
                  </a:lnTo>
                  <a:cubicBezTo>
                    <a:pt x="14150" y="15862"/>
                    <a:pt x="14207" y="15750"/>
                    <a:pt x="14207" y="15638"/>
                  </a:cubicBezTo>
                  <a:lnTo>
                    <a:pt x="13959" y="12830"/>
                  </a:lnTo>
                  <a:lnTo>
                    <a:pt x="13959" y="12830"/>
                  </a:lnTo>
                  <a:cubicBezTo>
                    <a:pt x="14108" y="12620"/>
                    <a:pt x="14508" y="12030"/>
                    <a:pt x="14908" y="11230"/>
                  </a:cubicBezTo>
                  <a:cubicBezTo>
                    <a:pt x="15414" y="10219"/>
                    <a:pt x="15947" y="8872"/>
                    <a:pt x="15947" y="7468"/>
                  </a:cubicBezTo>
                  <a:cubicBezTo>
                    <a:pt x="15947" y="7328"/>
                    <a:pt x="15947" y="7215"/>
                    <a:pt x="15919" y="7075"/>
                  </a:cubicBezTo>
                  <a:cubicBezTo>
                    <a:pt x="15835" y="5615"/>
                    <a:pt x="15189" y="4520"/>
                    <a:pt x="14600" y="3790"/>
                  </a:cubicBezTo>
                  <a:cubicBezTo>
                    <a:pt x="14040" y="3129"/>
                    <a:pt x="13526" y="2767"/>
                    <a:pt x="13414" y="2705"/>
                  </a:cubicBezTo>
                  <a:lnTo>
                    <a:pt x="13414" y="2705"/>
                  </a:lnTo>
                  <a:cubicBezTo>
                    <a:pt x="13299" y="2554"/>
                    <a:pt x="12901" y="2054"/>
                    <a:pt x="12269" y="1516"/>
                  </a:cubicBezTo>
                  <a:cubicBezTo>
                    <a:pt x="11483" y="899"/>
                    <a:pt x="10332" y="197"/>
                    <a:pt x="8816" y="56"/>
                  </a:cubicBezTo>
                  <a:cubicBezTo>
                    <a:pt x="8620" y="28"/>
                    <a:pt x="8395" y="0"/>
                    <a:pt x="8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5"/>
            <p:cNvSpPr/>
            <p:nvPr/>
          </p:nvSpPr>
          <p:spPr>
            <a:xfrm>
              <a:off x="4160925" y="2436200"/>
              <a:ext cx="315850" cy="264150"/>
            </a:xfrm>
            <a:custGeom>
              <a:rect b="b" l="l" r="r" t="t"/>
              <a:pathLst>
                <a:path extrusionOk="0" h="10566" w="12634">
                  <a:moveTo>
                    <a:pt x="3102" y="0"/>
                  </a:moveTo>
                  <a:cubicBezTo>
                    <a:pt x="2764" y="0"/>
                    <a:pt x="2447" y="83"/>
                    <a:pt x="2162" y="288"/>
                  </a:cubicBezTo>
                  <a:cubicBezTo>
                    <a:pt x="2162" y="288"/>
                    <a:pt x="0" y="2085"/>
                    <a:pt x="113" y="2899"/>
                  </a:cubicBezTo>
                  <a:cubicBezTo>
                    <a:pt x="253" y="3741"/>
                    <a:pt x="1264" y="4387"/>
                    <a:pt x="1208" y="5145"/>
                  </a:cubicBezTo>
                  <a:cubicBezTo>
                    <a:pt x="1161" y="5772"/>
                    <a:pt x="1364" y="6975"/>
                    <a:pt x="1659" y="6975"/>
                  </a:cubicBezTo>
                  <a:cubicBezTo>
                    <a:pt x="1720" y="6975"/>
                    <a:pt x="1785" y="6923"/>
                    <a:pt x="1853" y="6801"/>
                  </a:cubicBezTo>
                  <a:cubicBezTo>
                    <a:pt x="2218" y="6099"/>
                    <a:pt x="2022" y="5341"/>
                    <a:pt x="2611" y="5145"/>
                  </a:cubicBezTo>
                  <a:cubicBezTo>
                    <a:pt x="2659" y="5128"/>
                    <a:pt x="2709" y="5120"/>
                    <a:pt x="2760" y="5120"/>
                  </a:cubicBezTo>
                  <a:cubicBezTo>
                    <a:pt x="3311" y="5120"/>
                    <a:pt x="4025" y="6040"/>
                    <a:pt x="4127" y="6914"/>
                  </a:cubicBezTo>
                  <a:cubicBezTo>
                    <a:pt x="4268" y="7896"/>
                    <a:pt x="4071" y="8317"/>
                    <a:pt x="4577" y="9019"/>
                  </a:cubicBezTo>
                  <a:cubicBezTo>
                    <a:pt x="5094" y="9700"/>
                    <a:pt x="6245" y="10566"/>
                    <a:pt x="7518" y="10566"/>
                  </a:cubicBezTo>
                  <a:cubicBezTo>
                    <a:pt x="7558" y="10566"/>
                    <a:pt x="7597" y="10565"/>
                    <a:pt x="7637" y="10563"/>
                  </a:cubicBezTo>
                  <a:cubicBezTo>
                    <a:pt x="8984" y="10507"/>
                    <a:pt x="10444" y="10170"/>
                    <a:pt x="10444" y="10170"/>
                  </a:cubicBezTo>
                  <a:cubicBezTo>
                    <a:pt x="10444" y="10170"/>
                    <a:pt x="12634" y="7307"/>
                    <a:pt x="12437" y="4499"/>
                  </a:cubicBezTo>
                  <a:cubicBezTo>
                    <a:pt x="12241" y="1692"/>
                    <a:pt x="10023" y="288"/>
                    <a:pt x="10023" y="288"/>
                  </a:cubicBezTo>
                  <a:lnTo>
                    <a:pt x="10023" y="288"/>
                  </a:lnTo>
                  <a:cubicBezTo>
                    <a:pt x="10023" y="288"/>
                    <a:pt x="10079" y="1186"/>
                    <a:pt x="8226" y="1495"/>
                  </a:cubicBezTo>
                  <a:cubicBezTo>
                    <a:pt x="8116" y="1515"/>
                    <a:pt x="8003" y="1524"/>
                    <a:pt x="7887" y="1524"/>
                  </a:cubicBezTo>
                  <a:cubicBezTo>
                    <a:pt x="6410" y="1524"/>
                    <a:pt x="4554" y="0"/>
                    <a:pt x="310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5"/>
            <p:cNvSpPr/>
            <p:nvPr/>
          </p:nvSpPr>
          <p:spPr>
            <a:xfrm>
              <a:off x="4158125" y="2430050"/>
              <a:ext cx="320075" cy="275850"/>
            </a:xfrm>
            <a:custGeom>
              <a:rect b="b" l="l" r="r" t="t"/>
              <a:pathLst>
                <a:path extrusionOk="0" h="11034" w="12803">
                  <a:moveTo>
                    <a:pt x="3201" y="478"/>
                  </a:moveTo>
                  <a:cubicBezTo>
                    <a:pt x="3846" y="478"/>
                    <a:pt x="4689" y="843"/>
                    <a:pt x="5503" y="1236"/>
                  </a:cubicBezTo>
                  <a:cubicBezTo>
                    <a:pt x="6345" y="1601"/>
                    <a:pt x="7187" y="1994"/>
                    <a:pt x="8001" y="1994"/>
                  </a:cubicBezTo>
                  <a:cubicBezTo>
                    <a:pt x="8142" y="1994"/>
                    <a:pt x="8254" y="1994"/>
                    <a:pt x="8366" y="1966"/>
                  </a:cubicBezTo>
                  <a:cubicBezTo>
                    <a:pt x="9265" y="1825"/>
                    <a:pt x="9770" y="1517"/>
                    <a:pt x="10051" y="1236"/>
                  </a:cubicBezTo>
                  <a:cubicBezTo>
                    <a:pt x="10150" y="1127"/>
                    <a:pt x="10217" y="1022"/>
                    <a:pt x="10263" y="926"/>
                  </a:cubicBezTo>
                  <a:lnTo>
                    <a:pt x="10263" y="926"/>
                  </a:lnTo>
                  <a:cubicBezTo>
                    <a:pt x="10494" y="1108"/>
                    <a:pt x="10848" y="1425"/>
                    <a:pt x="11202" y="1853"/>
                  </a:cubicBezTo>
                  <a:cubicBezTo>
                    <a:pt x="11707" y="2527"/>
                    <a:pt x="12241" y="3510"/>
                    <a:pt x="12325" y="4773"/>
                  </a:cubicBezTo>
                  <a:cubicBezTo>
                    <a:pt x="12325" y="4885"/>
                    <a:pt x="12325" y="4998"/>
                    <a:pt x="12325" y="5110"/>
                  </a:cubicBezTo>
                  <a:cubicBezTo>
                    <a:pt x="12325" y="6402"/>
                    <a:pt x="11848" y="7693"/>
                    <a:pt x="11342" y="8676"/>
                  </a:cubicBezTo>
                  <a:cubicBezTo>
                    <a:pt x="11118" y="9153"/>
                    <a:pt x="10865" y="9574"/>
                    <a:pt x="10697" y="9855"/>
                  </a:cubicBezTo>
                  <a:cubicBezTo>
                    <a:pt x="10584" y="9995"/>
                    <a:pt x="10528" y="10107"/>
                    <a:pt x="10472" y="10164"/>
                  </a:cubicBezTo>
                  <a:lnTo>
                    <a:pt x="10437" y="10216"/>
                  </a:lnTo>
                  <a:lnTo>
                    <a:pt x="10437" y="10216"/>
                  </a:lnTo>
                  <a:cubicBezTo>
                    <a:pt x="10397" y="10225"/>
                    <a:pt x="10343" y="10237"/>
                    <a:pt x="10275" y="10248"/>
                  </a:cubicBezTo>
                  <a:cubicBezTo>
                    <a:pt x="9798" y="10332"/>
                    <a:pt x="8731" y="10529"/>
                    <a:pt x="7749" y="10585"/>
                  </a:cubicBezTo>
                  <a:lnTo>
                    <a:pt x="7636" y="10585"/>
                  </a:lnTo>
                  <a:cubicBezTo>
                    <a:pt x="7047" y="10585"/>
                    <a:pt x="6457" y="10388"/>
                    <a:pt x="5980" y="10107"/>
                  </a:cubicBezTo>
                  <a:cubicBezTo>
                    <a:pt x="5503" y="9827"/>
                    <a:pt x="5110" y="9462"/>
                    <a:pt x="4885" y="9153"/>
                  </a:cubicBezTo>
                  <a:cubicBezTo>
                    <a:pt x="4660" y="8816"/>
                    <a:pt x="4604" y="8591"/>
                    <a:pt x="4576" y="8311"/>
                  </a:cubicBezTo>
                  <a:cubicBezTo>
                    <a:pt x="4520" y="8002"/>
                    <a:pt x="4548" y="7637"/>
                    <a:pt x="4492" y="7131"/>
                  </a:cubicBezTo>
                  <a:cubicBezTo>
                    <a:pt x="4408" y="6654"/>
                    <a:pt x="4183" y="6177"/>
                    <a:pt x="3902" y="5784"/>
                  </a:cubicBezTo>
                  <a:cubicBezTo>
                    <a:pt x="3762" y="5615"/>
                    <a:pt x="3594" y="5447"/>
                    <a:pt x="3425" y="5335"/>
                  </a:cubicBezTo>
                  <a:cubicBezTo>
                    <a:pt x="3257" y="5222"/>
                    <a:pt x="3060" y="5138"/>
                    <a:pt x="2864" y="5138"/>
                  </a:cubicBezTo>
                  <a:cubicBezTo>
                    <a:pt x="2779" y="5138"/>
                    <a:pt x="2723" y="5138"/>
                    <a:pt x="2639" y="5166"/>
                  </a:cubicBezTo>
                  <a:cubicBezTo>
                    <a:pt x="2443" y="5222"/>
                    <a:pt x="2302" y="5363"/>
                    <a:pt x="2218" y="5503"/>
                  </a:cubicBezTo>
                  <a:cubicBezTo>
                    <a:pt x="2078" y="5728"/>
                    <a:pt x="2050" y="5980"/>
                    <a:pt x="1993" y="6205"/>
                  </a:cubicBezTo>
                  <a:cubicBezTo>
                    <a:pt x="1940" y="6445"/>
                    <a:pt x="1887" y="6685"/>
                    <a:pt x="1762" y="6900"/>
                  </a:cubicBezTo>
                  <a:lnTo>
                    <a:pt x="1762" y="6900"/>
                  </a:lnTo>
                  <a:cubicBezTo>
                    <a:pt x="1754" y="6885"/>
                    <a:pt x="1747" y="6869"/>
                    <a:pt x="1741" y="6851"/>
                  </a:cubicBezTo>
                  <a:cubicBezTo>
                    <a:pt x="1628" y="6570"/>
                    <a:pt x="1544" y="6008"/>
                    <a:pt x="1544" y="5587"/>
                  </a:cubicBezTo>
                  <a:cubicBezTo>
                    <a:pt x="1544" y="5531"/>
                    <a:pt x="1544" y="5475"/>
                    <a:pt x="1544" y="5391"/>
                  </a:cubicBezTo>
                  <a:lnTo>
                    <a:pt x="1544" y="5307"/>
                  </a:lnTo>
                  <a:cubicBezTo>
                    <a:pt x="1544" y="5082"/>
                    <a:pt x="1488" y="4857"/>
                    <a:pt x="1376" y="4661"/>
                  </a:cubicBezTo>
                  <a:cubicBezTo>
                    <a:pt x="1207" y="4380"/>
                    <a:pt x="1011" y="4127"/>
                    <a:pt x="814" y="3875"/>
                  </a:cubicBezTo>
                  <a:cubicBezTo>
                    <a:pt x="646" y="3594"/>
                    <a:pt x="505" y="3341"/>
                    <a:pt x="449" y="3117"/>
                  </a:cubicBezTo>
                  <a:lnTo>
                    <a:pt x="449" y="3089"/>
                  </a:lnTo>
                  <a:cubicBezTo>
                    <a:pt x="449" y="2948"/>
                    <a:pt x="562" y="2724"/>
                    <a:pt x="730" y="2443"/>
                  </a:cubicBezTo>
                  <a:cubicBezTo>
                    <a:pt x="1011" y="2050"/>
                    <a:pt x="1432" y="1629"/>
                    <a:pt x="1797" y="1292"/>
                  </a:cubicBezTo>
                  <a:cubicBezTo>
                    <a:pt x="1965" y="1123"/>
                    <a:pt x="2134" y="983"/>
                    <a:pt x="2246" y="871"/>
                  </a:cubicBezTo>
                  <a:cubicBezTo>
                    <a:pt x="2329" y="788"/>
                    <a:pt x="2381" y="736"/>
                    <a:pt x="2403" y="714"/>
                  </a:cubicBezTo>
                  <a:lnTo>
                    <a:pt x="2403" y="714"/>
                  </a:lnTo>
                  <a:lnTo>
                    <a:pt x="2415" y="730"/>
                  </a:lnTo>
                  <a:cubicBezTo>
                    <a:pt x="2639" y="562"/>
                    <a:pt x="2920" y="478"/>
                    <a:pt x="3201" y="478"/>
                  </a:cubicBezTo>
                  <a:close/>
                  <a:moveTo>
                    <a:pt x="3201" y="0"/>
                  </a:moveTo>
                  <a:cubicBezTo>
                    <a:pt x="2836" y="0"/>
                    <a:pt x="2471" y="113"/>
                    <a:pt x="2134" y="337"/>
                  </a:cubicBezTo>
                  <a:lnTo>
                    <a:pt x="2134" y="365"/>
                  </a:lnTo>
                  <a:cubicBezTo>
                    <a:pt x="2106" y="365"/>
                    <a:pt x="1600" y="787"/>
                    <a:pt x="1067" y="1320"/>
                  </a:cubicBezTo>
                  <a:cubicBezTo>
                    <a:pt x="814" y="1601"/>
                    <a:pt x="562" y="1881"/>
                    <a:pt x="365" y="2190"/>
                  </a:cubicBezTo>
                  <a:cubicBezTo>
                    <a:pt x="140" y="2471"/>
                    <a:pt x="0" y="2780"/>
                    <a:pt x="0" y="3089"/>
                  </a:cubicBezTo>
                  <a:lnTo>
                    <a:pt x="0" y="3201"/>
                  </a:lnTo>
                  <a:lnTo>
                    <a:pt x="5" y="3200"/>
                  </a:lnTo>
                  <a:lnTo>
                    <a:pt x="5" y="3200"/>
                  </a:lnTo>
                  <a:cubicBezTo>
                    <a:pt x="95" y="3691"/>
                    <a:pt x="397" y="4050"/>
                    <a:pt x="618" y="4408"/>
                  </a:cubicBezTo>
                  <a:cubicBezTo>
                    <a:pt x="758" y="4577"/>
                    <a:pt x="870" y="4745"/>
                    <a:pt x="955" y="4885"/>
                  </a:cubicBezTo>
                  <a:cubicBezTo>
                    <a:pt x="1039" y="5054"/>
                    <a:pt x="1095" y="5194"/>
                    <a:pt x="1095" y="5307"/>
                  </a:cubicBezTo>
                  <a:lnTo>
                    <a:pt x="1095" y="5363"/>
                  </a:lnTo>
                  <a:cubicBezTo>
                    <a:pt x="1067" y="5447"/>
                    <a:pt x="1067" y="5531"/>
                    <a:pt x="1067" y="5587"/>
                  </a:cubicBezTo>
                  <a:cubicBezTo>
                    <a:pt x="1067" y="5952"/>
                    <a:pt x="1123" y="6373"/>
                    <a:pt x="1207" y="6710"/>
                  </a:cubicBezTo>
                  <a:cubicBezTo>
                    <a:pt x="1263" y="6879"/>
                    <a:pt x="1292" y="7047"/>
                    <a:pt x="1376" y="7160"/>
                  </a:cubicBezTo>
                  <a:cubicBezTo>
                    <a:pt x="1404" y="7244"/>
                    <a:pt x="1460" y="7300"/>
                    <a:pt x="1516" y="7356"/>
                  </a:cubicBezTo>
                  <a:cubicBezTo>
                    <a:pt x="1572" y="7412"/>
                    <a:pt x="1656" y="7440"/>
                    <a:pt x="1769" y="7440"/>
                  </a:cubicBezTo>
                  <a:cubicBezTo>
                    <a:pt x="1853" y="7440"/>
                    <a:pt x="1937" y="7412"/>
                    <a:pt x="2021" y="7356"/>
                  </a:cubicBezTo>
                  <a:cubicBezTo>
                    <a:pt x="2078" y="7300"/>
                    <a:pt x="2106" y="7244"/>
                    <a:pt x="2162" y="7160"/>
                  </a:cubicBezTo>
                  <a:cubicBezTo>
                    <a:pt x="2386" y="6766"/>
                    <a:pt x="2415" y="6373"/>
                    <a:pt x="2499" y="6065"/>
                  </a:cubicBezTo>
                  <a:cubicBezTo>
                    <a:pt x="2527" y="5924"/>
                    <a:pt x="2555" y="5812"/>
                    <a:pt x="2611" y="5756"/>
                  </a:cubicBezTo>
                  <a:cubicBezTo>
                    <a:pt x="2667" y="5672"/>
                    <a:pt x="2695" y="5644"/>
                    <a:pt x="2779" y="5615"/>
                  </a:cubicBezTo>
                  <a:lnTo>
                    <a:pt x="2864" y="5587"/>
                  </a:lnTo>
                  <a:cubicBezTo>
                    <a:pt x="2948" y="5587"/>
                    <a:pt x="3060" y="5615"/>
                    <a:pt x="3173" y="5700"/>
                  </a:cubicBezTo>
                  <a:cubicBezTo>
                    <a:pt x="3341" y="5840"/>
                    <a:pt x="3537" y="6065"/>
                    <a:pt x="3706" y="6317"/>
                  </a:cubicBezTo>
                  <a:cubicBezTo>
                    <a:pt x="3874" y="6598"/>
                    <a:pt x="3987" y="6907"/>
                    <a:pt x="4015" y="7216"/>
                  </a:cubicBezTo>
                  <a:cubicBezTo>
                    <a:pt x="4071" y="7665"/>
                    <a:pt x="4071" y="8002"/>
                    <a:pt x="4099" y="8339"/>
                  </a:cubicBezTo>
                  <a:cubicBezTo>
                    <a:pt x="4127" y="8676"/>
                    <a:pt x="4239" y="9041"/>
                    <a:pt x="4520" y="9406"/>
                  </a:cubicBezTo>
                  <a:cubicBezTo>
                    <a:pt x="4773" y="9799"/>
                    <a:pt x="5222" y="10192"/>
                    <a:pt x="5755" y="10500"/>
                  </a:cubicBezTo>
                  <a:cubicBezTo>
                    <a:pt x="6289" y="10809"/>
                    <a:pt x="6935" y="11034"/>
                    <a:pt x="7636" y="11034"/>
                  </a:cubicBezTo>
                  <a:lnTo>
                    <a:pt x="7777" y="11034"/>
                  </a:lnTo>
                  <a:cubicBezTo>
                    <a:pt x="9152" y="10978"/>
                    <a:pt x="10612" y="10669"/>
                    <a:pt x="10612" y="10669"/>
                  </a:cubicBezTo>
                  <a:cubicBezTo>
                    <a:pt x="10668" y="10641"/>
                    <a:pt x="10725" y="10613"/>
                    <a:pt x="10753" y="10557"/>
                  </a:cubicBezTo>
                  <a:cubicBezTo>
                    <a:pt x="10753" y="10557"/>
                    <a:pt x="11258" y="9883"/>
                    <a:pt x="11763" y="8872"/>
                  </a:cubicBezTo>
                  <a:cubicBezTo>
                    <a:pt x="12269" y="7861"/>
                    <a:pt x="12802" y="6514"/>
                    <a:pt x="12802" y="5110"/>
                  </a:cubicBezTo>
                  <a:cubicBezTo>
                    <a:pt x="12802" y="4970"/>
                    <a:pt x="12802" y="4857"/>
                    <a:pt x="12774" y="4717"/>
                  </a:cubicBezTo>
                  <a:cubicBezTo>
                    <a:pt x="12690" y="3257"/>
                    <a:pt x="12044" y="2162"/>
                    <a:pt x="11455" y="1432"/>
                  </a:cubicBezTo>
                  <a:cubicBezTo>
                    <a:pt x="10837" y="702"/>
                    <a:pt x="10275" y="337"/>
                    <a:pt x="10247" y="337"/>
                  </a:cubicBezTo>
                  <a:cubicBezTo>
                    <a:pt x="10205" y="309"/>
                    <a:pt x="10163" y="295"/>
                    <a:pt x="10125" y="295"/>
                  </a:cubicBezTo>
                  <a:cubicBezTo>
                    <a:pt x="10086" y="295"/>
                    <a:pt x="10051" y="309"/>
                    <a:pt x="10023" y="337"/>
                  </a:cubicBezTo>
                  <a:cubicBezTo>
                    <a:pt x="9939" y="365"/>
                    <a:pt x="9882" y="450"/>
                    <a:pt x="9882" y="534"/>
                  </a:cubicBezTo>
                  <a:cubicBezTo>
                    <a:pt x="9882" y="562"/>
                    <a:pt x="9882" y="702"/>
                    <a:pt x="9714" y="927"/>
                  </a:cubicBezTo>
                  <a:cubicBezTo>
                    <a:pt x="9517" y="1123"/>
                    <a:pt x="9124" y="1376"/>
                    <a:pt x="8282" y="1517"/>
                  </a:cubicBezTo>
                  <a:lnTo>
                    <a:pt x="8284" y="1523"/>
                  </a:lnTo>
                  <a:lnTo>
                    <a:pt x="8284" y="1523"/>
                  </a:lnTo>
                  <a:cubicBezTo>
                    <a:pt x="8184" y="1545"/>
                    <a:pt x="8105" y="1545"/>
                    <a:pt x="8001" y="1545"/>
                  </a:cubicBezTo>
                  <a:cubicBezTo>
                    <a:pt x="7356" y="1545"/>
                    <a:pt x="6541" y="1180"/>
                    <a:pt x="5699" y="787"/>
                  </a:cubicBezTo>
                  <a:cubicBezTo>
                    <a:pt x="4857" y="422"/>
                    <a:pt x="4015" y="29"/>
                    <a:pt x="32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5"/>
            <p:cNvSpPr/>
            <p:nvPr/>
          </p:nvSpPr>
          <p:spPr>
            <a:xfrm>
              <a:off x="4207250" y="2635575"/>
              <a:ext cx="66700" cy="50675"/>
            </a:xfrm>
            <a:custGeom>
              <a:rect b="b" l="l" r="r" t="t"/>
              <a:pathLst>
                <a:path extrusionOk="0" h="2027" w="2668">
                  <a:moveTo>
                    <a:pt x="2398" y="0"/>
                  </a:moveTo>
                  <a:cubicBezTo>
                    <a:pt x="2297" y="0"/>
                    <a:pt x="2190" y="80"/>
                    <a:pt x="2190" y="202"/>
                  </a:cubicBezTo>
                  <a:cubicBezTo>
                    <a:pt x="2162" y="258"/>
                    <a:pt x="2106" y="567"/>
                    <a:pt x="1966" y="848"/>
                  </a:cubicBezTo>
                  <a:cubicBezTo>
                    <a:pt x="1881" y="1016"/>
                    <a:pt x="1797" y="1156"/>
                    <a:pt x="1685" y="1269"/>
                  </a:cubicBezTo>
                  <a:cubicBezTo>
                    <a:pt x="1572" y="1409"/>
                    <a:pt x="1432" y="1493"/>
                    <a:pt x="1264" y="1521"/>
                  </a:cubicBezTo>
                  <a:cubicBezTo>
                    <a:pt x="1208" y="1549"/>
                    <a:pt x="1179" y="1549"/>
                    <a:pt x="1123" y="1549"/>
                  </a:cubicBezTo>
                  <a:cubicBezTo>
                    <a:pt x="1011" y="1549"/>
                    <a:pt x="927" y="1521"/>
                    <a:pt x="843" y="1437"/>
                  </a:cubicBezTo>
                  <a:cubicBezTo>
                    <a:pt x="730" y="1297"/>
                    <a:pt x="618" y="1072"/>
                    <a:pt x="562" y="876"/>
                  </a:cubicBezTo>
                  <a:cubicBezTo>
                    <a:pt x="534" y="763"/>
                    <a:pt x="506" y="679"/>
                    <a:pt x="506" y="623"/>
                  </a:cubicBezTo>
                  <a:lnTo>
                    <a:pt x="478" y="539"/>
                  </a:lnTo>
                  <a:lnTo>
                    <a:pt x="478" y="511"/>
                  </a:lnTo>
                  <a:cubicBezTo>
                    <a:pt x="452" y="410"/>
                    <a:pt x="360" y="310"/>
                    <a:pt x="260" y="310"/>
                  </a:cubicBezTo>
                  <a:cubicBezTo>
                    <a:pt x="249" y="310"/>
                    <a:pt x="237" y="311"/>
                    <a:pt x="225" y="314"/>
                  </a:cubicBezTo>
                  <a:cubicBezTo>
                    <a:pt x="85" y="342"/>
                    <a:pt x="0" y="455"/>
                    <a:pt x="0" y="567"/>
                  </a:cubicBezTo>
                  <a:cubicBezTo>
                    <a:pt x="0" y="595"/>
                    <a:pt x="56" y="904"/>
                    <a:pt x="197" y="1269"/>
                  </a:cubicBezTo>
                  <a:cubicBezTo>
                    <a:pt x="281" y="1437"/>
                    <a:pt x="365" y="1606"/>
                    <a:pt x="506" y="1774"/>
                  </a:cubicBezTo>
                  <a:cubicBezTo>
                    <a:pt x="674" y="1914"/>
                    <a:pt x="871" y="2027"/>
                    <a:pt x="1123" y="2027"/>
                  </a:cubicBezTo>
                  <a:cubicBezTo>
                    <a:pt x="1208" y="2027"/>
                    <a:pt x="1292" y="1999"/>
                    <a:pt x="1404" y="1971"/>
                  </a:cubicBezTo>
                  <a:cubicBezTo>
                    <a:pt x="1657" y="1914"/>
                    <a:pt x="1881" y="1746"/>
                    <a:pt x="2050" y="1578"/>
                  </a:cubicBezTo>
                  <a:cubicBezTo>
                    <a:pt x="2527" y="1016"/>
                    <a:pt x="2639" y="286"/>
                    <a:pt x="2639" y="258"/>
                  </a:cubicBezTo>
                  <a:cubicBezTo>
                    <a:pt x="2667" y="146"/>
                    <a:pt x="2583" y="5"/>
                    <a:pt x="2443" y="5"/>
                  </a:cubicBezTo>
                  <a:cubicBezTo>
                    <a:pt x="2428" y="2"/>
                    <a:pt x="2413" y="0"/>
                    <a:pt x="239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5"/>
            <p:cNvSpPr/>
            <p:nvPr/>
          </p:nvSpPr>
          <p:spPr>
            <a:xfrm>
              <a:off x="4134950" y="2749975"/>
              <a:ext cx="383950" cy="124375"/>
            </a:xfrm>
            <a:custGeom>
              <a:rect b="b" l="l" r="r" t="t"/>
              <a:pathLst>
                <a:path extrusionOk="0" h="4975" w="15358">
                  <a:moveTo>
                    <a:pt x="9549" y="0"/>
                  </a:moveTo>
                  <a:cubicBezTo>
                    <a:pt x="9483" y="0"/>
                    <a:pt x="9416" y="2"/>
                    <a:pt x="9350" y="6"/>
                  </a:cubicBezTo>
                  <a:cubicBezTo>
                    <a:pt x="7188" y="146"/>
                    <a:pt x="2499" y="1887"/>
                    <a:pt x="1657" y="2785"/>
                  </a:cubicBezTo>
                  <a:cubicBezTo>
                    <a:pt x="843" y="3683"/>
                    <a:pt x="394" y="4469"/>
                    <a:pt x="394" y="4469"/>
                  </a:cubicBezTo>
                  <a:lnTo>
                    <a:pt x="1" y="4975"/>
                  </a:lnTo>
                  <a:cubicBezTo>
                    <a:pt x="1" y="4975"/>
                    <a:pt x="2948" y="4217"/>
                    <a:pt x="7272" y="3627"/>
                  </a:cubicBezTo>
                  <a:cubicBezTo>
                    <a:pt x="8093" y="3521"/>
                    <a:pt x="8880" y="3478"/>
                    <a:pt x="9617" y="3478"/>
                  </a:cubicBezTo>
                  <a:cubicBezTo>
                    <a:pt x="12785" y="3478"/>
                    <a:pt x="15021" y="4273"/>
                    <a:pt x="15021" y="4273"/>
                  </a:cubicBezTo>
                  <a:cubicBezTo>
                    <a:pt x="15021" y="4273"/>
                    <a:pt x="15357" y="3318"/>
                    <a:pt x="14319" y="2504"/>
                  </a:cubicBezTo>
                  <a:cubicBezTo>
                    <a:pt x="13339" y="1688"/>
                    <a:pt x="11647" y="0"/>
                    <a:pt x="954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5"/>
            <p:cNvSpPr/>
            <p:nvPr/>
          </p:nvSpPr>
          <p:spPr>
            <a:xfrm>
              <a:off x="4128625" y="2744475"/>
              <a:ext cx="388875" cy="135675"/>
            </a:xfrm>
            <a:custGeom>
              <a:rect b="b" l="l" r="r" t="t"/>
              <a:pathLst>
                <a:path extrusionOk="0" h="5427" w="15555">
                  <a:moveTo>
                    <a:pt x="459" y="4555"/>
                  </a:moveTo>
                  <a:cubicBezTo>
                    <a:pt x="459" y="4555"/>
                    <a:pt x="459" y="4555"/>
                    <a:pt x="459" y="4555"/>
                  </a:cubicBezTo>
                  <a:lnTo>
                    <a:pt x="459" y="4555"/>
                  </a:lnTo>
                  <a:lnTo>
                    <a:pt x="459" y="4555"/>
                  </a:lnTo>
                  <a:close/>
                  <a:moveTo>
                    <a:pt x="9827" y="450"/>
                  </a:moveTo>
                  <a:cubicBezTo>
                    <a:pt x="10810" y="450"/>
                    <a:pt x="11708" y="843"/>
                    <a:pt x="12494" y="1377"/>
                  </a:cubicBezTo>
                  <a:cubicBezTo>
                    <a:pt x="13280" y="1882"/>
                    <a:pt x="13926" y="2500"/>
                    <a:pt x="14431" y="2893"/>
                  </a:cubicBezTo>
                  <a:cubicBezTo>
                    <a:pt x="14993" y="3342"/>
                    <a:pt x="15077" y="3791"/>
                    <a:pt x="15077" y="4100"/>
                  </a:cubicBezTo>
                  <a:cubicBezTo>
                    <a:pt x="15077" y="4133"/>
                    <a:pt x="15077" y="4161"/>
                    <a:pt x="15076" y="4185"/>
                  </a:cubicBezTo>
                  <a:lnTo>
                    <a:pt x="15076" y="4185"/>
                  </a:lnTo>
                  <a:cubicBezTo>
                    <a:pt x="14405" y="3978"/>
                    <a:pt x="12456" y="3454"/>
                    <a:pt x="9911" y="3454"/>
                  </a:cubicBezTo>
                  <a:cubicBezTo>
                    <a:pt x="9153" y="3454"/>
                    <a:pt x="8339" y="3510"/>
                    <a:pt x="7497" y="3623"/>
                  </a:cubicBezTo>
                  <a:cubicBezTo>
                    <a:pt x="4351" y="4029"/>
                    <a:pt x="1938" y="4552"/>
                    <a:pt x="843" y="4811"/>
                  </a:cubicBezTo>
                  <a:lnTo>
                    <a:pt x="843" y="4811"/>
                  </a:lnTo>
                  <a:lnTo>
                    <a:pt x="843" y="4802"/>
                  </a:lnTo>
                  <a:lnTo>
                    <a:pt x="871" y="4774"/>
                  </a:lnTo>
                  <a:cubicBezTo>
                    <a:pt x="955" y="4605"/>
                    <a:pt x="1377" y="3931"/>
                    <a:pt x="2078" y="3173"/>
                  </a:cubicBezTo>
                  <a:cubicBezTo>
                    <a:pt x="2247" y="3005"/>
                    <a:pt x="2696" y="2724"/>
                    <a:pt x="3258" y="2415"/>
                  </a:cubicBezTo>
                  <a:cubicBezTo>
                    <a:pt x="4128" y="1994"/>
                    <a:pt x="5335" y="1517"/>
                    <a:pt x="6514" y="1152"/>
                  </a:cubicBezTo>
                  <a:cubicBezTo>
                    <a:pt x="7693" y="787"/>
                    <a:pt x="8844" y="506"/>
                    <a:pt x="9631" y="450"/>
                  </a:cubicBezTo>
                  <a:close/>
                  <a:moveTo>
                    <a:pt x="9603" y="1"/>
                  </a:moveTo>
                  <a:cubicBezTo>
                    <a:pt x="8451" y="57"/>
                    <a:pt x="6739" y="534"/>
                    <a:pt x="5167" y="1124"/>
                  </a:cubicBezTo>
                  <a:cubicBezTo>
                    <a:pt x="4409" y="1405"/>
                    <a:pt x="3651" y="1714"/>
                    <a:pt x="3061" y="1994"/>
                  </a:cubicBezTo>
                  <a:cubicBezTo>
                    <a:pt x="2443" y="2303"/>
                    <a:pt x="1994" y="2584"/>
                    <a:pt x="1742" y="2865"/>
                  </a:cubicBezTo>
                  <a:cubicBezTo>
                    <a:pt x="968" y="3690"/>
                    <a:pt x="526" y="4420"/>
                    <a:pt x="459" y="4555"/>
                  </a:cubicBezTo>
                  <a:lnTo>
                    <a:pt x="459" y="4555"/>
                  </a:lnTo>
                  <a:lnTo>
                    <a:pt x="450" y="4549"/>
                  </a:lnTo>
                  <a:lnTo>
                    <a:pt x="85" y="5054"/>
                  </a:lnTo>
                  <a:cubicBezTo>
                    <a:pt x="1" y="5139"/>
                    <a:pt x="1" y="5251"/>
                    <a:pt x="57" y="5307"/>
                  </a:cubicBezTo>
                  <a:cubicBezTo>
                    <a:pt x="103" y="5376"/>
                    <a:pt x="188" y="5427"/>
                    <a:pt x="263" y="5427"/>
                  </a:cubicBezTo>
                  <a:cubicBezTo>
                    <a:pt x="279" y="5427"/>
                    <a:pt x="295" y="5424"/>
                    <a:pt x="310" y="5419"/>
                  </a:cubicBezTo>
                  <a:cubicBezTo>
                    <a:pt x="310" y="5419"/>
                    <a:pt x="506" y="5363"/>
                    <a:pt x="843" y="5279"/>
                  </a:cubicBezTo>
                  <a:cubicBezTo>
                    <a:pt x="1854" y="5054"/>
                    <a:pt x="4324" y="4521"/>
                    <a:pt x="7581" y="4072"/>
                  </a:cubicBezTo>
                  <a:cubicBezTo>
                    <a:pt x="8395" y="3960"/>
                    <a:pt x="9181" y="3931"/>
                    <a:pt x="9911" y="3931"/>
                  </a:cubicBezTo>
                  <a:cubicBezTo>
                    <a:pt x="11455" y="3931"/>
                    <a:pt x="12775" y="4128"/>
                    <a:pt x="13701" y="4324"/>
                  </a:cubicBezTo>
                  <a:cubicBezTo>
                    <a:pt x="14179" y="4409"/>
                    <a:pt x="14544" y="4521"/>
                    <a:pt x="14796" y="4577"/>
                  </a:cubicBezTo>
                  <a:cubicBezTo>
                    <a:pt x="14937" y="4633"/>
                    <a:pt x="15021" y="4661"/>
                    <a:pt x="15077" y="4689"/>
                  </a:cubicBezTo>
                  <a:cubicBezTo>
                    <a:pt x="15161" y="4689"/>
                    <a:pt x="15189" y="4718"/>
                    <a:pt x="15189" y="4718"/>
                  </a:cubicBezTo>
                  <a:cubicBezTo>
                    <a:pt x="15209" y="4722"/>
                    <a:pt x="15229" y="4725"/>
                    <a:pt x="15249" y="4725"/>
                  </a:cubicBezTo>
                  <a:cubicBezTo>
                    <a:pt x="15347" y="4725"/>
                    <a:pt x="15447" y="4670"/>
                    <a:pt x="15470" y="4577"/>
                  </a:cubicBezTo>
                  <a:cubicBezTo>
                    <a:pt x="15498" y="4549"/>
                    <a:pt x="15554" y="4381"/>
                    <a:pt x="15554" y="4100"/>
                  </a:cubicBezTo>
                  <a:cubicBezTo>
                    <a:pt x="15554" y="3707"/>
                    <a:pt x="15386" y="3061"/>
                    <a:pt x="14740" y="2528"/>
                  </a:cubicBezTo>
                  <a:cubicBezTo>
                    <a:pt x="14235" y="2135"/>
                    <a:pt x="13561" y="1517"/>
                    <a:pt x="12747" y="984"/>
                  </a:cubicBezTo>
                  <a:cubicBezTo>
                    <a:pt x="11905" y="422"/>
                    <a:pt x="10922" y="1"/>
                    <a:pt x="98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5"/>
            <p:cNvSpPr/>
            <p:nvPr/>
          </p:nvSpPr>
          <p:spPr>
            <a:xfrm>
              <a:off x="3856300" y="3795025"/>
              <a:ext cx="103200" cy="213500"/>
            </a:xfrm>
            <a:custGeom>
              <a:rect b="b" l="l" r="r" t="t"/>
              <a:pathLst>
                <a:path extrusionOk="0" h="8540" w="4128">
                  <a:moveTo>
                    <a:pt x="2125" y="1"/>
                  </a:moveTo>
                  <a:cubicBezTo>
                    <a:pt x="1332" y="1"/>
                    <a:pt x="1" y="203"/>
                    <a:pt x="1" y="203"/>
                  </a:cubicBezTo>
                  <a:cubicBezTo>
                    <a:pt x="1" y="203"/>
                    <a:pt x="562" y="4134"/>
                    <a:pt x="759" y="5088"/>
                  </a:cubicBezTo>
                  <a:cubicBezTo>
                    <a:pt x="935" y="5969"/>
                    <a:pt x="2058" y="8540"/>
                    <a:pt x="2835" y="8540"/>
                  </a:cubicBezTo>
                  <a:cubicBezTo>
                    <a:pt x="2925" y="8540"/>
                    <a:pt x="3010" y="8505"/>
                    <a:pt x="3089" y="8429"/>
                  </a:cubicBezTo>
                  <a:cubicBezTo>
                    <a:pt x="3847" y="7699"/>
                    <a:pt x="4128" y="5201"/>
                    <a:pt x="3735" y="3937"/>
                  </a:cubicBezTo>
                  <a:cubicBezTo>
                    <a:pt x="3342" y="2702"/>
                    <a:pt x="2780" y="400"/>
                    <a:pt x="2696" y="119"/>
                  </a:cubicBezTo>
                  <a:cubicBezTo>
                    <a:pt x="2664" y="32"/>
                    <a:pt x="2436" y="1"/>
                    <a:pt x="21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5"/>
            <p:cNvSpPr/>
            <p:nvPr/>
          </p:nvSpPr>
          <p:spPr>
            <a:xfrm>
              <a:off x="3850000" y="3788875"/>
              <a:ext cx="110200" cy="225325"/>
            </a:xfrm>
            <a:custGeom>
              <a:rect b="b" l="l" r="r" t="t"/>
              <a:pathLst>
                <a:path extrusionOk="0" h="9013" w="4408">
                  <a:moveTo>
                    <a:pt x="2415" y="477"/>
                  </a:moveTo>
                  <a:cubicBezTo>
                    <a:pt x="2555" y="477"/>
                    <a:pt x="2667" y="477"/>
                    <a:pt x="2724" y="506"/>
                  </a:cubicBezTo>
                  <a:lnTo>
                    <a:pt x="2737" y="506"/>
                  </a:lnTo>
                  <a:cubicBezTo>
                    <a:pt x="2759" y="600"/>
                    <a:pt x="2804" y="756"/>
                    <a:pt x="2864" y="955"/>
                  </a:cubicBezTo>
                  <a:cubicBezTo>
                    <a:pt x="3088" y="1797"/>
                    <a:pt x="3482" y="3313"/>
                    <a:pt x="3762" y="4268"/>
                  </a:cubicBezTo>
                  <a:cubicBezTo>
                    <a:pt x="3875" y="4604"/>
                    <a:pt x="3931" y="5082"/>
                    <a:pt x="3931" y="5559"/>
                  </a:cubicBezTo>
                  <a:cubicBezTo>
                    <a:pt x="3931" y="6149"/>
                    <a:pt x="3847" y="6794"/>
                    <a:pt x="3706" y="7328"/>
                  </a:cubicBezTo>
                  <a:cubicBezTo>
                    <a:pt x="3594" y="7861"/>
                    <a:pt x="3369" y="8310"/>
                    <a:pt x="3173" y="8507"/>
                  </a:cubicBezTo>
                  <a:cubicBezTo>
                    <a:pt x="3117" y="8535"/>
                    <a:pt x="3117" y="8535"/>
                    <a:pt x="3088" y="8563"/>
                  </a:cubicBezTo>
                  <a:cubicBezTo>
                    <a:pt x="3032" y="8563"/>
                    <a:pt x="2976" y="8535"/>
                    <a:pt x="2892" y="8479"/>
                  </a:cubicBezTo>
                  <a:cubicBezTo>
                    <a:pt x="2752" y="8395"/>
                    <a:pt x="2583" y="8170"/>
                    <a:pt x="2415" y="7917"/>
                  </a:cubicBezTo>
                  <a:cubicBezTo>
                    <a:pt x="2134" y="7524"/>
                    <a:pt x="1853" y="6991"/>
                    <a:pt x="1657" y="6514"/>
                  </a:cubicBezTo>
                  <a:cubicBezTo>
                    <a:pt x="1460" y="6008"/>
                    <a:pt x="1292" y="5559"/>
                    <a:pt x="1236" y="5306"/>
                  </a:cubicBezTo>
                  <a:cubicBezTo>
                    <a:pt x="1151" y="4829"/>
                    <a:pt x="955" y="3594"/>
                    <a:pt x="786" y="2499"/>
                  </a:cubicBezTo>
                  <a:cubicBezTo>
                    <a:pt x="666" y="1717"/>
                    <a:pt x="560" y="992"/>
                    <a:pt x="509" y="642"/>
                  </a:cubicBezTo>
                  <a:lnTo>
                    <a:pt x="509" y="642"/>
                  </a:lnTo>
                  <a:cubicBezTo>
                    <a:pt x="649" y="625"/>
                    <a:pt x="844" y="604"/>
                    <a:pt x="1067" y="590"/>
                  </a:cubicBezTo>
                  <a:cubicBezTo>
                    <a:pt x="1488" y="534"/>
                    <a:pt x="2022" y="477"/>
                    <a:pt x="2415" y="477"/>
                  </a:cubicBezTo>
                  <a:close/>
                  <a:moveTo>
                    <a:pt x="2415" y="0"/>
                  </a:moveTo>
                  <a:cubicBezTo>
                    <a:pt x="1572" y="0"/>
                    <a:pt x="225" y="225"/>
                    <a:pt x="225" y="225"/>
                  </a:cubicBezTo>
                  <a:cubicBezTo>
                    <a:pt x="84" y="225"/>
                    <a:pt x="0" y="365"/>
                    <a:pt x="28" y="477"/>
                  </a:cubicBezTo>
                  <a:cubicBezTo>
                    <a:pt x="28" y="477"/>
                    <a:pt x="590" y="4408"/>
                    <a:pt x="786" y="5391"/>
                  </a:cubicBezTo>
                  <a:cubicBezTo>
                    <a:pt x="871" y="5868"/>
                    <a:pt x="1207" y="6710"/>
                    <a:pt x="1601" y="7496"/>
                  </a:cubicBezTo>
                  <a:cubicBezTo>
                    <a:pt x="1825" y="7889"/>
                    <a:pt x="2050" y="8254"/>
                    <a:pt x="2274" y="8507"/>
                  </a:cubicBezTo>
                  <a:cubicBezTo>
                    <a:pt x="2387" y="8647"/>
                    <a:pt x="2499" y="8788"/>
                    <a:pt x="2639" y="8872"/>
                  </a:cubicBezTo>
                  <a:cubicBezTo>
                    <a:pt x="2780" y="8956"/>
                    <a:pt x="2920" y="9012"/>
                    <a:pt x="3088" y="9012"/>
                  </a:cubicBezTo>
                  <a:cubicBezTo>
                    <a:pt x="3229" y="9012"/>
                    <a:pt x="3369" y="8956"/>
                    <a:pt x="3482" y="8844"/>
                  </a:cubicBezTo>
                  <a:cubicBezTo>
                    <a:pt x="3818" y="8535"/>
                    <a:pt x="4015" y="8030"/>
                    <a:pt x="4183" y="7440"/>
                  </a:cubicBezTo>
                  <a:cubicBezTo>
                    <a:pt x="4324" y="6850"/>
                    <a:pt x="4408" y="6205"/>
                    <a:pt x="4408" y="5559"/>
                  </a:cubicBezTo>
                  <a:cubicBezTo>
                    <a:pt x="4408" y="5026"/>
                    <a:pt x="4352" y="4520"/>
                    <a:pt x="4211" y="4127"/>
                  </a:cubicBezTo>
                  <a:cubicBezTo>
                    <a:pt x="4015" y="3510"/>
                    <a:pt x="3790" y="2611"/>
                    <a:pt x="3594" y="1853"/>
                  </a:cubicBezTo>
                  <a:cubicBezTo>
                    <a:pt x="3482" y="1460"/>
                    <a:pt x="3397" y="1123"/>
                    <a:pt x="3313" y="842"/>
                  </a:cubicBezTo>
                  <a:cubicBezTo>
                    <a:pt x="3229" y="562"/>
                    <a:pt x="3173" y="365"/>
                    <a:pt x="3145" y="281"/>
                  </a:cubicBezTo>
                  <a:cubicBezTo>
                    <a:pt x="3117" y="169"/>
                    <a:pt x="3032" y="113"/>
                    <a:pt x="2976" y="84"/>
                  </a:cubicBezTo>
                  <a:cubicBezTo>
                    <a:pt x="2892" y="56"/>
                    <a:pt x="2808" y="28"/>
                    <a:pt x="2724" y="28"/>
                  </a:cubicBezTo>
                  <a:cubicBezTo>
                    <a:pt x="2611" y="28"/>
                    <a:pt x="2527" y="0"/>
                    <a:pt x="241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5"/>
            <p:cNvSpPr/>
            <p:nvPr/>
          </p:nvSpPr>
          <p:spPr>
            <a:xfrm>
              <a:off x="3807875" y="3450575"/>
              <a:ext cx="162875" cy="381150"/>
            </a:xfrm>
            <a:custGeom>
              <a:rect b="b" l="l" r="r" t="t"/>
              <a:pathLst>
                <a:path extrusionOk="0" h="15246" w="6515">
                  <a:moveTo>
                    <a:pt x="843" y="0"/>
                  </a:moveTo>
                  <a:cubicBezTo>
                    <a:pt x="843" y="0"/>
                    <a:pt x="1" y="2723"/>
                    <a:pt x="1" y="4717"/>
                  </a:cubicBezTo>
                  <a:cubicBezTo>
                    <a:pt x="1" y="6682"/>
                    <a:pt x="338" y="8928"/>
                    <a:pt x="759" y="11848"/>
                  </a:cubicBezTo>
                  <a:cubicBezTo>
                    <a:pt x="1037" y="13546"/>
                    <a:pt x="2144" y="15245"/>
                    <a:pt x="3039" y="15245"/>
                  </a:cubicBezTo>
                  <a:cubicBezTo>
                    <a:pt x="3046" y="15245"/>
                    <a:pt x="3054" y="15245"/>
                    <a:pt x="3061" y="15245"/>
                  </a:cubicBezTo>
                  <a:cubicBezTo>
                    <a:pt x="5812" y="15104"/>
                    <a:pt x="4802" y="10023"/>
                    <a:pt x="5307" y="7075"/>
                  </a:cubicBezTo>
                  <a:cubicBezTo>
                    <a:pt x="5812" y="4127"/>
                    <a:pt x="6261" y="3959"/>
                    <a:pt x="6514" y="702"/>
                  </a:cubicBezTo>
                  <a:lnTo>
                    <a:pt x="84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5"/>
            <p:cNvSpPr/>
            <p:nvPr/>
          </p:nvSpPr>
          <p:spPr>
            <a:xfrm>
              <a:off x="3802275" y="3444500"/>
              <a:ext cx="174775" cy="392825"/>
            </a:xfrm>
            <a:custGeom>
              <a:rect b="b" l="l" r="r" t="t"/>
              <a:pathLst>
                <a:path extrusionOk="0" h="15713" w="6991">
                  <a:moveTo>
                    <a:pt x="1047" y="1"/>
                  </a:moveTo>
                  <a:cubicBezTo>
                    <a:pt x="955" y="1"/>
                    <a:pt x="864" y="71"/>
                    <a:pt x="842" y="159"/>
                  </a:cubicBezTo>
                  <a:cubicBezTo>
                    <a:pt x="842" y="187"/>
                    <a:pt x="0" y="2910"/>
                    <a:pt x="0" y="4960"/>
                  </a:cubicBezTo>
                  <a:cubicBezTo>
                    <a:pt x="0" y="6953"/>
                    <a:pt x="309" y="9199"/>
                    <a:pt x="758" y="12147"/>
                  </a:cubicBezTo>
                  <a:cubicBezTo>
                    <a:pt x="899" y="13017"/>
                    <a:pt x="1264" y="13888"/>
                    <a:pt x="1685" y="14561"/>
                  </a:cubicBezTo>
                  <a:cubicBezTo>
                    <a:pt x="1909" y="14898"/>
                    <a:pt x="2162" y="15179"/>
                    <a:pt x="2415" y="15375"/>
                  </a:cubicBezTo>
                  <a:cubicBezTo>
                    <a:pt x="2695" y="15572"/>
                    <a:pt x="2976" y="15712"/>
                    <a:pt x="3257" y="15712"/>
                  </a:cubicBezTo>
                  <a:lnTo>
                    <a:pt x="3313" y="15712"/>
                  </a:lnTo>
                  <a:cubicBezTo>
                    <a:pt x="3678" y="15712"/>
                    <a:pt x="4015" y="15600"/>
                    <a:pt x="4296" y="15404"/>
                  </a:cubicBezTo>
                  <a:cubicBezTo>
                    <a:pt x="4773" y="15095"/>
                    <a:pt x="5054" y="14561"/>
                    <a:pt x="5222" y="13944"/>
                  </a:cubicBezTo>
                  <a:cubicBezTo>
                    <a:pt x="5503" y="13017"/>
                    <a:pt x="5531" y="11838"/>
                    <a:pt x="5559" y="10659"/>
                  </a:cubicBezTo>
                  <a:cubicBezTo>
                    <a:pt x="5587" y="9480"/>
                    <a:pt x="5587" y="8301"/>
                    <a:pt x="5756" y="7346"/>
                  </a:cubicBezTo>
                  <a:cubicBezTo>
                    <a:pt x="6008" y="5886"/>
                    <a:pt x="6261" y="5128"/>
                    <a:pt x="6457" y="4314"/>
                  </a:cubicBezTo>
                  <a:cubicBezTo>
                    <a:pt x="6654" y="3472"/>
                    <a:pt x="6850" y="2601"/>
                    <a:pt x="6963" y="945"/>
                  </a:cubicBezTo>
                  <a:cubicBezTo>
                    <a:pt x="6991" y="833"/>
                    <a:pt x="6878" y="720"/>
                    <a:pt x="6766" y="692"/>
                  </a:cubicBezTo>
                  <a:cubicBezTo>
                    <a:pt x="6626" y="692"/>
                    <a:pt x="6514" y="777"/>
                    <a:pt x="6514" y="917"/>
                  </a:cubicBezTo>
                  <a:cubicBezTo>
                    <a:pt x="6373" y="2545"/>
                    <a:pt x="6205" y="3388"/>
                    <a:pt x="6008" y="4174"/>
                  </a:cubicBezTo>
                  <a:cubicBezTo>
                    <a:pt x="5812" y="4988"/>
                    <a:pt x="5559" y="5802"/>
                    <a:pt x="5306" y="7290"/>
                  </a:cubicBezTo>
                  <a:cubicBezTo>
                    <a:pt x="5026" y="8778"/>
                    <a:pt x="5166" y="10799"/>
                    <a:pt x="5026" y="12428"/>
                  </a:cubicBezTo>
                  <a:cubicBezTo>
                    <a:pt x="4941" y="13242"/>
                    <a:pt x="4801" y="13972"/>
                    <a:pt x="4520" y="14449"/>
                  </a:cubicBezTo>
                  <a:cubicBezTo>
                    <a:pt x="4380" y="14702"/>
                    <a:pt x="4239" y="14898"/>
                    <a:pt x="4015" y="15039"/>
                  </a:cubicBezTo>
                  <a:cubicBezTo>
                    <a:pt x="3818" y="15151"/>
                    <a:pt x="3594" y="15235"/>
                    <a:pt x="3285" y="15263"/>
                  </a:cubicBezTo>
                  <a:lnTo>
                    <a:pt x="3257" y="15263"/>
                  </a:lnTo>
                  <a:cubicBezTo>
                    <a:pt x="3116" y="15263"/>
                    <a:pt x="2920" y="15179"/>
                    <a:pt x="2723" y="15011"/>
                  </a:cubicBezTo>
                  <a:cubicBezTo>
                    <a:pt x="2078" y="14505"/>
                    <a:pt x="1404" y="13270"/>
                    <a:pt x="1235" y="12063"/>
                  </a:cubicBezTo>
                  <a:cubicBezTo>
                    <a:pt x="786" y="9143"/>
                    <a:pt x="477" y="6897"/>
                    <a:pt x="477" y="4960"/>
                  </a:cubicBezTo>
                  <a:cubicBezTo>
                    <a:pt x="477" y="4005"/>
                    <a:pt x="674" y="2826"/>
                    <a:pt x="871" y="1900"/>
                  </a:cubicBezTo>
                  <a:cubicBezTo>
                    <a:pt x="983" y="1450"/>
                    <a:pt x="1067" y="1029"/>
                    <a:pt x="1151" y="749"/>
                  </a:cubicBezTo>
                  <a:cubicBezTo>
                    <a:pt x="1235" y="468"/>
                    <a:pt x="1292" y="299"/>
                    <a:pt x="1292" y="299"/>
                  </a:cubicBezTo>
                  <a:cubicBezTo>
                    <a:pt x="1320" y="187"/>
                    <a:pt x="1264" y="47"/>
                    <a:pt x="1123" y="19"/>
                  </a:cubicBezTo>
                  <a:cubicBezTo>
                    <a:pt x="1099" y="6"/>
                    <a:pt x="1073" y="1"/>
                    <a:pt x="104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5"/>
            <p:cNvSpPr/>
            <p:nvPr/>
          </p:nvSpPr>
          <p:spPr>
            <a:xfrm>
              <a:off x="4094250" y="5104850"/>
              <a:ext cx="209875" cy="142550"/>
            </a:xfrm>
            <a:custGeom>
              <a:rect b="b" l="l" r="r" t="t"/>
              <a:pathLst>
                <a:path extrusionOk="0" h="5702" w="8395">
                  <a:moveTo>
                    <a:pt x="2570" y="1"/>
                  </a:moveTo>
                  <a:cubicBezTo>
                    <a:pt x="2394" y="1"/>
                    <a:pt x="1689" y="22"/>
                    <a:pt x="983" y="338"/>
                  </a:cubicBezTo>
                  <a:cubicBezTo>
                    <a:pt x="197" y="703"/>
                    <a:pt x="0" y="1209"/>
                    <a:pt x="253" y="1714"/>
                  </a:cubicBezTo>
                  <a:cubicBezTo>
                    <a:pt x="534" y="2219"/>
                    <a:pt x="1123" y="3427"/>
                    <a:pt x="2106" y="4016"/>
                  </a:cubicBezTo>
                  <a:cubicBezTo>
                    <a:pt x="3060" y="4634"/>
                    <a:pt x="4408" y="4914"/>
                    <a:pt x="5166" y="5420"/>
                  </a:cubicBezTo>
                  <a:cubicBezTo>
                    <a:pt x="5456" y="5606"/>
                    <a:pt x="5835" y="5701"/>
                    <a:pt x="6222" y="5701"/>
                  </a:cubicBezTo>
                  <a:cubicBezTo>
                    <a:pt x="6883" y="5701"/>
                    <a:pt x="7571" y="5425"/>
                    <a:pt x="7889" y="4858"/>
                  </a:cubicBezTo>
                  <a:cubicBezTo>
                    <a:pt x="8395" y="3960"/>
                    <a:pt x="7777" y="1939"/>
                    <a:pt x="7777" y="1939"/>
                  </a:cubicBezTo>
                  <a:cubicBezTo>
                    <a:pt x="7777" y="1939"/>
                    <a:pt x="5643" y="1405"/>
                    <a:pt x="4464" y="872"/>
                  </a:cubicBezTo>
                  <a:cubicBezTo>
                    <a:pt x="3313" y="338"/>
                    <a:pt x="2611" y="1"/>
                    <a:pt x="2611" y="1"/>
                  </a:cubicBezTo>
                  <a:cubicBezTo>
                    <a:pt x="2611" y="1"/>
                    <a:pt x="2597" y="1"/>
                    <a:pt x="25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5"/>
            <p:cNvSpPr/>
            <p:nvPr/>
          </p:nvSpPr>
          <p:spPr>
            <a:xfrm>
              <a:off x="4092150" y="5099250"/>
              <a:ext cx="209875" cy="153750"/>
            </a:xfrm>
            <a:custGeom>
              <a:rect b="b" l="l" r="r" t="t"/>
              <a:pathLst>
                <a:path extrusionOk="0" h="6150" w="8395">
                  <a:moveTo>
                    <a:pt x="2584" y="451"/>
                  </a:moveTo>
                  <a:cubicBezTo>
                    <a:pt x="2619" y="467"/>
                    <a:pt x="3315" y="800"/>
                    <a:pt x="4464" y="1320"/>
                  </a:cubicBezTo>
                  <a:cubicBezTo>
                    <a:pt x="5502" y="1779"/>
                    <a:pt x="7224" y="2237"/>
                    <a:pt x="7687" y="2357"/>
                  </a:cubicBezTo>
                  <a:lnTo>
                    <a:pt x="7687" y="2357"/>
                  </a:lnTo>
                  <a:cubicBezTo>
                    <a:pt x="7765" y="2647"/>
                    <a:pt x="7945" y="3393"/>
                    <a:pt x="7945" y="4072"/>
                  </a:cubicBezTo>
                  <a:cubicBezTo>
                    <a:pt x="7945" y="4437"/>
                    <a:pt x="7889" y="4773"/>
                    <a:pt x="7777" y="4970"/>
                  </a:cubicBezTo>
                  <a:cubicBezTo>
                    <a:pt x="7636" y="5195"/>
                    <a:pt x="7412" y="5391"/>
                    <a:pt x="7159" y="5503"/>
                  </a:cubicBezTo>
                  <a:cubicBezTo>
                    <a:pt x="6906" y="5644"/>
                    <a:pt x="6598" y="5700"/>
                    <a:pt x="6289" y="5700"/>
                  </a:cubicBezTo>
                  <a:cubicBezTo>
                    <a:pt x="5952" y="5700"/>
                    <a:pt x="5615" y="5616"/>
                    <a:pt x="5390" y="5447"/>
                  </a:cubicBezTo>
                  <a:cubicBezTo>
                    <a:pt x="4969" y="5195"/>
                    <a:pt x="4436" y="4970"/>
                    <a:pt x="3874" y="4773"/>
                  </a:cubicBezTo>
                  <a:cubicBezTo>
                    <a:pt x="3341" y="4549"/>
                    <a:pt x="2751" y="4324"/>
                    <a:pt x="2302" y="4044"/>
                  </a:cubicBezTo>
                  <a:cubicBezTo>
                    <a:pt x="1404" y="3482"/>
                    <a:pt x="814" y="2331"/>
                    <a:pt x="562" y="1826"/>
                  </a:cubicBezTo>
                  <a:cubicBezTo>
                    <a:pt x="477" y="1713"/>
                    <a:pt x="477" y="1601"/>
                    <a:pt x="477" y="1517"/>
                  </a:cubicBezTo>
                  <a:cubicBezTo>
                    <a:pt x="477" y="1405"/>
                    <a:pt x="505" y="1292"/>
                    <a:pt x="618" y="1152"/>
                  </a:cubicBezTo>
                  <a:cubicBezTo>
                    <a:pt x="730" y="1040"/>
                    <a:pt x="898" y="899"/>
                    <a:pt x="1179" y="787"/>
                  </a:cubicBezTo>
                  <a:cubicBezTo>
                    <a:pt x="1748" y="502"/>
                    <a:pt x="2341" y="456"/>
                    <a:pt x="2584" y="451"/>
                  </a:cubicBezTo>
                  <a:close/>
                  <a:moveTo>
                    <a:pt x="2639" y="1"/>
                  </a:moveTo>
                  <a:cubicBezTo>
                    <a:pt x="2414" y="1"/>
                    <a:pt x="1713" y="29"/>
                    <a:pt x="983" y="338"/>
                  </a:cubicBezTo>
                  <a:cubicBezTo>
                    <a:pt x="674" y="506"/>
                    <a:pt x="421" y="675"/>
                    <a:pt x="253" y="871"/>
                  </a:cubicBezTo>
                  <a:cubicBezTo>
                    <a:pt x="84" y="1040"/>
                    <a:pt x="0" y="1292"/>
                    <a:pt x="0" y="1517"/>
                  </a:cubicBezTo>
                  <a:cubicBezTo>
                    <a:pt x="0" y="1713"/>
                    <a:pt x="56" y="1882"/>
                    <a:pt x="140" y="2050"/>
                  </a:cubicBezTo>
                  <a:cubicBezTo>
                    <a:pt x="393" y="2556"/>
                    <a:pt x="1011" y="3791"/>
                    <a:pt x="2050" y="4437"/>
                  </a:cubicBezTo>
                  <a:cubicBezTo>
                    <a:pt x="2583" y="4745"/>
                    <a:pt x="3173" y="4998"/>
                    <a:pt x="3706" y="5195"/>
                  </a:cubicBezTo>
                  <a:cubicBezTo>
                    <a:pt x="4267" y="5419"/>
                    <a:pt x="4773" y="5616"/>
                    <a:pt x="5138" y="5840"/>
                  </a:cubicBezTo>
                  <a:cubicBezTo>
                    <a:pt x="5475" y="6065"/>
                    <a:pt x="5868" y="6149"/>
                    <a:pt x="6289" y="6149"/>
                  </a:cubicBezTo>
                  <a:cubicBezTo>
                    <a:pt x="6654" y="6149"/>
                    <a:pt x="7047" y="6093"/>
                    <a:pt x="7356" y="5925"/>
                  </a:cubicBezTo>
                  <a:cubicBezTo>
                    <a:pt x="7693" y="5784"/>
                    <a:pt x="7973" y="5532"/>
                    <a:pt x="8170" y="5195"/>
                  </a:cubicBezTo>
                  <a:cubicBezTo>
                    <a:pt x="8338" y="4858"/>
                    <a:pt x="8394" y="4465"/>
                    <a:pt x="8394" y="4072"/>
                  </a:cubicBezTo>
                  <a:cubicBezTo>
                    <a:pt x="8394" y="3117"/>
                    <a:pt x="8086" y="2106"/>
                    <a:pt x="8086" y="2106"/>
                  </a:cubicBezTo>
                  <a:cubicBezTo>
                    <a:pt x="8058" y="2022"/>
                    <a:pt x="8001" y="1966"/>
                    <a:pt x="7917" y="1938"/>
                  </a:cubicBezTo>
                  <a:cubicBezTo>
                    <a:pt x="7917" y="1938"/>
                    <a:pt x="7805" y="1910"/>
                    <a:pt x="7580" y="1854"/>
                  </a:cubicBezTo>
                  <a:cubicBezTo>
                    <a:pt x="6935" y="1685"/>
                    <a:pt x="5503" y="1264"/>
                    <a:pt x="4660" y="899"/>
                  </a:cubicBezTo>
                  <a:cubicBezTo>
                    <a:pt x="4071" y="618"/>
                    <a:pt x="3594" y="394"/>
                    <a:pt x="3285" y="253"/>
                  </a:cubicBezTo>
                  <a:cubicBezTo>
                    <a:pt x="2948" y="113"/>
                    <a:pt x="2779" y="29"/>
                    <a:pt x="2779" y="29"/>
                  </a:cubicBezTo>
                  <a:lnTo>
                    <a:pt x="2695"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5"/>
            <p:cNvSpPr/>
            <p:nvPr/>
          </p:nvSpPr>
          <p:spPr>
            <a:xfrm>
              <a:off x="4095650" y="5121025"/>
              <a:ext cx="197950" cy="126375"/>
            </a:xfrm>
            <a:custGeom>
              <a:rect b="b" l="l" r="r" t="t"/>
              <a:pathLst>
                <a:path extrusionOk="0" h="5055" w="7918">
                  <a:moveTo>
                    <a:pt x="450" y="0"/>
                  </a:moveTo>
                  <a:cubicBezTo>
                    <a:pt x="57" y="309"/>
                    <a:pt x="0" y="702"/>
                    <a:pt x="197" y="1067"/>
                  </a:cubicBezTo>
                  <a:cubicBezTo>
                    <a:pt x="478" y="1572"/>
                    <a:pt x="1067" y="2780"/>
                    <a:pt x="2050" y="3369"/>
                  </a:cubicBezTo>
                  <a:cubicBezTo>
                    <a:pt x="3004" y="3987"/>
                    <a:pt x="4352" y="4267"/>
                    <a:pt x="5110" y="4773"/>
                  </a:cubicBezTo>
                  <a:cubicBezTo>
                    <a:pt x="5400" y="4959"/>
                    <a:pt x="5779" y="5054"/>
                    <a:pt x="6166" y="5054"/>
                  </a:cubicBezTo>
                  <a:cubicBezTo>
                    <a:pt x="6827" y="5054"/>
                    <a:pt x="7515" y="4778"/>
                    <a:pt x="7833" y="4211"/>
                  </a:cubicBezTo>
                  <a:cubicBezTo>
                    <a:pt x="7861" y="4127"/>
                    <a:pt x="7889" y="4043"/>
                    <a:pt x="7918" y="3959"/>
                  </a:cubicBezTo>
                  <a:lnTo>
                    <a:pt x="7918" y="3959"/>
                  </a:lnTo>
                  <a:cubicBezTo>
                    <a:pt x="7377" y="4500"/>
                    <a:pt x="6619" y="4674"/>
                    <a:pt x="6043" y="4674"/>
                  </a:cubicBezTo>
                  <a:cubicBezTo>
                    <a:pt x="5871" y="4674"/>
                    <a:pt x="5716" y="4658"/>
                    <a:pt x="5587" y="4632"/>
                  </a:cubicBezTo>
                  <a:cubicBezTo>
                    <a:pt x="4914" y="4520"/>
                    <a:pt x="3706" y="3678"/>
                    <a:pt x="2948" y="3369"/>
                  </a:cubicBezTo>
                  <a:cubicBezTo>
                    <a:pt x="2162" y="3060"/>
                    <a:pt x="1264" y="2162"/>
                    <a:pt x="843" y="1404"/>
                  </a:cubicBezTo>
                  <a:cubicBezTo>
                    <a:pt x="534" y="842"/>
                    <a:pt x="450" y="281"/>
                    <a:pt x="45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5"/>
            <p:cNvSpPr/>
            <p:nvPr/>
          </p:nvSpPr>
          <p:spPr>
            <a:xfrm>
              <a:off x="4092150" y="5115125"/>
              <a:ext cx="208475" cy="137875"/>
            </a:xfrm>
            <a:custGeom>
              <a:rect b="b" l="l" r="r" t="t"/>
              <a:pathLst>
                <a:path extrusionOk="0" h="5515" w="8339">
                  <a:moveTo>
                    <a:pt x="606" y="0"/>
                  </a:moveTo>
                  <a:cubicBezTo>
                    <a:pt x="544" y="0"/>
                    <a:pt x="483" y="27"/>
                    <a:pt x="421" y="68"/>
                  </a:cubicBezTo>
                  <a:cubicBezTo>
                    <a:pt x="140" y="292"/>
                    <a:pt x="0" y="573"/>
                    <a:pt x="0" y="882"/>
                  </a:cubicBezTo>
                  <a:cubicBezTo>
                    <a:pt x="0" y="1078"/>
                    <a:pt x="56" y="1247"/>
                    <a:pt x="140" y="1415"/>
                  </a:cubicBezTo>
                  <a:cubicBezTo>
                    <a:pt x="393" y="1921"/>
                    <a:pt x="1011" y="3156"/>
                    <a:pt x="2050" y="3802"/>
                  </a:cubicBezTo>
                  <a:cubicBezTo>
                    <a:pt x="2583" y="4110"/>
                    <a:pt x="3173" y="4363"/>
                    <a:pt x="3706" y="4560"/>
                  </a:cubicBezTo>
                  <a:cubicBezTo>
                    <a:pt x="4267" y="4784"/>
                    <a:pt x="4773" y="4981"/>
                    <a:pt x="5138" y="5205"/>
                  </a:cubicBezTo>
                  <a:cubicBezTo>
                    <a:pt x="5475" y="5430"/>
                    <a:pt x="5868" y="5514"/>
                    <a:pt x="6289" y="5514"/>
                  </a:cubicBezTo>
                  <a:cubicBezTo>
                    <a:pt x="6654" y="5514"/>
                    <a:pt x="7047" y="5458"/>
                    <a:pt x="7356" y="5290"/>
                  </a:cubicBezTo>
                  <a:cubicBezTo>
                    <a:pt x="7693" y="5149"/>
                    <a:pt x="7973" y="4897"/>
                    <a:pt x="8170" y="4560"/>
                  </a:cubicBezTo>
                  <a:cubicBezTo>
                    <a:pt x="8226" y="4475"/>
                    <a:pt x="8254" y="4363"/>
                    <a:pt x="8282" y="4279"/>
                  </a:cubicBezTo>
                  <a:cubicBezTo>
                    <a:pt x="8338" y="4167"/>
                    <a:pt x="8282" y="4054"/>
                    <a:pt x="8198" y="3998"/>
                  </a:cubicBezTo>
                  <a:cubicBezTo>
                    <a:pt x="8155" y="3977"/>
                    <a:pt x="8112" y="3968"/>
                    <a:pt x="8072" y="3968"/>
                  </a:cubicBezTo>
                  <a:cubicBezTo>
                    <a:pt x="8008" y="3968"/>
                    <a:pt x="7952" y="3991"/>
                    <a:pt x="7917" y="4026"/>
                  </a:cubicBezTo>
                  <a:cubicBezTo>
                    <a:pt x="7443" y="4474"/>
                    <a:pt x="6796" y="4675"/>
                    <a:pt x="6278" y="4675"/>
                  </a:cubicBezTo>
                  <a:cubicBezTo>
                    <a:pt x="6243" y="4675"/>
                    <a:pt x="6210" y="4674"/>
                    <a:pt x="6176" y="4672"/>
                  </a:cubicBezTo>
                  <a:cubicBezTo>
                    <a:pt x="6008" y="4672"/>
                    <a:pt x="5868" y="4672"/>
                    <a:pt x="5783" y="4644"/>
                  </a:cubicBezTo>
                  <a:cubicBezTo>
                    <a:pt x="5503" y="4588"/>
                    <a:pt x="5025" y="4363"/>
                    <a:pt x="4548" y="4110"/>
                  </a:cubicBezTo>
                  <a:cubicBezTo>
                    <a:pt x="4071" y="3830"/>
                    <a:pt x="3594" y="3549"/>
                    <a:pt x="3173" y="3380"/>
                  </a:cubicBezTo>
                  <a:cubicBezTo>
                    <a:pt x="2836" y="3268"/>
                    <a:pt x="2414" y="2959"/>
                    <a:pt x="2078" y="2622"/>
                  </a:cubicBezTo>
                  <a:cubicBezTo>
                    <a:pt x="1713" y="2286"/>
                    <a:pt x="1376" y="1893"/>
                    <a:pt x="1179" y="1528"/>
                  </a:cubicBezTo>
                  <a:cubicBezTo>
                    <a:pt x="898" y="1022"/>
                    <a:pt x="814" y="489"/>
                    <a:pt x="814" y="236"/>
                  </a:cubicBezTo>
                  <a:cubicBezTo>
                    <a:pt x="814" y="124"/>
                    <a:pt x="758" y="68"/>
                    <a:pt x="674" y="12"/>
                  </a:cubicBezTo>
                  <a:cubicBezTo>
                    <a:pt x="651" y="4"/>
                    <a:pt x="629" y="0"/>
                    <a:pt x="6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5"/>
            <p:cNvSpPr/>
            <p:nvPr/>
          </p:nvSpPr>
          <p:spPr>
            <a:xfrm>
              <a:off x="4480275" y="5126625"/>
              <a:ext cx="139000" cy="99000"/>
            </a:xfrm>
            <a:custGeom>
              <a:rect b="b" l="l" r="r" t="t"/>
              <a:pathLst>
                <a:path extrusionOk="0" h="3960" w="5560">
                  <a:moveTo>
                    <a:pt x="0" y="1"/>
                  </a:moveTo>
                  <a:lnTo>
                    <a:pt x="0" y="1"/>
                  </a:lnTo>
                  <a:cubicBezTo>
                    <a:pt x="0" y="1"/>
                    <a:pt x="253" y="1573"/>
                    <a:pt x="253" y="2191"/>
                  </a:cubicBezTo>
                  <a:cubicBezTo>
                    <a:pt x="253" y="2836"/>
                    <a:pt x="1320" y="3959"/>
                    <a:pt x="2415" y="3959"/>
                  </a:cubicBezTo>
                  <a:cubicBezTo>
                    <a:pt x="3538" y="3959"/>
                    <a:pt x="4633" y="3538"/>
                    <a:pt x="5110" y="2977"/>
                  </a:cubicBezTo>
                  <a:cubicBezTo>
                    <a:pt x="5559" y="2387"/>
                    <a:pt x="5391" y="422"/>
                    <a:pt x="5391" y="422"/>
                  </a:cubicBezTo>
                  <a:lnTo>
                    <a:pt x="5391" y="422"/>
                  </a:lnTo>
                  <a:cubicBezTo>
                    <a:pt x="5391" y="422"/>
                    <a:pt x="4066" y="627"/>
                    <a:pt x="2704" y="627"/>
                  </a:cubicBezTo>
                  <a:cubicBezTo>
                    <a:pt x="1597" y="627"/>
                    <a:pt x="466" y="492"/>
                    <a:pt x="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5"/>
            <p:cNvSpPr/>
            <p:nvPr/>
          </p:nvSpPr>
          <p:spPr>
            <a:xfrm>
              <a:off x="4474650" y="5120600"/>
              <a:ext cx="147425" cy="111325"/>
            </a:xfrm>
            <a:custGeom>
              <a:rect b="b" l="l" r="r" t="t"/>
              <a:pathLst>
                <a:path extrusionOk="0" h="4453" w="5897">
                  <a:moveTo>
                    <a:pt x="549" y="720"/>
                  </a:moveTo>
                  <a:lnTo>
                    <a:pt x="549" y="720"/>
                  </a:lnTo>
                  <a:cubicBezTo>
                    <a:pt x="780" y="831"/>
                    <a:pt x="1042" y="910"/>
                    <a:pt x="1320" y="972"/>
                  </a:cubicBezTo>
                  <a:cubicBezTo>
                    <a:pt x="1826" y="1056"/>
                    <a:pt x="2387" y="1112"/>
                    <a:pt x="2977" y="1112"/>
                  </a:cubicBezTo>
                  <a:cubicBezTo>
                    <a:pt x="3987" y="1112"/>
                    <a:pt x="4953" y="991"/>
                    <a:pt x="5394" y="926"/>
                  </a:cubicBezTo>
                  <a:lnTo>
                    <a:pt x="5394" y="926"/>
                  </a:lnTo>
                  <a:cubicBezTo>
                    <a:pt x="5419" y="1040"/>
                    <a:pt x="5419" y="1231"/>
                    <a:pt x="5419" y="1449"/>
                  </a:cubicBezTo>
                  <a:cubicBezTo>
                    <a:pt x="5419" y="1758"/>
                    <a:pt x="5391" y="2095"/>
                    <a:pt x="5363" y="2403"/>
                  </a:cubicBezTo>
                  <a:cubicBezTo>
                    <a:pt x="5307" y="2712"/>
                    <a:pt x="5223" y="2965"/>
                    <a:pt x="5138" y="3049"/>
                  </a:cubicBezTo>
                  <a:cubicBezTo>
                    <a:pt x="4942" y="3302"/>
                    <a:pt x="4577" y="3526"/>
                    <a:pt x="4128" y="3695"/>
                  </a:cubicBezTo>
                  <a:cubicBezTo>
                    <a:pt x="3707" y="3863"/>
                    <a:pt x="3173" y="3976"/>
                    <a:pt x="2640" y="3976"/>
                  </a:cubicBezTo>
                  <a:cubicBezTo>
                    <a:pt x="2163" y="3976"/>
                    <a:pt x="1685" y="3723"/>
                    <a:pt x="1292" y="3386"/>
                  </a:cubicBezTo>
                  <a:cubicBezTo>
                    <a:pt x="1124" y="3218"/>
                    <a:pt x="955" y="3049"/>
                    <a:pt x="843" y="2853"/>
                  </a:cubicBezTo>
                  <a:cubicBezTo>
                    <a:pt x="759" y="2684"/>
                    <a:pt x="703" y="2544"/>
                    <a:pt x="703" y="2432"/>
                  </a:cubicBezTo>
                  <a:cubicBezTo>
                    <a:pt x="703" y="2095"/>
                    <a:pt x="647" y="1533"/>
                    <a:pt x="590" y="1056"/>
                  </a:cubicBezTo>
                  <a:cubicBezTo>
                    <a:pt x="576" y="937"/>
                    <a:pt x="562" y="824"/>
                    <a:pt x="549" y="720"/>
                  </a:cubicBezTo>
                  <a:close/>
                  <a:moveTo>
                    <a:pt x="241" y="0"/>
                  </a:moveTo>
                  <a:cubicBezTo>
                    <a:pt x="207" y="0"/>
                    <a:pt x="172" y="7"/>
                    <a:pt x="141" y="17"/>
                  </a:cubicBezTo>
                  <a:cubicBezTo>
                    <a:pt x="29" y="73"/>
                    <a:pt x="1" y="157"/>
                    <a:pt x="1" y="270"/>
                  </a:cubicBezTo>
                  <a:cubicBezTo>
                    <a:pt x="1" y="270"/>
                    <a:pt x="57" y="663"/>
                    <a:pt x="113" y="1112"/>
                  </a:cubicBezTo>
                  <a:cubicBezTo>
                    <a:pt x="169" y="1589"/>
                    <a:pt x="225" y="2151"/>
                    <a:pt x="225" y="2432"/>
                  </a:cubicBezTo>
                  <a:cubicBezTo>
                    <a:pt x="225" y="2656"/>
                    <a:pt x="338" y="2881"/>
                    <a:pt x="450" y="3105"/>
                  </a:cubicBezTo>
                  <a:cubicBezTo>
                    <a:pt x="647" y="3442"/>
                    <a:pt x="955" y="3751"/>
                    <a:pt x="1348" y="4004"/>
                  </a:cubicBezTo>
                  <a:cubicBezTo>
                    <a:pt x="1713" y="4256"/>
                    <a:pt x="2163" y="4453"/>
                    <a:pt x="2640" y="4453"/>
                  </a:cubicBezTo>
                  <a:cubicBezTo>
                    <a:pt x="3229" y="4453"/>
                    <a:pt x="3791" y="4341"/>
                    <a:pt x="4296" y="4144"/>
                  </a:cubicBezTo>
                  <a:cubicBezTo>
                    <a:pt x="4802" y="3948"/>
                    <a:pt x="5223" y="3695"/>
                    <a:pt x="5503" y="3358"/>
                  </a:cubicBezTo>
                  <a:cubicBezTo>
                    <a:pt x="5700" y="3133"/>
                    <a:pt x="5756" y="2797"/>
                    <a:pt x="5812" y="2460"/>
                  </a:cubicBezTo>
                  <a:cubicBezTo>
                    <a:pt x="5868" y="2123"/>
                    <a:pt x="5896" y="1758"/>
                    <a:pt x="5896" y="1449"/>
                  </a:cubicBezTo>
                  <a:cubicBezTo>
                    <a:pt x="5896" y="1000"/>
                    <a:pt x="5868" y="663"/>
                    <a:pt x="5868" y="635"/>
                  </a:cubicBezTo>
                  <a:cubicBezTo>
                    <a:pt x="5840" y="579"/>
                    <a:pt x="5812" y="522"/>
                    <a:pt x="5756" y="494"/>
                  </a:cubicBezTo>
                  <a:cubicBezTo>
                    <a:pt x="5728" y="438"/>
                    <a:pt x="5644" y="438"/>
                    <a:pt x="5588" y="438"/>
                  </a:cubicBezTo>
                  <a:cubicBezTo>
                    <a:pt x="5588" y="438"/>
                    <a:pt x="5503" y="438"/>
                    <a:pt x="5363" y="466"/>
                  </a:cubicBezTo>
                  <a:cubicBezTo>
                    <a:pt x="4942" y="522"/>
                    <a:pt x="3959" y="635"/>
                    <a:pt x="2977" y="635"/>
                  </a:cubicBezTo>
                  <a:cubicBezTo>
                    <a:pt x="2415" y="635"/>
                    <a:pt x="1854" y="607"/>
                    <a:pt x="1405" y="494"/>
                  </a:cubicBezTo>
                  <a:cubicBezTo>
                    <a:pt x="955" y="410"/>
                    <a:pt x="590" y="270"/>
                    <a:pt x="394" y="73"/>
                  </a:cubicBezTo>
                  <a:cubicBezTo>
                    <a:pt x="358" y="20"/>
                    <a:pt x="300" y="0"/>
                    <a:pt x="2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5"/>
            <p:cNvSpPr/>
            <p:nvPr/>
          </p:nvSpPr>
          <p:spPr>
            <a:xfrm>
              <a:off x="4485875" y="5175750"/>
              <a:ext cx="127775" cy="49875"/>
            </a:xfrm>
            <a:custGeom>
              <a:rect b="b" l="l" r="r" t="t"/>
              <a:pathLst>
                <a:path extrusionOk="0" h="1995" w="5111">
                  <a:moveTo>
                    <a:pt x="1" y="1"/>
                  </a:moveTo>
                  <a:cubicBezTo>
                    <a:pt x="29" y="85"/>
                    <a:pt x="29" y="169"/>
                    <a:pt x="29" y="226"/>
                  </a:cubicBezTo>
                  <a:cubicBezTo>
                    <a:pt x="29" y="871"/>
                    <a:pt x="1096" y="1994"/>
                    <a:pt x="2191" y="1994"/>
                  </a:cubicBezTo>
                  <a:cubicBezTo>
                    <a:pt x="3314" y="1994"/>
                    <a:pt x="4409" y="1573"/>
                    <a:pt x="4886" y="1012"/>
                  </a:cubicBezTo>
                  <a:cubicBezTo>
                    <a:pt x="4998" y="843"/>
                    <a:pt x="5083" y="619"/>
                    <a:pt x="5111" y="338"/>
                  </a:cubicBezTo>
                  <a:lnTo>
                    <a:pt x="5111" y="338"/>
                  </a:lnTo>
                  <a:cubicBezTo>
                    <a:pt x="4636" y="862"/>
                    <a:pt x="3739" y="1609"/>
                    <a:pt x="2697" y="1609"/>
                  </a:cubicBezTo>
                  <a:cubicBezTo>
                    <a:pt x="2567" y="1609"/>
                    <a:pt x="2436" y="1598"/>
                    <a:pt x="2303" y="1573"/>
                  </a:cubicBezTo>
                  <a:cubicBezTo>
                    <a:pt x="1180" y="1349"/>
                    <a:pt x="366" y="478"/>
                    <a:pt x="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5"/>
            <p:cNvSpPr/>
            <p:nvPr/>
          </p:nvSpPr>
          <p:spPr>
            <a:xfrm>
              <a:off x="4480275" y="5169875"/>
              <a:ext cx="139700" cy="62050"/>
            </a:xfrm>
            <a:custGeom>
              <a:rect b="b" l="l" r="r" t="t"/>
              <a:pathLst>
                <a:path extrusionOk="0" h="2482" w="5588">
                  <a:moveTo>
                    <a:pt x="1012" y="1359"/>
                  </a:moveTo>
                  <a:cubicBezTo>
                    <a:pt x="1374" y="1636"/>
                    <a:pt x="1814" y="1880"/>
                    <a:pt x="2324" y="2002"/>
                  </a:cubicBezTo>
                  <a:lnTo>
                    <a:pt x="2324" y="2002"/>
                  </a:lnTo>
                  <a:cubicBezTo>
                    <a:pt x="1878" y="1972"/>
                    <a:pt x="1435" y="1731"/>
                    <a:pt x="1067" y="1415"/>
                  </a:cubicBezTo>
                  <a:cubicBezTo>
                    <a:pt x="1049" y="1397"/>
                    <a:pt x="1030" y="1378"/>
                    <a:pt x="1012" y="1359"/>
                  </a:cubicBezTo>
                  <a:close/>
                  <a:moveTo>
                    <a:pt x="236" y="1"/>
                  </a:moveTo>
                  <a:cubicBezTo>
                    <a:pt x="213" y="1"/>
                    <a:pt x="190" y="4"/>
                    <a:pt x="169" y="11"/>
                  </a:cubicBezTo>
                  <a:cubicBezTo>
                    <a:pt x="57" y="39"/>
                    <a:pt x="0" y="152"/>
                    <a:pt x="0" y="236"/>
                  </a:cubicBezTo>
                  <a:cubicBezTo>
                    <a:pt x="0" y="320"/>
                    <a:pt x="0" y="404"/>
                    <a:pt x="0" y="461"/>
                  </a:cubicBezTo>
                  <a:cubicBezTo>
                    <a:pt x="0" y="685"/>
                    <a:pt x="113" y="910"/>
                    <a:pt x="225" y="1134"/>
                  </a:cubicBezTo>
                  <a:cubicBezTo>
                    <a:pt x="422" y="1471"/>
                    <a:pt x="730" y="1780"/>
                    <a:pt x="1123" y="2033"/>
                  </a:cubicBezTo>
                  <a:cubicBezTo>
                    <a:pt x="1488" y="2285"/>
                    <a:pt x="1938" y="2482"/>
                    <a:pt x="2415" y="2482"/>
                  </a:cubicBezTo>
                  <a:cubicBezTo>
                    <a:pt x="3004" y="2482"/>
                    <a:pt x="3566" y="2370"/>
                    <a:pt x="4071" y="2173"/>
                  </a:cubicBezTo>
                  <a:cubicBezTo>
                    <a:pt x="4577" y="1977"/>
                    <a:pt x="4998" y="1724"/>
                    <a:pt x="5278" y="1387"/>
                  </a:cubicBezTo>
                  <a:cubicBezTo>
                    <a:pt x="5447" y="1190"/>
                    <a:pt x="5531" y="910"/>
                    <a:pt x="5587" y="629"/>
                  </a:cubicBezTo>
                  <a:cubicBezTo>
                    <a:pt x="5587" y="517"/>
                    <a:pt x="5531" y="404"/>
                    <a:pt x="5447" y="376"/>
                  </a:cubicBezTo>
                  <a:cubicBezTo>
                    <a:pt x="5417" y="356"/>
                    <a:pt x="5384" y="347"/>
                    <a:pt x="5349" y="347"/>
                  </a:cubicBezTo>
                  <a:cubicBezTo>
                    <a:pt x="5287" y="347"/>
                    <a:pt x="5221" y="378"/>
                    <a:pt x="5166" y="432"/>
                  </a:cubicBezTo>
                  <a:cubicBezTo>
                    <a:pt x="4942" y="685"/>
                    <a:pt x="4605" y="966"/>
                    <a:pt x="4240" y="1219"/>
                  </a:cubicBezTo>
                  <a:cubicBezTo>
                    <a:pt x="3847" y="1443"/>
                    <a:pt x="3397" y="1612"/>
                    <a:pt x="2920" y="1612"/>
                  </a:cubicBezTo>
                  <a:cubicBezTo>
                    <a:pt x="2808" y="1612"/>
                    <a:pt x="2696" y="1612"/>
                    <a:pt x="2555" y="1584"/>
                  </a:cubicBezTo>
                  <a:cubicBezTo>
                    <a:pt x="1544" y="1387"/>
                    <a:pt x="786" y="545"/>
                    <a:pt x="422" y="96"/>
                  </a:cubicBezTo>
                  <a:cubicBezTo>
                    <a:pt x="379" y="32"/>
                    <a:pt x="306" y="1"/>
                    <a:pt x="23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5"/>
            <p:cNvSpPr/>
            <p:nvPr/>
          </p:nvSpPr>
          <p:spPr>
            <a:xfrm>
              <a:off x="4017975" y="3637125"/>
              <a:ext cx="654625" cy="1546225"/>
            </a:xfrm>
            <a:custGeom>
              <a:rect b="b" l="l" r="r" t="t"/>
              <a:pathLst>
                <a:path extrusionOk="0" h="61849" w="26185">
                  <a:moveTo>
                    <a:pt x="360" y="0"/>
                  </a:moveTo>
                  <a:cubicBezTo>
                    <a:pt x="136" y="0"/>
                    <a:pt x="0" y="108"/>
                    <a:pt x="103" y="427"/>
                  </a:cubicBezTo>
                  <a:cubicBezTo>
                    <a:pt x="103" y="427"/>
                    <a:pt x="356" y="5677"/>
                    <a:pt x="216" y="7895"/>
                  </a:cubicBezTo>
                  <a:cubicBezTo>
                    <a:pt x="103" y="10141"/>
                    <a:pt x="412" y="21567"/>
                    <a:pt x="665" y="25329"/>
                  </a:cubicBezTo>
                  <a:cubicBezTo>
                    <a:pt x="918" y="29092"/>
                    <a:pt x="1760" y="37598"/>
                    <a:pt x="2321" y="41023"/>
                  </a:cubicBezTo>
                  <a:cubicBezTo>
                    <a:pt x="2911" y="44476"/>
                    <a:pt x="5915" y="58009"/>
                    <a:pt x="5915" y="58009"/>
                  </a:cubicBezTo>
                  <a:cubicBezTo>
                    <a:pt x="5915" y="58009"/>
                    <a:pt x="5297" y="59244"/>
                    <a:pt x="5466" y="59749"/>
                  </a:cubicBezTo>
                  <a:cubicBezTo>
                    <a:pt x="5606" y="60254"/>
                    <a:pt x="6841" y="61602"/>
                    <a:pt x="8666" y="61799"/>
                  </a:cubicBezTo>
                  <a:cubicBezTo>
                    <a:pt x="8981" y="61832"/>
                    <a:pt x="9254" y="61848"/>
                    <a:pt x="9490" y="61848"/>
                  </a:cubicBezTo>
                  <a:cubicBezTo>
                    <a:pt x="10643" y="61848"/>
                    <a:pt x="10941" y="61459"/>
                    <a:pt x="11221" y="60760"/>
                  </a:cubicBezTo>
                  <a:cubicBezTo>
                    <a:pt x="11586" y="59946"/>
                    <a:pt x="11726" y="57812"/>
                    <a:pt x="11839" y="56492"/>
                  </a:cubicBezTo>
                  <a:cubicBezTo>
                    <a:pt x="11951" y="55145"/>
                    <a:pt x="13046" y="52450"/>
                    <a:pt x="12653" y="48884"/>
                  </a:cubicBezTo>
                  <a:cubicBezTo>
                    <a:pt x="12288" y="45319"/>
                    <a:pt x="12990" y="32854"/>
                    <a:pt x="12990" y="32854"/>
                  </a:cubicBezTo>
                  <a:lnTo>
                    <a:pt x="13551" y="24319"/>
                  </a:lnTo>
                  <a:cubicBezTo>
                    <a:pt x="13551" y="24319"/>
                    <a:pt x="13944" y="34791"/>
                    <a:pt x="14337" y="36363"/>
                  </a:cubicBezTo>
                  <a:cubicBezTo>
                    <a:pt x="14702" y="37963"/>
                    <a:pt x="17622" y="55201"/>
                    <a:pt x="17931" y="56156"/>
                  </a:cubicBezTo>
                  <a:cubicBezTo>
                    <a:pt x="18240" y="57138"/>
                    <a:pt x="17987" y="58879"/>
                    <a:pt x="18184" y="59272"/>
                  </a:cubicBezTo>
                  <a:cubicBezTo>
                    <a:pt x="18380" y="59693"/>
                    <a:pt x="18549" y="60619"/>
                    <a:pt x="19054" y="61013"/>
                  </a:cubicBezTo>
                  <a:cubicBezTo>
                    <a:pt x="19375" y="61280"/>
                    <a:pt x="20375" y="61457"/>
                    <a:pt x="21271" y="61457"/>
                  </a:cubicBezTo>
                  <a:cubicBezTo>
                    <a:pt x="21786" y="61457"/>
                    <a:pt x="22266" y="61398"/>
                    <a:pt x="22563" y="61265"/>
                  </a:cubicBezTo>
                  <a:cubicBezTo>
                    <a:pt x="23377" y="60928"/>
                    <a:pt x="24051" y="60451"/>
                    <a:pt x="24051" y="60086"/>
                  </a:cubicBezTo>
                  <a:cubicBezTo>
                    <a:pt x="24051" y="59749"/>
                    <a:pt x="24360" y="58065"/>
                    <a:pt x="24248" y="57138"/>
                  </a:cubicBezTo>
                  <a:cubicBezTo>
                    <a:pt x="24163" y="56212"/>
                    <a:pt x="23911" y="55454"/>
                    <a:pt x="23911" y="55201"/>
                  </a:cubicBezTo>
                  <a:cubicBezTo>
                    <a:pt x="23911" y="54948"/>
                    <a:pt x="24669" y="41360"/>
                    <a:pt x="24669" y="37598"/>
                  </a:cubicBezTo>
                  <a:cubicBezTo>
                    <a:pt x="24669" y="33836"/>
                    <a:pt x="24220" y="29597"/>
                    <a:pt x="24220" y="29597"/>
                  </a:cubicBezTo>
                  <a:cubicBezTo>
                    <a:pt x="24220" y="29597"/>
                    <a:pt x="25680" y="18507"/>
                    <a:pt x="25932" y="14043"/>
                  </a:cubicBezTo>
                  <a:cubicBezTo>
                    <a:pt x="26185" y="9580"/>
                    <a:pt x="25876" y="5930"/>
                    <a:pt x="25623" y="4582"/>
                  </a:cubicBezTo>
                  <a:cubicBezTo>
                    <a:pt x="25371" y="3263"/>
                    <a:pt x="24922" y="371"/>
                    <a:pt x="24922" y="371"/>
                  </a:cubicBezTo>
                  <a:cubicBezTo>
                    <a:pt x="24922" y="371"/>
                    <a:pt x="19559" y="2027"/>
                    <a:pt x="15348" y="2168"/>
                  </a:cubicBezTo>
                  <a:cubicBezTo>
                    <a:pt x="12975" y="2231"/>
                    <a:pt x="11476" y="2366"/>
                    <a:pt x="10192" y="2366"/>
                  </a:cubicBezTo>
                  <a:cubicBezTo>
                    <a:pt x="9198" y="2366"/>
                    <a:pt x="8332" y="2285"/>
                    <a:pt x="7291" y="2027"/>
                  </a:cubicBezTo>
                  <a:cubicBezTo>
                    <a:pt x="4932" y="1466"/>
                    <a:pt x="1816" y="624"/>
                    <a:pt x="1563" y="427"/>
                  </a:cubicBezTo>
                  <a:cubicBezTo>
                    <a:pt x="1403" y="321"/>
                    <a:pt x="748"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5"/>
            <p:cNvSpPr/>
            <p:nvPr/>
          </p:nvSpPr>
          <p:spPr>
            <a:xfrm>
              <a:off x="4013525" y="3630950"/>
              <a:ext cx="661200" cy="1558175"/>
            </a:xfrm>
            <a:custGeom>
              <a:rect b="b" l="l" r="r" t="t"/>
              <a:pathLst>
                <a:path extrusionOk="0" h="62327" w="26448">
                  <a:moveTo>
                    <a:pt x="534" y="478"/>
                  </a:moveTo>
                  <a:cubicBezTo>
                    <a:pt x="674" y="478"/>
                    <a:pt x="927" y="534"/>
                    <a:pt x="1124" y="646"/>
                  </a:cubicBezTo>
                  <a:cubicBezTo>
                    <a:pt x="1236" y="674"/>
                    <a:pt x="1348" y="730"/>
                    <a:pt x="1432" y="786"/>
                  </a:cubicBezTo>
                  <a:cubicBezTo>
                    <a:pt x="1517" y="815"/>
                    <a:pt x="1573" y="871"/>
                    <a:pt x="1601" y="871"/>
                  </a:cubicBezTo>
                  <a:cubicBezTo>
                    <a:pt x="1629" y="899"/>
                    <a:pt x="1685" y="927"/>
                    <a:pt x="1713" y="955"/>
                  </a:cubicBezTo>
                  <a:cubicBezTo>
                    <a:pt x="1882" y="1011"/>
                    <a:pt x="2162" y="1123"/>
                    <a:pt x="2555" y="1236"/>
                  </a:cubicBezTo>
                  <a:cubicBezTo>
                    <a:pt x="3735" y="1573"/>
                    <a:pt x="5756" y="2106"/>
                    <a:pt x="7440" y="2499"/>
                  </a:cubicBezTo>
                  <a:cubicBezTo>
                    <a:pt x="8479" y="2780"/>
                    <a:pt x="9378" y="2836"/>
                    <a:pt x="10388" y="2836"/>
                  </a:cubicBezTo>
                  <a:cubicBezTo>
                    <a:pt x="11680" y="2836"/>
                    <a:pt x="13168" y="2724"/>
                    <a:pt x="15526" y="2639"/>
                  </a:cubicBezTo>
                  <a:cubicBezTo>
                    <a:pt x="19256" y="2541"/>
                    <a:pt x="23822" y="1242"/>
                    <a:pt x="24913" y="916"/>
                  </a:cubicBezTo>
                  <a:lnTo>
                    <a:pt x="24913" y="916"/>
                  </a:lnTo>
                  <a:cubicBezTo>
                    <a:pt x="25027" y="1635"/>
                    <a:pt x="25369" y="3775"/>
                    <a:pt x="25577" y="4885"/>
                  </a:cubicBezTo>
                  <a:cubicBezTo>
                    <a:pt x="25745" y="5840"/>
                    <a:pt x="25970" y="8086"/>
                    <a:pt x="25970" y="11006"/>
                  </a:cubicBezTo>
                  <a:cubicBezTo>
                    <a:pt x="25970" y="12016"/>
                    <a:pt x="25942" y="13111"/>
                    <a:pt x="25886" y="14262"/>
                  </a:cubicBezTo>
                  <a:cubicBezTo>
                    <a:pt x="25773" y="16480"/>
                    <a:pt x="25324" y="20383"/>
                    <a:pt x="24931" y="23724"/>
                  </a:cubicBezTo>
                  <a:cubicBezTo>
                    <a:pt x="24735" y="25380"/>
                    <a:pt x="24538" y="26924"/>
                    <a:pt x="24398" y="28019"/>
                  </a:cubicBezTo>
                  <a:cubicBezTo>
                    <a:pt x="24257" y="29142"/>
                    <a:pt x="24173" y="29816"/>
                    <a:pt x="24173" y="29816"/>
                  </a:cubicBezTo>
                  <a:lnTo>
                    <a:pt x="24173" y="29872"/>
                  </a:lnTo>
                  <a:cubicBezTo>
                    <a:pt x="24173" y="29872"/>
                    <a:pt x="24201" y="30153"/>
                    <a:pt x="24229" y="30602"/>
                  </a:cubicBezTo>
                  <a:cubicBezTo>
                    <a:pt x="24370" y="31949"/>
                    <a:pt x="24622" y="35038"/>
                    <a:pt x="24622" y="37845"/>
                  </a:cubicBezTo>
                  <a:cubicBezTo>
                    <a:pt x="24622" y="39698"/>
                    <a:pt x="24426" y="44050"/>
                    <a:pt x="24229" y="47952"/>
                  </a:cubicBezTo>
                  <a:cubicBezTo>
                    <a:pt x="24145" y="49889"/>
                    <a:pt x="24033" y="51742"/>
                    <a:pt x="23977" y="53090"/>
                  </a:cubicBezTo>
                  <a:cubicBezTo>
                    <a:pt x="23920" y="53792"/>
                    <a:pt x="23892" y="54353"/>
                    <a:pt x="23892" y="54746"/>
                  </a:cubicBezTo>
                  <a:cubicBezTo>
                    <a:pt x="23864" y="54971"/>
                    <a:pt x="23864" y="55111"/>
                    <a:pt x="23864" y="55223"/>
                  </a:cubicBezTo>
                  <a:cubicBezTo>
                    <a:pt x="23836" y="55364"/>
                    <a:pt x="23836" y="55420"/>
                    <a:pt x="23836" y="55448"/>
                  </a:cubicBezTo>
                  <a:cubicBezTo>
                    <a:pt x="23836" y="55532"/>
                    <a:pt x="23864" y="55645"/>
                    <a:pt x="23892" y="55785"/>
                  </a:cubicBezTo>
                  <a:cubicBezTo>
                    <a:pt x="23977" y="56150"/>
                    <a:pt x="24117" y="56739"/>
                    <a:pt x="24201" y="57413"/>
                  </a:cubicBezTo>
                  <a:cubicBezTo>
                    <a:pt x="24229" y="57526"/>
                    <a:pt x="24229" y="57666"/>
                    <a:pt x="24229" y="57806"/>
                  </a:cubicBezTo>
                  <a:cubicBezTo>
                    <a:pt x="24229" y="58256"/>
                    <a:pt x="24173" y="58817"/>
                    <a:pt x="24117" y="59294"/>
                  </a:cubicBezTo>
                  <a:cubicBezTo>
                    <a:pt x="24089" y="59519"/>
                    <a:pt x="24061" y="59743"/>
                    <a:pt x="24033" y="59912"/>
                  </a:cubicBezTo>
                  <a:cubicBezTo>
                    <a:pt x="24005" y="60108"/>
                    <a:pt x="24005" y="60249"/>
                    <a:pt x="24005" y="60333"/>
                  </a:cubicBezTo>
                  <a:cubicBezTo>
                    <a:pt x="24005" y="60361"/>
                    <a:pt x="23977" y="60417"/>
                    <a:pt x="23920" y="60501"/>
                  </a:cubicBezTo>
                  <a:cubicBezTo>
                    <a:pt x="23752" y="60726"/>
                    <a:pt x="23247" y="61063"/>
                    <a:pt x="22657" y="61316"/>
                  </a:cubicBezTo>
                  <a:cubicBezTo>
                    <a:pt x="22462" y="61389"/>
                    <a:pt x="22078" y="61462"/>
                    <a:pt x="21669" y="61462"/>
                  </a:cubicBezTo>
                  <a:cubicBezTo>
                    <a:pt x="21606" y="61462"/>
                    <a:pt x="21542" y="61460"/>
                    <a:pt x="21478" y="61456"/>
                  </a:cubicBezTo>
                  <a:cubicBezTo>
                    <a:pt x="21057" y="61456"/>
                    <a:pt x="20579" y="61428"/>
                    <a:pt x="20186" y="61344"/>
                  </a:cubicBezTo>
                  <a:cubicBezTo>
                    <a:pt x="19990" y="61316"/>
                    <a:pt x="19821" y="61260"/>
                    <a:pt x="19681" y="61231"/>
                  </a:cubicBezTo>
                  <a:cubicBezTo>
                    <a:pt x="19513" y="61175"/>
                    <a:pt x="19428" y="61119"/>
                    <a:pt x="19372" y="61091"/>
                  </a:cubicBezTo>
                  <a:cubicBezTo>
                    <a:pt x="19176" y="60923"/>
                    <a:pt x="19007" y="60642"/>
                    <a:pt x="18895" y="60305"/>
                  </a:cubicBezTo>
                  <a:cubicBezTo>
                    <a:pt x="18783" y="59996"/>
                    <a:pt x="18698" y="59659"/>
                    <a:pt x="18558" y="59435"/>
                  </a:cubicBezTo>
                  <a:cubicBezTo>
                    <a:pt x="18558" y="59407"/>
                    <a:pt x="18530" y="59294"/>
                    <a:pt x="18530" y="59126"/>
                  </a:cubicBezTo>
                  <a:cubicBezTo>
                    <a:pt x="18502" y="58957"/>
                    <a:pt x="18502" y="58761"/>
                    <a:pt x="18502" y="58536"/>
                  </a:cubicBezTo>
                  <a:cubicBezTo>
                    <a:pt x="18502" y="58424"/>
                    <a:pt x="18502" y="58312"/>
                    <a:pt x="18502" y="58171"/>
                  </a:cubicBezTo>
                  <a:cubicBezTo>
                    <a:pt x="18502" y="57582"/>
                    <a:pt x="18502" y="56880"/>
                    <a:pt x="18333" y="56346"/>
                  </a:cubicBezTo>
                  <a:cubicBezTo>
                    <a:pt x="18305" y="56290"/>
                    <a:pt x="18277" y="56178"/>
                    <a:pt x="18249" y="56010"/>
                  </a:cubicBezTo>
                  <a:cubicBezTo>
                    <a:pt x="17969" y="54662"/>
                    <a:pt x="17182" y="50170"/>
                    <a:pt x="16424" y="45846"/>
                  </a:cubicBezTo>
                  <a:cubicBezTo>
                    <a:pt x="16031" y="43685"/>
                    <a:pt x="15666" y="41551"/>
                    <a:pt x="15358" y="39867"/>
                  </a:cubicBezTo>
                  <a:cubicBezTo>
                    <a:pt x="15049" y="38182"/>
                    <a:pt x="14824" y="36947"/>
                    <a:pt x="14740" y="36582"/>
                  </a:cubicBezTo>
                  <a:cubicBezTo>
                    <a:pt x="14684" y="36385"/>
                    <a:pt x="14628" y="36048"/>
                    <a:pt x="14600" y="35627"/>
                  </a:cubicBezTo>
                  <a:cubicBezTo>
                    <a:pt x="14431" y="34083"/>
                    <a:pt x="14263" y="31332"/>
                    <a:pt x="14150" y="28945"/>
                  </a:cubicBezTo>
                  <a:cubicBezTo>
                    <a:pt x="14094" y="27738"/>
                    <a:pt x="14066" y="26643"/>
                    <a:pt x="14010" y="25857"/>
                  </a:cubicBezTo>
                  <a:cubicBezTo>
                    <a:pt x="13982" y="25043"/>
                    <a:pt x="13982" y="24566"/>
                    <a:pt x="13982" y="24538"/>
                  </a:cubicBezTo>
                  <a:cubicBezTo>
                    <a:pt x="13954" y="24425"/>
                    <a:pt x="13870" y="24341"/>
                    <a:pt x="13729" y="24313"/>
                  </a:cubicBezTo>
                  <a:cubicBezTo>
                    <a:pt x="13617" y="24313"/>
                    <a:pt x="13505" y="24425"/>
                    <a:pt x="13505" y="24538"/>
                  </a:cubicBezTo>
                  <a:lnTo>
                    <a:pt x="12943" y="33101"/>
                  </a:lnTo>
                  <a:lnTo>
                    <a:pt x="12915" y="33101"/>
                  </a:lnTo>
                  <a:cubicBezTo>
                    <a:pt x="12915" y="33101"/>
                    <a:pt x="12494" y="40793"/>
                    <a:pt x="12494" y="45818"/>
                  </a:cubicBezTo>
                  <a:cubicBezTo>
                    <a:pt x="12494" y="47194"/>
                    <a:pt x="12522" y="48373"/>
                    <a:pt x="12606" y="49159"/>
                  </a:cubicBezTo>
                  <a:cubicBezTo>
                    <a:pt x="12662" y="49665"/>
                    <a:pt x="12690" y="50170"/>
                    <a:pt x="12690" y="50647"/>
                  </a:cubicBezTo>
                  <a:cubicBezTo>
                    <a:pt x="12690" y="52023"/>
                    <a:pt x="12494" y="53258"/>
                    <a:pt x="12269" y="54269"/>
                  </a:cubicBezTo>
                  <a:cubicBezTo>
                    <a:pt x="12073" y="55308"/>
                    <a:pt x="11820" y="56094"/>
                    <a:pt x="11792" y="56711"/>
                  </a:cubicBezTo>
                  <a:cubicBezTo>
                    <a:pt x="11736" y="57385"/>
                    <a:pt x="11680" y="58256"/>
                    <a:pt x="11567" y="59042"/>
                  </a:cubicBezTo>
                  <a:cubicBezTo>
                    <a:pt x="11483" y="59828"/>
                    <a:pt x="11343" y="60558"/>
                    <a:pt x="11203" y="60923"/>
                  </a:cubicBezTo>
                  <a:cubicBezTo>
                    <a:pt x="11034" y="61260"/>
                    <a:pt x="10922" y="61484"/>
                    <a:pt x="10725" y="61624"/>
                  </a:cubicBezTo>
                  <a:cubicBezTo>
                    <a:pt x="10529" y="61765"/>
                    <a:pt x="10220" y="61849"/>
                    <a:pt x="9686" y="61849"/>
                  </a:cubicBezTo>
                  <a:cubicBezTo>
                    <a:pt x="9462" y="61849"/>
                    <a:pt x="9181" y="61849"/>
                    <a:pt x="8872" y="61821"/>
                  </a:cubicBezTo>
                  <a:cubicBezTo>
                    <a:pt x="8002" y="61709"/>
                    <a:pt x="7272" y="61344"/>
                    <a:pt x="6767" y="60951"/>
                  </a:cubicBezTo>
                  <a:cubicBezTo>
                    <a:pt x="6486" y="60754"/>
                    <a:pt x="6289" y="60530"/>
                    <a:pt x="6121" y="60361"/>
                  </a:cubicBezTo>
                  <a:cubicBezTo>
                    <a:pt x="5981" y="60165"/>
                    <a:pt x="5868" y="59996"/>
                    <a:pt x="5868" y="59940"/>
                  </a:cubicBezTo>
                  <a:cubicBezTo>
                    <a:pt x="5840" y="59912"/>
                    <a:pt x="5840" y="59856"/>
                    <a:pt x="5840" y="59800"/>
                  </a:cubicBezTo>
                  <a:cubicBezTo>
                    <a:pt x="5840" y="59575"/>
                    <a:pt x="5953" y="59210"/>
                    <a:pt x="6065" y="58901"/>
                  </a:cubicBezTo>
                  <a:cubicBezTo>
                    <a:pt x="6121" y="58761"/>
                    <a:pt x="6177" y="58620"/>
                    <a:pt x="6233" y="58508"/>
                  </a:cubicBezTo>
                  <a:cubicBezTo>
                    <a:pt x="6261" y="58480"/>
                    <a:pt x="6261" y="58424"/>
                    <a:pt x="6289" y="58396"/>
                  </a:cubicBezTo>
                  <a:lnTo>
                    <a:pt x="6318" y="58368"/>
                  </a:lnTo>
                  <a:cubicBezTo>
                    <a:pt x="6318" y="58312"/>
                    <a:pt x="6346" y="58256"/>
                    <a:pt x="6318" y="58199"/>
                  </a:cubicBezTo>
                  <a:cubicBezTo>
                    <a:pt x="6318" y="58199"/>
                    <a:pt x="6121" y="57357"/>
                    <a:pt x="5840" y="56038"/>
                  </a:cubicBezTo>
                  <a:cubicBezTo>
                    <a:pt x="4970" y="52079"/>
                    <a:pt x="3173" y="43825"/>
                    <a:pt x="2724" y="41242"/>
                  </a:cubicBezTo>
                  <a:cubicBezTo>
                    <a:pt x="2162" y="37817"/>
                    <a:pt x="1320" y="29310"/>
                    <a:pt x="1068" y="25576"/>
                  </a:cubicBezTo>
                  <a:cubicBezTo>
                    <a:pt x="871" y="22404"/>
                    <a:pt x="590" y="13785"/>
                    <a:pt x="590" y="9827"/>
                  </a:cubicBezTo>
                  <a:cubicBezTo>
                    <a:pt x="590" y="9097"/>
                    <a:pt x="618" y="8507"/>
                    <a:pt x="618" y="8170"/>
                  </a:cubicBezTo>
                  <a:cubicBezTo>
                    <a:pt x="646" y="7721"/>
                    <a:pt x="674" y="7131"/>
                    <a:pt x="674" y="6514"/>
                  </a:cubicBezTo>
                  <a:cubicBezTo>
                    <a:pt x="674" y="4015"/>
                    <a:pt x="506" y="674"/>
                    <a:pt x="506" y="674"/>
                  </a:cubicBezTo>
                  <a:lnTo>
                    <a:pt x="506" y="618"/>
                  </a:lnTo>
                  <a:cubicBezTo>
                    <a:pt x="478" y="562"/>
                    <a:pt x="478" y="534"/>
                    <a:pt x="478" y="506"/>
                  </a:cubicBezTo>
                  <a:lnTo>
                    <a:pt x="478" y="478"/>
                  </a:lnTo>
                  <a:close/>
                  <a:moveTo>
                    <a:pt x="534" y="0"/>
                  </a:moveTo>
                  <a:cubicBezTo>
                    <a:pt x="422" y="0"/>
                    <a:pt x="310" y="28"/>
                    <a:pt x="197" y="113"/>
                  </a:cubicBezTo>
                  <a:cubicBezTo>
                    <a:pt x="57" y="197"/>
                    <a:pt x="1" y="365"/>
                    <a:pt x="1" y="506"/>
                  </a:cubicBezTo>
                  <a:cubicBezTo>
                    <a:pt x="1" y="571"/>
                    <a:pt x="17" y="636"/>
                    <a:pt x="38" y="701"/>
                  </a:cubicBezTo>
                  <a:lnTo>
                    <a:pt x="38" y="701"/>
                  </a:lnTo>
                  <a:lnTo>
                    <a:pt x="29" y="702"/>
                  </a:lnTo>
                  <a:cubicBezTo>
                    <a:pt x="29" y="702"/>
                    <a:pt x="85" y="1545"/>
                    <a:pt x="113" y="2696"/>
                  </a:cubicBezTo>
                  <a:cubicBezTo>
                    <a:pt x="169" y="3819"/>
                    <a:pt x="197" y="5278"/>
                    <a:pt x="197" y="6514"/>
                  </a:cubicBezTo>
                  <a:cubicBezTo>
                    <a:pt x="197" y="7131"/>
                    <a:pt x="197" y="7693"/>
                    <a:pt x="169" y="8142"/>
                  </a:cubicBezTo>
                  <a:cubicBezTo>
                    <a:pt x="141" y="8507"/>
                    <a:pt x="141" y="9069"/>
                    <a:pt x="141" y="9827"/>
                  </a:cubicBezTo>
                  <a:cubicBezTo>
                    <a:pt x="141" y="13785"/>
                    <a:pt x="394" y="22404"/>
                    <a:pt x="618" y="25605"/>
                  </a:cubicBezTo>
                  <a:cubicBezTo>
                    <a:pt x="871" y="29367"/>
                    <a:pt x="1685" y="37845"/>
                    <a:pt x="2275" y="41326"/>
                  </a:cubicBezTo>
                  <a:cubicBezTo>
                    <a:pt x="2840" y="44639"/>
                    <a:pt x="5628" y="57226"/>
                    <a:pt x="5854" y="58246"/>
                  </a:cubicBezTo>
                  <a:lnTo>
                    <a:pt x="5854" y="58246"/>
                  </a:lnTo>
                  <a:cubicBezTo>
                    <a:pt x="5803" y="58338"/>
                    <a:pt x="5718" y="58511"/>
                    <a:pt x="5644" y="58733"/>
                  </a:cubicBezTo>
                  <a:cubicBezTo>
                    <a:pt x="5503" y="59070"/>
                    <a:pt x="5391" y="59463"/>
                    <a:pt x="5363" y="59800"/>
                  </a:cubicBezTo>
                  <a:cubicBezTo>
                    <a:pt x="5363" y="59884"/>
                    <a:pt x="5391" y="59968"/>
                    <a:pt x="5419" y="60080"/>
                  </a:cubicBezTo>
                  <a:lnTo>
                    <a:pt x="5419" y="60052"/>
                  </a:lnTo>
                  <a:cubicBezTo>
                    <a:pt x="5475" y="60249"/>
                    <a:pt x="5588" y="60445"/>
                    <a:pt x="5756" y="60642"/>
                  </a:cubicBezTo>
                  <a:cubicBezTo>
                    <a:pt x="6289" y="61288"/>
                    <a:pt x="7384" y="62102"/>
                    <a:pt x="8816" y="62270"/>
                  </a:cubicBezTo>
                  <a:cubicBezTo>
                    <a:pt x="9153" y="62298"/>
                    <a:pt x="9434" y="62326"/>
                    <a:pt x="9686" y="62326"/>
                  </a:cubicBezTo>
                  <a:cubicBezTo>
                    <a:pt x="10276" y="62326"/>
                    <a:pt x="10697" y="62214"/>
                    <a:pt x="11006" y="61989"/>
                  </a:cubicBezTo>
                  <a:cubicBezTo>
                    <a:pt x="11315" y="61765"/>
                    <a:pt x="11455" y="61456"/>
                    <a:pt x="11624" y="61119"/>
                  </a:cubicBezTo>
                  <a:cubicBezTo>
                    <a:pt x="11820" y="60642"/>
                    <a:pt x="11932" y="59912"/>
                    <a:pt x="12045" y="59098"/>
                  </a:cubicBezTo>
                  <a:cubicBezTo>
                    <a:pt x="12129" y="58284"/>
                    <a:pt x="12213" y="57413"/>
                    <a:pt x="12241" y="56739"/>
                  </a:cubicBezTo>
                  <a:cubicBezTo>
                    <a:pt x="12297" y="56234"/>
                    <a:pt x="12522" y="55392"/>
                    <a:pt x="12719" y="54381"/>
                  </a:cubicBezTo>
                  <a:cubicBezTo>
                    <a:pt x="12943" y="53342"/>
                    <a:pt x="13168" y="52079"/>
                    <a:pt x="13168" y="50647"/>
                  </a:cubicBezTo>
                  <a:cubicBezTo>
                    <a:pt x="13168" y="50142"/>
                    <a:pt x="13140" y="49637"/>
                    <a:pt x="13084" y="49103"/>
                  </a:cubicBezTo>
                  <a:cubicBezTo>
                    <a:pt x="12999" y="48373"/>
                    <a:pt x="12971" y="47194"/>
                    <a:pt x="12971" y="45818"/>
                  </a:cubicBezTo>
                  <a:cubicBezTo>
                    <a:pt x="12971" y="43320"/>
                    <a:pt x="13084" y="40147"/>
                    <a:pt x="13168" y="37592"/>
                  </a:cubicBezTo>
                  <a:cubicBezTo>
                    <a:pt x="13224" y="36329"/>
                    <a:pt x="13280" y="35206"/>
                    <a:pt x="13336" y="34392"/>
                  </a:cubicBezTo>
                  <a:cubicBezTo>
                    <a:pt x="13364" y="33606"/>
                    <a:pt x="13392" y="33129"/>
                    <a:pt x="13392" y="33129"/>
                  </a:cubicBezTo>
                  <a:lnTo>
                    <a:pt x="13679" y="28962"/>
                  </a:lnTo>
                  <a:lnTo>
                    <a:pt x="13679" y="28962"/>
                  </a:lnTo>
                  <a:cubicBezTo>
                    <a:pt x="13695" y="29306"/>
                    <a:pt x="13712" y="29657"/>
                    <a:pt x="13729" y="30012"/>
                  </a:cubicBezTo>
                  <a:cubicBezTo>
                    <a:pt x="13813" y="31416"/>
                    <a:pt x="13898" y="32876"/>
                    <a:pt x="13982" y="34083"/>
                  </a:cubicBezTo>
                  <a:cubicBezTo>
                    <a:pt x="14038" y="34673"/>
                    <a:pt x="14066" y="35234"/>
                    <a:pt x="14122" y="35683"/>
                  </a:cubicBezTo>
                  <a:cubicBezTo>
                    <a:pt x="14178" y="36105"/>
                    <a:pt x="14235" y="36470"/>
                    <a:pt x="14263" y="36666"/>
                  </a:cubicBezTo>
                  <a:cubicBezTo>
                    <a:pt x="14375" y="37059"/>
                    <a:pt x="14628" y="38435"/>
                    <a:pt x="14965" y="40288"/>
                  </a:cubicBezTo>
                  <a:cubicBezTo>
                    <a:pt x="15442" y="43067"/>
                    <a:pt x="16116" y="46941"/>
                    <a:pt x="16705" y="50198"/>
                  </a:cubicBezTo>
                  <a:cubicBezTo>
                    <a:pt x="16986" y="51826"/>
                    <a:pt x="17267" y="53286"/>
                    <a:pt x="17463" y="54409"/>
                  </a:cubicBezTo>
                  <a:cubicBezTo>
                    <a:pt x="17575" y="54971"/>
                    <a:pt x="17660" y="55420"/>
                    <a:pt x="17716" y="55785"/>
                  </a:cubicBezTo>
                  <a:cubicBezTo>
                    <a:pt x="17800" y="56150"/>
                    <a:pt x="17856" y="56375"/>
                    <a:pt x="17884" y="56487"/>
                  </a:cubicBezTo>
                  <a:cubicBezTo>
                    <a:pt x="18025" y="56908"/>
                    <a:pt x="18053" y="57582"/>
                    <a:pt x="18025" y="58171"/>
                  </a:cubicBezTo>
                  <a:cubicBezTo>
                    <a:pt x="18025" y="58312"/>
                    <a:pt x="18025" y="58424"/>
                    <a:pt x="18025" y="58536"/>
                  </a:cubicBezTo>
                  <a:cubicBezTo>
                    <a:pt x="18025" y="58761"/>
                    <a:pt x="18025" y="58985"/>
                    <a:pt x="18053" y="59154"/>
                  </a:cubicBezTo>
                  <a:cubicBezTo>
                    <a:pt x="18053" y="59350"/>
                    <a:pt x="18081" y="59491"/>
                    <a:pt x="18165" y="59631"/>
                  </a:cubicBezTo>
                  <a:cubicBezTo>
                    <a:pt x="18249" y="59800"/>
                    <a:pt x="18333" y="60137"/>
                    <a:pt x="18474" y="60473"/>
                  </a:cubicBezTo>
                  <a:cubicBezTo>
                    <a:pt x="18586" y="60838"/>
                    <a:pt x="18783" y="61203"/>
                    <a:pt x="19092" y="61456"/>
                  </a:cubicBezTo>
                  <a:cubicBezTo>
                    <a:pt x="19204" y="61540"/>
                    <a:pt x="19344" y="61596"/>
                    <a:pt x="19513" y="61653"/>
                  </a:cubicBezTo>
                  <a:cubicBezTo>
                    <a:pt x="20018" y="61849"/>
                    <a:pt x="20776" y="61933"/>
                    <a:pt x="21478" y="61933"/>
                  </a:cubicBezTo>
                  <a:cubicBezTo>
                    <a:pt x="22011" y="61933"/>
                    <a:pt x="22489" y="61877"/>
                    <a:pt x="22854" y="61737"/>
                  </a:cubicBezTo>
                  <a:cubicBezTo>
                    <a:pt x="23275" y="61540"/>
                    <a:pt x="23640" y="61344"/>
                    <a:pt x="23948" y="61119"/>
                  </a:cubicBezTo>
                  <a:cubicBezTo>
                    <a:pt x="24089" y="61007"/>
                    <a:pt x="24201" y="60895"/>
                    <a:pt x="24313" y="60782"/>
                  </a:cubicBezTo>
                  <a:cubicBezTo>
                    <a:pt x="24398" y="60642"/>
                    <a:pt x="24454" y="60501"/>
                    <a:pt x="24454" y="60333"/>
                  </a:cubicBezTo>
                  <a:cubicBezTo>
                    <a:pt x="24454" y="60305"/>
                    <a:pt x="24482" y="60165"/>
                    <a:pt x="24510" y="59968"/>
                  </a:cubicBezTo>
                  <a:cubicBezTo>
                    <a:pt x="24566" y="59463"/>
                    <a:pt x="24678" y="58536"/>
                    <a:pt x="24678" y="57806"/>
                  </a:cubicBezTo>
                  <a:cubicBezTo>
                    <a:pt x="24678" y="57666"/>
                    <a:pt x="24678" y="57497"/>
                    <a:pt x="24678" y="57357"/>
                  </a:cubicBezTo>
                  <a:cubicBezTo>
                    <a:pt x="24622" y="56880"/>
                    <a:pt x="24538" y="56459"/>
                    <a:pt x="24454" y="56122"/>
                  </a:cubicBezTo>
                  <a:cubicBezTo>
                    <a:pt x="24398" y="55953"/>
                    <a:pt x="24370" y="55785"/>
                    <a:pt x="24341" y="55673"/>
                  </a:cubicBezTo>
                  <a:cubicBezTo>
                    <a:pt x="24313" y="55560"/>
                    <a:pt x="24313" y="55476"/>
                    <a:pt x="24313" y="55448"/>
                  </a:cubicBezTo>
                  <a:cubicBezTo>
                    <a:pt x="24313" y="55448"/>
                    <a:pt x="24313" y="55364"/>
                    <a:pt x="24313" y="55252"/>
                  </a:cubicBezTo>
                  <a:cubicBezTo>
                    <a:pt x="24398" y="53539"/>
                    <a:pt x="25071" y="41383"/>
                    <a:pt x="25071" y="37845"/>
                  </a:cubicBezTo>
                  <a:cubicBezTo>
                    <a:pt x="25071" y="34242"/>
                    <a:pt x="24665" y="30259"/>
                    <a:pt x="24625" y="29874"/>
                  </a:cubicBezTo>
                  <a:lnTo>
                    <a:pt x="24625" y="29874"/>
                  </a:lnTo>
                  <a:cubicBezTo>
                    <a:pt x="24701" y="29280"/>
                    <a:pt x="26117" y="18662"/>
                    <a:pt x="26363" y="14290"/>
                  </a:cubicBezTo>
                  <a:cubicBezTo>
                    <a:pt x="26419" y="13139"/>
                    <a:pt x="26447" y="12016"/>
                    <a:pt x="26447" y="11006"/>
                  </a:cubicBezTo>
                  <a:cubicBezTo>
                    <a:pt x="26447" y="8058"/>
                    <a:pt x="26222" y="5812"/>
                    <a:pt x="26026" y="4801"/>
                  </a:cubicBezTo>
                  <a:cubicBezTo>
                    <a:pt x="25914" y="4127"/>
                    <a:pt x="25717" y="3089"/>
                    <a:pt x="25577" y="2190"/>
                  </a:cubicBezTo>
                  <a:cubicBezTo>
                    <a:pt x="25436" y="1292"/>
                    <a:pt x="25324" y="590"/>
                    <a:pt x="25324" y="590"/>
                  </a:cubicBezTo>
                  <a:cubicBezTo>
                    <a:pt x="25324" y="534"/>
                    <a:pt x="25268" y="450"/>
                    <a:pt x="25212" y="422"/>
                  </a:cubicBezTo>
                  <a:cubicBezTo>
                    <a:pt x="25156" y="393"/>
                    <a:pt x="25100" y="393"/>
                    <a:pt x="25043" y="393"/>
                  </a:cubicBezTo>
                  <a:cubicBezTo>
                    <a:pt x="25015" y="393"/>
                    <a:pt x="24959" y="422"/>
                    <a:pt x="24791" y="478"/>
                  </a:cubicBezTo>
                  <a:cubicBezTo>
                    <a:pt x="23724" y="786"/>
                    <a:pt x="19148" y="2078"/>
                    <a:pt x="15526" y="2190"/>
                  </a:cubicBezTo>
                  <a:cubicBezTo>
                    <a:pt x="13140" y="2246"/>
                    <a:pt x="11652" y="2387"/>
                    <a:pt x="10388" y="2387"/>
                  </a:cubicBezTo>
                  <a:cubicBezTo>
                    <a:pt x="9378" y="2387"/>
                    <a:pt x="8563" y="2303"/>
                    <a:pt x="7525" y="2050"/>
                  </a:cubicBezTo>
                  <a:cubicBezTo>
                    <a:pt x="6346" y="1769"/>
                    <a:pt x="4998" y="1432"/>
                    <a:pt x="3875" y="1123"/>
                  </a:cubicBezTo>
                  <a:cubicBezTo>
                    <a:pt x="3342" y="955"/>
                    <a:pt x="2836" y="815"/>
                    <a:pt x="2471" y="702"/>
                  </a:cubicBezTo>
                  <a:cubicBezTo>
                    <a:pt x="2303" y="646"/>
                    <a:pt x="2162" y="618"/>
                    <a:pt x="2050" y="562"/>
                  </a:cubicBezTo>
                  <a:cubicBezTo>
                    <a:pt x="1994" y="562"/>
                    <a:pt x="1938" y="534"/>
                    <a:pt x="1910" y="506"/>
                  </a:cubicBezTo>
                  <a:lnTo>
                    <a:pt x="1882" y="506"/>
                  </a:lnTo>
                  <a:cubicBezTo>
                    <a:pt x="1826" y="450"/>
                    <a:pt x="1741" y="422"/>
                    <a:pt x="1657" y="365"/>
                  </a:cubicBezTo>
                  <a:cubicBezTo>
                    <a:pt x="1517" y="281"/>
                    <a:pt x="1320" y="197"/>
                    <a:pt x="1124" y="141"/>
                  </a:cubicBezTo>
                  <a:cubicBezTo>
                    <a:pt x="927" y="57"/>
                    <a:pt x="731" y="0"/>
                    <a:pt x="53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5"/>
            <p:cNvSpPr/>
            <p:nvPr/>
          </p:nvSpPr>
          <p:spPr>
            <a:xfrm>
              <a:off x="4350425" y="4004350"/>
              <a:ext cx="40025" cy="246475"/>
            </a:xfrm>
            <a:custGeom>
              <a:rect b="b" l="l" r="r" t="t"/>
              <a:pathLst>
                <a:path extrusionOk="0" h="9859" w="1601">
                  <a:moveTo>
                    <a:pt x="1376" y="0"/>
                  </a:moveTo>
                  <a:cubicBezTo>
                    <a:pt x="1236" y="0"/>
                    <a:pt x="1124" y="84"/>
                    <a:pt x="1124" y="225"/>
                  </a:cubicBezTo>
                  <a:lnTo>
                    <a:pt x="29" y="9602"/>
                  </a:lnTo>
                  <a:cubicBezTo>
                    <a:pt x="1" y="9714"/>
                    <a:pt x="113" y="9854"/>
                    <a:pt x="225" y="9854"/>
                  </a:cubicBezTo>
                  <a:cubicBezTo>
                    <a:pt x="240" y="9857"/>
                    <a:pt x="254" y="9859"/>
                    <a:pt x="269" y="9859"/>
                  </a:cubicBezTo>
                  <a:cubicBezTo>
                    <a:pt x="388" y="9859"/>
                    <a:pt x="481" y="9758"/>
                    <a:pt x="506" y="9658"/>
                  </a:cubicBezTo>
                  <a:lnTo>
                    <a:pt x="1573" y="281"/>
                  </a:lnTo>
                  <a:cubicBezTo>
                    <a:pt x="1601" y="141"/>
                    <a:pt x="1489" y="28"/>
                    <a:pt x="13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5"/>
            <p:cNvSpPr/>
            <p:nvPr/>
          </p:nvSpPr>
          <p:spPr>
            <a:xfrm>
              <a:off x="4370775" y="4022050"/>
              <a:ext cx="101800" cy="48475"/>
            </a:xfrm>
            <a:custGeom>
              <a:rect b="b" l="l" r="r" t="t"/>
              <a:pathLst>
                <a:path extrusionOk="0" h="1939" w="4072">
                  <a:moveTo>
                    <a:pt x="3809" y="1"/>
                  </a:moveTo>
                  <a:cubicBezTo>
                    <a:pt x="3777" y="1"/>
                    <a:pt x="3743" y="8"/>
                    <a:pt x="3707" y="22"/>
                  </a:cubicBezTo>
                  <a:lnTo>
                    <a:pt x="197" y="1482"/>
                  </a:lnTo>
                  <a:cubicBezTo>
                    <a:pt x="57" y="1538"/>
                    <a:pt x="1" y="1679"/>
                    <a:pt x="57" y="1791"/>
                  </a:cubicBezTo>
                  <a:cubicBezTo>
                    <a:pt x="103" y="1884"/>
                    <a:pt x="208" y="1938"/>
                    <a:pt x="306" y="1938"/>
                  </a:cubicBezTo>
                  <a:cubicBezTo>
                    <a:pt x="326" y="1938"/>
                    <a:pt x="346" y="1936"/>
                    <a:pt x="366" y="1931"/>
                  </a:cubicBezTo>
                  <a:lnTo>
                    <a:pt x="3903" y="471"/>
                  </a:lnTo>
                  <a:cubicBezTo>
                    <a:pt x="4015" y="415"/>
                    <a:pt x="4072" y="275"/>
                    <a:pt x="4015" y="162"/>
                  </a:cubicBezTo>
                  <a:cubicBezTo>
                    <a:pt x="3974" y="58"/>
                    <a:pt x="3901" y="1"/>
                    <a:pt x="38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5"/>
            <p:cNvSpPr/>
            <p:nvPr/>
          </p:nvSpPr>
          <p:spPr>
            <a:xfrm>
              <a:off x="4550450" y="4371275"/>
              <a:ext cx="79350" cy="306325"/>
            </a:xfrm>
            <a:custGeom>
              <a:rect b="b" l="l" r="r" t="t"/>
              <a:pathLst>
                <a:path extrusionOk="0" h="12253" w="3174">
                  <a:moveTo>
                    <a:pt x="2924" y="1"/>
                  </a:moveTo>
                  <a:cubicBezTo>
                    <a:pt x="2809" y="1"/>
                    <a:pt x="2720" y="81"/>
                    <a:pt x="2696" y="203"/>
                  </a:cubicBezTo>
                  <a:lnTo>
                    <a:pt x="29" y="11966"/>
                  </a:lnTo>
                  <a:cubicBezTo>
                    <a:pt x="1" y="12078"/>
                    <a:pt x="85" y="12219"/>
                    <a:pt x="225" y="12247"/>
                  </a:cubicBezTo>
                  <a:cubicBezTo>
                    <a:pt x="240" y="12250"/>
                    <a:pt x="255" y="12252"/>
                    <a:pt x="270" y="12252"/>
                  </a:cubicBezTo>
                  <a:cubicBezTo>
                    <a:pt x="372" y="12252"/>
                    <a:pt x="482" y="12173"/>
                    <a:pt x="506" y="12050"/>
                  </a:cubicBezTo>
                  <a:lnTo>
                    <a:pt x="3145" y="287"/>
                  </a:lnTo>
                  <a:cubicBezTo>
                    <a:pt x="3173" y="175"/>
                    <a:pt x="3089" y="34"/>
                    <a:pt x="2977" y="6"/>
                  </a:cubicBezTo>
                  <a:cubicBezTo>
                    <a:pt x="2959" y="3"/>
                    <a:pt x="2941" y="1"/>
                    <a:pt x="29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5"/>
            <p:cNvSpPr/>
            <p:nvPr/>
          </p:nvSpPr>
          <p:spPr>
            <a:xfrm>
              <a:off x="4764525" y="2629475"/>
              <a:ext cx="126375" cy="225925"/>
            </a:xfrm>
            <a:custGeom>
              <a:rect b="b" l="l" r="r" t="t"/>
              <a:pathLst>
                <a:path extrusionOk="0" h="9037" w="5055">
                  <a:moveTo>
                    <a:pt x="4524" y="1"/>
                  </a:moveTo>
                  <a:cubicBezTo>
                    <a:pt x="4493" y="1"/>
                    <a:pt x="4464" y="35"/>
                    <a:pt x="4436" y="109"/>
                  </a:cubicBezTo>
                  <a:cubicBezTo>
                    <a:pt x="4212" y="699"/>
                    <a:pt x="4156" y="1541"/>
                    <a:pt x="4156" y="2215"/>
                  </a:cubicBezTo>
                  <a:cubicBezTo>
                    <a:pt x="4156" y="2888"/>
                    <a:pt x="3847" y="3253"/>
                    <a:pt x="3847" y="3253"/>
                  </a:cubicBezTo>
                  <a:cubicBezTo>
                    <a:pt x="3847" y="3253"/>
                    <a:pt x="2949" y="1288"/>
                    <a:pt x="2190" y="1232"/>
                  </a:cubicBezTo>
                  <a:cubicBezTo>
                    <a:pt x="2081" y="1220"/>
                    <a:pt x="1988" y="1214"/>
                    <a:pt x="1909" y="1214"/>
                  </a:cubicBezTo>
                  <a:cubicBezTo>
                    <a:pt x="1439" y="1214"/>
                    <a:pt x="1477" y="1417"/>
                    <a:pt x="1741" y="1681"/>
                  </a:cubicBezTo>
                  <a:cubicBezTo>
                    <a:pt x="2050" y="1990"/>
                    <a:pt x="2275" y="2130"/>
                    <a:pt x="2640" y="2804"/>
                  </a:cubicBezTo>
                  <a:cubicBezTo>
                    <a:pt x="3005" y="3478"/>
                    <a:pt x="3005" y="3703"/>
                    <a:pt x="3005" y="3703"/>
                  </a:cubicBezTo>
                  <a:cubicBezTo>
                    <a:pt x="3005" y="3703"/>
                    <a:pt x="1741" y="2271"/>
                    <a:pt x="1152" y="2271"/>
                  </a:cubicBezTo>
                  <a:cubicBezTo>
                    <a:pt x="534" y="2271"/>
                    <a:pt x="1" y="2580"/>
                    <a:pt x="394" y="2804"/>
                  </a:cubicBezTo>
                  <a:cubicBezTo>
                    <a:pt x="759" y="3029"/>
                    <a:pt x="1517" y="3169"/>
                    <a:pt x="1517" y="3169"/>
                  </a:cubicBezTo>
                  <a:lnTo>
                    <a:pt x="2050" y="4236"/>
                  </a:lnTo>
                  <a:cubicBezTo>
                    <a:pt x="2050" y="4236"/>
                    <a:pt x="1397" y="4009"/>
                    <a:pt x="889" y="4009"/>
                  </a:cubicBezTo>
                  <a:cubicBezTo>
                    <a:pt x="682" y="4009"/>
                    <a:pt x="499" y="4046"/>
                    <a:pt x="394" y="4152"/>
                  </a:cubicBezTo>
                  <a:cubicBezTo>
                    <a:pt x="1" y="4545"/>
                    <a:pt x="759" y="4685"/>
                    <a:pt x="759" y="4685"/>
                  </a:cubicBezTo>
                  <a:lnTo>
                    <a:pt x="1292" y="4769"/>
                  </a:lnTo>
                  <a:cubicBezTo>
                    <a:pt x="1292" y="4769"/>
                    <a:pt x="618" y="5892"/>
                    <a:pt x="618" y="6791"/>
                  </a:cubicBezTo>
                  <a:cubicBezTo>
                    <a:pt x="618" y="7689"/>
                    <a:pt x="843" y="9037"/>
                    <a:pt x="843" y="9037"/>
                  </a:cubicBezTo>
                  <a:lnTo>
                    <a:pt x="2949" y="8447"/>
                  </a:lnTo>
                  <a:cubicBezTo>
                    <a:pt x="2949" y="8447"/>
                    <a:pt x="3763" y="5949"/>
                    <a:pt x="4071" y="5219"/>
                  </a:cubicBezTo>
                  <a:cubicBezTo>
                    <a:pt x="4380" y="4461"/>
                    <a:pt x="5054" y="3618"/>
                    <a:pt x="5054" y="2664"/>
                  </a:cubicBezTo>
                  <a:cubicBezTo>
                    <a:pt x="5054" y="1799"/>
                    <a:pt x="4750" y="1"/>
                    <a:pt x="452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5"/>
            <p:cNvSpPr/>
            <p:nvPr/>
          </p:nvSpPr>
          <p:spPr>
            <a:xfrm>
              <a:off x="4765225" y="2623775"/>
              <a:ext cx="131275" cy="237525"/>
            </a:xfrm>
            <a:custGeom>
              <a:rect b="b" l="l" r="r" t="t"/>
              <a:pathLst>
                <a:path extrusionOk="0" h="9501" w="5251">
                  <a:moveTo>
                    <a:pt x="4522" y="799"/>
                  </a:moveTo>
                  <a:cubicBezTo>
                    <a:pt x="4575" y="1025"/>
                    <a:pt x="4624" y="1314"/>
                    <a:pt x="4661" y="1628"/>
                  </a:cubicBezTo>
                  <a:cubicBezTo>
                    <a:pt x="4745" y="2078"/>
                    <a:pt x="4773" y="2555"/>
                    <a:pt x="4773" y="2892"/>
                  </a:cubicBezTo>
                  <a:cubicBezTo>
                    <a:pt x="4773" y="3313"/>
                    <a:pt x="4633" y="3734"/>
                    <a:pt x="4437" y="4127"/>
                  </a:cubicBezTo>
                  <a:cubicBezTo>
                    <a:pt x="4240" y="4548"/>
                    <a:pt x="3987" y="4941"/>
                    <a:pt x="3819" y="5362"/>
                  </a:cubicBezTo>
                  <a:cubicBezTo>
                    <a:pt x="3549" y="6024"/>
                    <a:pt x="2895" y="7991"/>
                    <a:pt x="2733" y="8480"/>
                  </a:cubicBezTo>
                  <a:lnTo>
                    <a:pt x="2733" y="8480"/>
                  </a:lnTo>
                  <a:lnTo>
                    <a:pt x="1006" y="8970"/>
                  </a:lnTo>
                  <a:lnTo>
                    <a:pt x="1006" y="8970"/>
                  </a:lnTo>
                  <a:cubicBezTo>
                    <a:pt x="946" y="8532"/>
                    <a:pt x="815" y="7644"/>
                    <a:pt x="815" y="7019"/>
                  </a:cubicBezTo>
                  <a:cubicBezTo>
                    <a:pt x="815" y="6626"/>
                    <a:pt x="983" y="6120"/>
                    <a:pt x="1152" y="5755"/>
                  </a:cubicBezTo>
                  <a:cubicBezTo>
                    <a:pt x="1208" y="5559"/>
                    <a:pt x="1292" y="5390"/>
                    <a:pt x="1376" y="5278"/>
                  </a:cubicBezTo>
                  <a:cubicBezTo>
                    <a:pt x="1404" y="5222"/>
                    <a:pt x="1433" y="5194"/>
                    <a:pt x="1433" y="5138"/>
                  </a:cubicBezTo>
                  <a:lnTo>
                    <a:pt x="1461" y="5110"/>
                  </a:lnTo>
                  <a:cubicBezTo>
                    <a:pt x="1517" y="5025"/>
                    <a:pt x="1517" y="4969"/>
                    <a:pt x="1461" y="4885"/>
                  </a:cubicBezTo>
                  <a:cubicBezTo>
                    <a:pt x="1433" y="4801"/>
                    <a:pt x="1376" y="4773"/>
                    <a:pt x="1292" y="4745"/>
                  </a:cubicBezTo>
                  <a:lnTo>
                    <a:pt x="786" y="4691"/>
                  </a:lnTo>
                  <a:lnTo>
                    <a:pt x="786" y="4691"/>
                  </a:lnTo>
                  <a:lnTo>
                    <a:pt x="787" y="4689"/>
                  </a:lnTo>
                  <a:lnTo>
                    <a:pt x="759" y="4689"/>
                  </a:lnTo>
                  <a:cubicBezTo>
                    <a:pt x="731" y="4661"/>
                    <a:pt x="618" y="4632"/>
                    <a:pt x="562" y="4604"/>
                  </a:cubicBezTo>
                  <a:lnTo>
                    <a:pt x="512" y="4571"/>
                  </a:lnTo>
                  <a:lnTo>
                    <a:pt x="512" y="4571"/>
                  </a:lnTo>
                  <a:lnTo>
                    <a:pt x="534" y="4548"/>
                  </a:lnTo>
                  <a:cubicBezTo>
                    <a:pt x="534" y="4520"/>
                    <a:pt x="590" y="4520"/>
                    <a:pt x="646" y="4492"/>
                  </a:cubicBezTo>
                  <a:cubicBezTo>
                    <a:pt x="703" y="4464"/>
                    <a:pt x="787" y="4464"/>
                    <a:pt x="871" y="4464"/>
                  </a:cubicBezTo>
                  <a:cubicBezTo>
                    <a:pt x="1096" y="4464"/>
                    <a:pt x="1376" y="4520"/>
                    <a:pt x="1573" y="4576"/>
                  </a:cubicBezTo>
                  <a:cubicBezTo>
                    <a:pt x="1685" y="4604"/>
                    <a:pt x="1769" y="4632"/>
                    <a:pt x="1826" y="4661"/>
                  </a:cubicBezTo>
                  <a:lnTo>
                    <a:pt x="1910" y="4661"/>
                  </a:lnTo>
                  <a:lnTo>
                    <a:pt x="1938" y="4689"/>
                  </a:lnTo>
                  <a:cubicBezTo>
                    <a:pt x="1959" y="4696"/>
                    <a:pt x="1982" y="4699"/>
                    <a:pt x="2005" y="4699"/>
                  </a:cubicBezTo>
                  <a:cubicBezTo>
                    <a:pt x="2075" y="4699"/>
                    <a:pt x="2148" y="4668"/>
                    <a:pt x="2191" y="4604"/>
                  </a:cubicBezTo>
                  <a:cubicBezTo>
                    <a:pt x="2247" y="4548"/>
                    <a:pt x="2275" y="4436"/>
                    <a:pt x="2219" y="4352"/>
                  </a:cubicBezTo>
                  <a:lnTo>
                    <a:pt x="1685" y="3313"/>
                  </a:lnTo>
                  <a:cubicBezTo>
                    <a:pt x="1657" y="3229"/>
                    <a:pt x="1601" y="3201"/>
                    <a:pt x="1545" y="3173"/>
                  </a:cubicBezTo>
                  <a:cubicBezTo>
                    <a:pt x="1545" y="3173"/>
                    <a:pt x="1489" y="3173"/>
                    <a:pt x="1404" y="3144"/>
                  </a:cubicBezTo>
                  <a:cubicBezTo>
                    <a:pt x="1320" y="3116"/>
                    <a:pt x="1124" y="3088"/>
                    <a:pt x="955" y="3032"/>
                  </a:cubicBezTo>
                  <a:cubicBezTo>
                    <a:pt x="807" y="2983"/>
                    <a:pt x="637" y="2912"/>
                    <a:pt x="522" y="2857"/>
                  </a:cubicBezTo>
                  <a:lnTo>
                    <a:pt x="522" y="2857"/>
                  </a:lnTo>
                  <a:cubicBezTo>
                    <a:pt x="560" y="2838"/>
                    <a:pt x="612" y="2820"/>
                    <a:pt x="675" y="2808"/>
                  </a:cubicBezTo>
                  <a:cubicBezTo>
                    <a:pt x="787" y="2780"/>
                    <a:pt x="955" y="2751"/>
                    <a:pt x="1124" y="2751"/>
                  </a:cubicBezTo>
                  <a:cubicBezTo>
                    <a:pt x="1131" y="2748"/>
                    <a:pt x="1140" y="2746"/>
                    <a:pt x="1151" y="2746"/>
                  </a:cubicBezTo>
                  <a:cubicBezTo>
                    <a:pt x="1224" y="2746"/>
                    <a:pt x="1370" y="2822"/>
                    <a:pt x="1517" y="2920"/>
                  </a:cubicBezTo>
                  <a:cubicBezTo>
                    <a:pt x="1826" y="3116"/>
                    <a:pt x="2134" y="3397"/>
                    <a:pt x="2387" y="3650"/>
                  </a:cubicBezTo>
                  <a:cubicBezTo>
                    <a:pt x="2527" y="3762"/>
                    <a:pt x="2612" y="3874"/>
                    <a:pt x="2696" y="3959"/>
                  </a:cubicBezTo>
                  <a:cubicBezTo>
                    <a:pt x="2780" y="4043"/>
                    <a:pt x="2808" y="4099"/>
                    <a:pt x="2808" y="4099"/>
                  </a:cubicBezTo>
                  <a:cubicBezTo>
                    <a:pt x="2870" y="4140"/>
                    <a:pt x="2932" y="4166"/>
                    <a:pt x="2993" y="4166"/>
                  </a:cubicBezTo>
                  <a:cubicBezTo>
                    <a:pt x="3016" y="4166"/>
                    <a:pt x="3038" y="4163"/>
                    <a:pt x="3061" y="4155"/>
                  </a:cubicBezTo>
                  <a:cubicBezTo>
                    <a:pt x="3173" y="4127"/>
                    <a:pt x="3229" y="4043"/>
                    <a:pt x="3229" y="3931"/>
                  </a:cubicBezTo>
                  <a:cubicBezTo>
                    <a:pt x="3229" y="3874"/>
                    <a:pt x="3201" y="3622"/>
                    <a:pt x="2808" y="2920"/>
                  </a:cubicBezTo>
                  <a:cubicBezTo>
                    <a:pt x="2443" y="2218"/>
                    <a:pt x="2162" y="2021"/>
                    <a:pt x="1882" y="1741"/>
                  </a:cubicBezTo>
                  <a:cubicBezTo>
                    <a:pt x="1859" y="1718"/>
                    <a:pt x="1841" y="1700"/>
                    <a:pt x="1826" y="1685"/>
                  </a:cubicBezTo>
                  <a:lnTo>
                    <a:pt x="2134" y="1685"/>
                  </a:lnTo>
                  <a:cubicBezTo>
                    <a:pt x="2219" y="1685"/>
                    <a:pt x="2387" y="1797"/>
                    <a:pt x="2584" y="1965"/>
                  </a:cubicBezTo>
                  <a:cubicBezTo>
                    <a:pt x="2836" y="2218"/>
                    <a:pt x="3089" y="2639"/>
                    <a:pt x="3285" y="2976"/>
                  </a:cubicBezTo>
                  <a:cubicBezTo>
                    <a:pt x="3398" y="3144"/>
                    <a:pt x="3454" y="3285"/>
                    <a:pt x="3510" y="3397"/>
                  </a:cubicBezTo>
                  <a:cubicBezTo>
                    <a:pt x="3538" y="3453"/>
                    <a:pt x="3566" y="3509"/>
                    <a:pt x="3594" y="3538"/>
                  </a:cubicBezTo>
                  <a:lnTo>
                    <a:pt x="3594" y="3594"/>
                  </a:lnTo>
                  <a:cubicBezTo>
                    <a:pt x="3650" y="3650"/>
                    <a:pt x="3707" y="3706"/>
                    <a:pt x="3791" y="3706"/>
                  </a:cubicBezTo>
                  <a:cubicBezTo>
                    <a:pt x="3812" y="3713"/>
                    <a:pt x="3833" y="3717"/>
                    <a:pt x="3853" y="3717"/>
                  </a:cubicBezTo>
                  <a:cubicBezTo>
                    <a:pt x="3914" y="3717"/>
                    <a:pt x="3966" y="3685"/>
                    <a:pt x="3987" y="3622"/>
                  </a:cubicBezTo>
                  <a:cubicBezTo>
                    <a:pt x="4015" y="3594"/>
                    <a:pt x="4352" y="3173"/>
                    <a:pt x="4352" y="2443"/>
                  </a:cubicBezTo>
                  <a:cubicBezTo>
                    <a:pt x="4352" y="1913"/>
                    <a:pt x="4404" y="1298"/>
                    <a:pt x="4522" y="799"/>
                  </a:cubicBezTo>
                  <a:close/>
                  <a:moveTo>
                    <a:pt x="4493" y="0"/>
                  </a:moveTo>
                  <a:cubicBezTo>
                    <a:pt x="4408" y="0"/>
                    <a:pt x="4324" y="56"/>
                    <a:pt x="4268" y="112"/>
                  </a:cubicBezTo>
                  <a:cubicBezTo>
                    <a:pt x="4240" y="140"/>
                    <a:pt x="4212" y="197"/>
                    <a:pt x="4184" y="253"/>
                  </a:cubicBezTo>
                  <a:lnTo>
                    <a:pt x="4212" y="253"/>
                  </a:lnTo>
                  <a:cubicBezTo>
                    <a:pt x="3959" y="899"/>
                    <a:pt x="3875" y="1741"/>
                    <a:pt x="3875" y="2443"/>
                  </a:cubicBezTo>
                  <a:cubicBezTo>
                    <a:pt x="3875" y="2639"/>
                    <a:pt x="3847" y="2823"/>
                    <a:pt x="3812" y="2963"/>
                  </a:cubicBezTo>
                  <a:lnTo>
                    <a:pt x="3812" y="2963"/>
                  </a:lnTo>
                  <a:cubicBezTo>
                    <a:pt x="3723" y="2789"/>
                    <a:pt x="3610" y="2579"/>
                    <a:pt x="3482" y="2358"/>
                  </a:cubicBezTo>
                  <a:cubicBezTo>
                    <a:pt x="3314" y="2106"/>
                    <a:pt x="3117" y="1853"/>
                    <a:pt x="2892" y="1628"/>
                  </a:cubicBezTo>
                  <a:cubicBezTo>
                    <a:pt x="2696" y="1432"/>
                    <a:pt x="2471" y="1263"/>
                    <a:pt x="2191" y="1235"/>
                  </a:cubicBezTo>
                  <a:cubicBezTo>
                    <a:pt x="2078" y="1207"/>
                    <a:pt x="1994" y="1207"/>
                    <a:pt x="1910" y="1207"/>
                  </a:cubicBezTo>
                  <a:cubicBezTo>
                    <a:pt x="1741" y="1207"/>
                    <a:pt x="1629" y="1207"/>
                    <a:pt x="1517" y="1263"/>
                  </a:cubicBezTo>
                  <a:cubicBezTo>
                    <a:pt x="1461" y="1292"/>
                    <a:pt x="1404" y="1348"/>
                    <a:pt x="1348" y="1404"/>
                  </a:cubicBezTo>
                  <a:cubicBezTo>
                    <a:pt x="1320" y="1460"/>
                    <a:pt x="1292" y="1544"/>
                    <a:pt x="1292" y="1600"/>
                  </a:cubicBezTo>
                  <a:cubicBezTo>
                    <a:pt x="1292" y="1713"/>
                    <a:pt x="1320" y="1797"/>
                    <a:pt x="1376" y="1853"/>
                  </a:cubicBezTo>
                  <a:cubicBezTo>
                    <a:pt x="1433" y="1937"/>
                    <a:pt x="1489" y="1993"/>
                    <a:pt x="1545" y="2078"/>
                  </a:cubicBezTo>
                  <a:cubicBezTo>
                    <a:pt x="1814" y="2347"/>
                    <a:pt x="1997" y="2466"/>
                    <a:pt x="2281" y="2919"/>
                  </a:cubicBezTo>
                  <a:lnTo>
                    <a:pt x="2281" y="2919"/>
                  </a:lnTo>
                  <a:cubicBezTo>
                    <a:pt x="2112" y="2772"/>
                    <a:pt x="1947" y="2633"/>
                    <a:pt x="1798" y="2527"/>
                  </a:cubicBezTo>
                  <a:cubicBezTo>
                    <a:pt x="1573" y="2386"/>
                    <a:pt x="1348" y="2274"/>
                    <a:pt x="1124" y="2274"/>
                  </a:cubicBezTo>
                  <a:cubicBezTo>
                    <a:pt x="843" y="2274"/>
                    <a:pt x="618" y="2330"/>
                    <a:pt x="422" y="2415"/>
                  </a:cubicBezTo>
                  <a:cubicBezTo>
                    <a:pt x="310" y="2443"/>
                    <a:pt x="225" y="2499"/>
                    <a:pt x="141" y="2555"/>
                  </a:cubicBezTo>
                  <a:cubicBezTo>
                    <a:pt x="85" y="2639"/>
                    <a:pt x="1" y="2723"/>
                    <a:pt x="1" y="2864"/>
                  </a:cubicBezTo>
                  <a:cubicBezTo>
                    <a:pt x="1" y="2948"/>
                    <a:pt x="29" y="3032"/>
                    <a:pt x="85" y="3088"/>
                  </a:cubicBezTo>
                  <a:cubicBezTo>
                    <a:pt x="113" y="3144"/>
                    <a:pt x="169" y="3201"/>
                    <a:pt x="253" y="3229"/>
                  </a:cubicBezTo>
                  <a:cubicBezTo>
                    <a:pt x="478" y="3369"/>
                    <a:pt x="759" y="3453"/>
                    <a:pt x="1011" y="3538"/>
                  </a:cubicBezTo>
                  <a:cubicBezTo>
                    <a:pt x="1145" y="3571"/>
                    <a:pt x="1269" y="3604"/>
                    <a:pt x="1347" y="3626"/>
                  </a:cubicBezTo>
                  <a:lnTo>
                    <a:pt x="1347" y="3626"/>
                  </a:lnTo>
                  <a:lnTo>
                    <a:pt x="1572" y="4101"/>
                  </a:lnTo>
                  <a:lnTo>
                    <a:pt x="1572" y="4101"/>
                  </a:lnTo>
                  <a:cubicBezTo>
                    <a:pt x="1360" y="4055"/>
                    <a:pt x="1108" y="4015"/>
                    <a:pt x="871" y="4015"/>
                  </a:cubicBezTo>
                  <a:cubicBezTo>
                    <a:pt x="759" y="4015"/>
                    <a:pt x="618" y="4015"/>
                    <a:pt x="506" y="4043"/>
                  </a:cubicBezTo>
                  <a:cubicBezTo>
                    <a:pt x="394" y="4071"/>
                    <a:pt x="281" y="4127"/>
                    <a:pt x="197" y="4211"/>
                  </a:cubicBezTo>
                  <a:cubicBezTo>
                    <a:pt x="85" y="4324"/>
                    <a:pt x="29" y="4436"/>
                    <a:pt x="29" y="4576"/>
                  </a:cubicBezTo>
                  <a:cubicBezTo>
                    <a:pt x="29" y="4717"/>
                    <a:pt x="85" y="4829"/>
                    <a:pt x="169" y="4913"/>
                  </a:cubicBezTo>
                  <a:cubicBezTo>
                    <a:pt x="281" y="4997"/>
                    <a:pt x="422" y="5054"/>
                    <a:pt x="506" y="5082"/>
                  </a:cubicBezTo>
                  <a:cubicBezTo>
                    <a:pt x="618" y="5110"/>
                    <a:pt x="675" y="5138"/>
                    <a:pt x="703" y="5138"/>
                  </a:cubicBezTo>
                  <a:lnTo>
                    <a:pt x="894" y="5168"/>
                  </a:lnTo>
                  <a:lnTo>
                    <a:pt x="894" y="5168"/>
                  </a:lnTo>
                  <a:cubicBezTo>
                    <a:pt x="834" y="5277"/>
                    <a:pt x="766" y="5410"/>
                    <a:pt x="703" y="5559"/>
                  </a:cubicBezTo>
                  <a:cubicBezTo>
                    <a:pt x="534" y="5980"/>
                    <a:pt x="366" y="6513"/>
                    <a:pt x="366" y="7019"/>
                  </a:cubicBezTo>
                  <a:cubicBezTo>
                    <a:pt x="366" y="7945"/>
                    <a:pt x="590" y="9293"/>
                    <a:pt x="590" y="9293"/>
                  </a:cubicBezTo>
                  <a:cubicBezTo>
                    <a:pt x="590" y="9377"/>
                    <a:pt x="618" y="9433"/>
                    <a:pt x="675" y="9461"/>
                  </a:cubicBezTo>
                  <a:cubicBezTo>
                    <a:pt x="714" y="9481"/>
                    <a:pt x="768" y="9501"/>
                    <a:pt x="816" y="9501"/>
                  </a:cubicBezTo>
                  <a:cubicBezTo>
                    <a:pt x="836" y="9501"/>
                    <a:pt x="855" y="9498"/>
                    <a:pt x="871" y="9489"/>
                  </a:cubicBezTo>
                  <a:lnTo>
                    <a:pt x="2977" y="8900"/>
                  </a:lnTo>
                  <a:cubicBezTo>
                    <a:pt x="3061" y="8872"/>
                    <a:pt x="3117" y="8816"/>
                    <a:pt x="3145" y="8731"/>
                  </a:cubicBezTo>
                  <a:cubicBezTo>
                    <a:pt x="3145" y="8731"/>
                    <a:pt x="3342" y="8114"/>
                    <a:pt x="3594" y="7412"/>
                  </a:cubicBezTo>
                  <a:cubicBezTo>
                    <a:pt x="3819" y="6710"/>
                    <a:pt x="4100" y="5896"/>
                    <a:pt x="4268" y="5531"/>
                  </a:cubicBezTo>
                  <a:cubicBezTo>
                    <a:pt x="4408" y="5166"/>
                    <a:pt x="4633" y="4773"/>
                    <a:pt x="4858" y="4352"/>
                  </a:cubicBezTo>
                  <a:cubicBezTo>
                    <a:pt x="5054" y="3903"/>
                    <a:pt x="5251" y="3425"/>
                    <a:pt x="5251" y="2892"/>
                  </a:cubicBezTo>
                  <a:cubicBezTo>
                    <a:pt x="5251" y="2415"/>
                    <a:pt x="5166" y="1769"/>
                    <a:pt x="5082" y="1179"/>
                  </a:cubicBezTo>
                  <a:cubicBezTo>
                    <a:pt x="5026" y="899"/>
                    <a:pt x="4970" y="646"/>
                    <a:pt x="4886" y="449"/>
                  </a:cubicBezTo>
                  <a:cubicBezTo>
                    <a:pt x="4858" y="337"/>
                    <a:pt x="4830" y="253"/>
                    <a:pt x="4802" y="197"/>
                  </a:cubicBezTo>
                  <a:lnTo>
                    <a:pt x="4717" y="84"/>
                  </a:lnTo>
                  <a:cubicBezTo>
                    <a:pt x="4661" y="28"/>
                    <a:pt x="4605" y="0"/>
                    <a:pt x="449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5"/>
            <p:cNvSpPr/>
            <p:nvPr/>
          </p:nvSpPr>
          <p:spPr>
            <a:xfrm>
              <a:off x="4805950" y="2688050"/>
              <a:ext cx="101775" cy="120325"/>
            </a:xfrm>
            <a:custGeom>
              <a:rect b="b" l="l" r="r" t="t"/>
              <a:pathLst>
                <a:path extrusionOk="0" h="4813" w="4071">
                  <a:moveTo>
                    <a:pt x="3496" y="0"/>
                  </a:moveTo>
                  <a:cubicBezTo>
                    <a:pt x="3202" y="0"/>
                    <a:pt x="2918" y="706"/>
                    <a:pt x="2499" y="1219"/>
                  </a:cubicBezTo>
                  <a:cubicBezTo>
                    <a:pt x="1965" y="1809"/>
                    <a:pt x="1067" y="2202"/>
                    <a:pt x="674" y="2791"/>
                  </a:cubicBezTo>
                  <a:cubicBezTo>
                    <a:pt x="309" y="3381"/>
                    <a:pt x="0" y="4813"/>
                    <a:pt x="0" y="4813"/>
                  </a:cubicBezTo>
                  <a:lnTo>
                    <a:pt x="1656" y="4757"/>
                  </a:lnTo>
                  <a:cubicBezTo>
                    <a:pt x="1741" y="3549"/>
                    <a:pt x="3004" y="2202"/>
                    <a:pt x="3397" y="1668"/>
                  </a:cubicBezTo>
                  <a:cubicBezTo>
                    <a:pt x="3762" y="1135"/>
                    <a:pt x="4071" y="461"/>
                    <a:pt x="3678" y="96"/>
                  </a:cubicBezTo>
                  <a:cubicBezTo>
                    <a:pt x="3616" y="30"/>
                    <a:pt x="3556" y="0"/>
                    <a:pt x="349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5"/>
            <p:cNvSpPr/>
            <p:nvPr/>
          </p:nvSpPr>
          <p:spPr>
            <a:xfrm>
              <a:off x="4799625" y="2682025"/>
              <a:ext cx="108800" cy="132100"/>
            </a:xfrm>
            <a:custGeom>
              <a:rect b="b" l="l" r="r" t="t"/>
              <a:pathLst>
                <a:path extrusionOk="0" h="5284" w="4352">
                  <a:moveTo>
                    <a:pt x="3762" y="0"/>
                  </a:moveTo>
                  <a:cubicBezTo>
                    <a:pt x="3678" y="0"/>
                    <a:pt x="3594" y="28"/>
                    <a:pt x="3538" y="56"/>
                  </a:cubicBezTo>
                  <a:cubicBezTo>
                    <a:pt x="3426" y="141"/>
                    <a:pt x="3341" y="225"/>
                    <a:pt x="3257" y="309"/>
                  </a:cubicBezTo>
                  <a:cubicBezTo>
                    <a:pt x="3032" y="590"/>
                    <a:pt x="2836" y="1011"/>
                    <a:pt x="2555" y="1292"/>
                  </a:cubicBezTo>
                  <a:cubicBezTo>
                    <a:pt x="2331" y="1573"/>
                    <a:pt x="1994" y="1797"/>
                    <a:pt x="1657" y="2050"/>
                  </a:cubicBezTo>
                  <a:cubicBezTo>
                    <a:pt x="1292" y="2302"/>
                    <a:pt x="955" y="2555"/>
                    <a:pt x="730" y="2920"/>
                  </a:cubicBezTo>
                  <a:cubicBezTo>
                    <a:pt x="534" y="3257"/>
                    <a:pt x="365" y="3762"/>
                    <a:pt x="225" y="4212"/>
                  </a:cubicBezTo>
                  <a:cubicBezTo>
                    <a:pt x="113" y="4661"/>
                    <a:pt x="28" y="4998"/>
                    <a:pt x="28" y="4998"/>
                  </a:cubicBezTo>
                  <a:cubicBezTo>
                    <a:pt x="0" y="5138"/>
                    <a:pt x="85" y="5250"/>
                    <a:pt x="225" y="5278"/>
                  </a:cubicBezTo>
                  <a:cubicBezTo>
                    <a:pt x="240" y="5282"/>
                    <a:pt x="255" y="5284"/>
                    <a:pt x="270" y="5284"/>
                  </a:cubicBezTo>
                  <a:cubicBezTo>
                    <a:pt x="372" y="5284"/>
                    <a:pt x="478" y="5207"/>
                    <a:pt x="478" y="5110"/>
                  </a:cubicBezTo>
                  <a:cubicBezTo>
                    <a:pt x="478" y="5110"/>
                    <a:pt x="506" y="5026"/>
                    <a:pt x="534" y="4885"/>
                  </a:cubicBezTo>
                  <a:cubicBezTo>
                    <a:pt x="590" y="4661"/>
                    <a:pt x="674" y="4352"/>
                    <a:pt x="786" y="4015"/>
                  </a:cubicBezTo>
                  <a:cubicBezTo>
                    <a:pt x="899" y="3678"/>
                    <a:pt x="1011" y="3341"/>
                    <a:pt x="1123" y="3145"/>
                  </a:cubicBezTo>
                  <a:cubicBezTo>
                    <a:pt x="1292" y="2920"/>
                    <a:pt x="1573" y="2667"/>
                    <a:pt x="1909" y="2443"/>
                  </a:cubicBezTo>
                  <a:cubicBezTo>
                    <a:pt x="2246" y="2190"/>
                    <a:pt x="2639" y="1937"/>
                    <a:pt x="2920" y="1601"/>
                  </a:cubicBezTo>
                  <a:cubicBezTo>
                    <a:pt x="3145" y="1348"/>
                    <a:pt x="3341" y="1011"/>
                    <a:pt x="3510" y="786"/>
                  </a:cubicBezTo>
                  <a:cubicBezTo>
                    <a:pt x="3566" y="674"/>
                    <a:pt x="3650" y="590"/>
                    <a:pt x="3706" y="534"/>
                  </a:cubicBezTo>
                  <a:lnTo>
                    <a:pt x="3762" y="478"/>
                  </a:lnTo>
                  <a:lnTo>
                    <a:pt x="3790" y="506"/>
                  </a:lnTo>
                  <a:cubicBezTo>
                    <a:pt x="3847" y="562"/>
                    <a:pt x="3875" y="646"/>
                    <a:pt x="3875" y="758"/>
                  </a:cubicBezTo>
                  <a:cubicBezTo>
                    <a:pt x="3875" y="1039"/>
                    <a:pt x="3706" y="1432"/>
                    <a:pt x="3454" y="1769"/>
                  </a:cubicBezTo>
                  <a:cubicBezTo>
                    <a:pt x="3285" y="2022"/>
                    <a:pt x="2864" y="2499"/>
                    <a:pt x="2471" y="3060"/>
                  </a:cubicBezTo>
                  <a:cubicBezTo>
                    <a:pt x="2078" y="3622"/>
                    <a:pt x="1713" y="4296"/>
                    <a:pt x="1685" y="4970"/>
                  </a:cubicBezTo>
                  <a:cubicBezTo>
                    <a:pt x="1685" y="5110"/>
                    <a:pt x="1769" y="5222"/>
                    <a:pt x="1909" y="5222"/>
                  </a:cubicBezTo>
                  <a:cubicBezTo>
                    <a:pt x="2022" y="5222"/>
                    <a:pt x="2134" y="5138"/>
                    <a:pt x="2134" y="4998"/>
                  </a:cubicBezTo>
                  <a:cubicBezTo>
                    <a:pt x="2190" y="4464"/>
                    <a:pt x="2499" y="3847"/>
                    <a:pt x="2864" y="3313"/>
                  </a:cubicBezTo>
                  <a:cubicBezTo>
                    <a:pt x="3229" y="2780"/>
                    <a:pt x="3622" y="2331"/>
                    <a:pt x="3819" y="2050"/>
                  </a:cubicBezTo>
                  <a:cubicBezTo>
                    <a:pt x="4099" y="1657"/>
                    <a:pt x="4352" y="1208"/>
                    <a:pt x="4352" y="758"/>
                  </a:cubicBezTo>
                  <a:cubicBezTo>
                    <a:pt x="4352" y="562"/>
                    <a:pt x="4268" y="337"/>
                    <a:pt x="4099" y="169"/>
                  </a:cubicBezTo>
                  <a:cubicBezTo>
                    <a:pt x="4015" y="85"/>
                    <a:pt x="3903" y="0"/>
                    <a:pt x="376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5"/>
            <p:cNvSpPr/>
            <p:nvPr/>
          </p:nvSpPr>
          <p:spPr>
            <a:xfrm>
              <a:off x="4770150" y="2830675"/>
              <a:ext cx="77225" cy="73875"/>
            </a:xfrm>
            <a:custGeom>
              <a:rect b="b" l="l" r="r" t="t"/>
              <a:pathLst>
                <a:path extrusionOk="0" h="2955" w="3089">
                  <a:moveTo>
                    <a:pt x="1536" y="0"/>
                  </a:moveTo>
                  <a:cubicBezTo>
                    <a:pt x="677" y="0"/>
                    <a:pt x="169" y="315"/>
                    <a:pt x="169" y="315"/>
                  </a:cubicBezTo>
                  <a:lnTo>
                    <a:pt x="0" y="2561"/>
                  </a:lnTo>
                  <a:lnTo>
                    <a:pt x="3088" y="2954"/>
                  </a:lnTo>
                  <a:lnTo>
                    <a:pt x="3032" y="455"/>
                  </a:lnTo>
                  <a:cubicBezTo>
                    <a:pt x="3032" y="455"/>
                    <a:pt x="2724" y="90"/>
                    <a:pt x="1741" y="6"/>
                  </a:cubicBezTo>
                  <a:cubicBezTo>
                    <a:pt x="1671" y="2"/>
                    <a:pt x="1603" y="0"/>
                    <a:pt x="153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5"/>
            <p:cNvSpPr/>
            <p:nvPr/>
          </p:nvSpPr>
          <p:spPr>
            <a:xfrm>
              <a:off x="4764525" y="2825200"/>
              <a:ext cx="89175" cy="84950"/>
            </a:xfrm>
            <a:custGeom>
              <a:rect b="b" l="l" r="r" t="t"/>
              <a:pathLst>
                <a:path extrusionOk="0" h="3398" w="3567">
                  <a:moveTo>
                    <a:pt x="1713" y="450"/>
                  </a:moveTo>
                  <a:cubicBezTo>
                    <a:pt x="1797" y="450"/>
                    <a:pt x="1854" y="450"/>
                    <a:pt x="1938" y="478"/>
                  </a:cubicBezTo>
                  <a:cubicBezTo>
                    <a:pt x="2415" y="506"/>
                    <a:pt x="2696" y="618"/>
                    <a:pt x="2864" y="702"/>
                  </a:cubicBezTo>
                  <a:cubicBezTo>
                    <a:pt x="2929" y="724"/>
                    <a:pt x="2976" y="762"/>
                    <a:pt x="3008" y="791"/>
                  </a:cubicBezTo>
                  <a:lnTo>
                    <a:pt x="3008" y="791"/>
                  </a:lnTo>
                  <a:lnTo>
                    <a:pt x="3089" y="2892"/>
                  </a:lnTo>
                  <a:lnTo>
                    <a:pt x="3089" y="2892"/>
                  </a:lnTo>
                  <a:lnTo>
                    <a:pt x="492" y="2584"/>
                  </a:lnTo>
                  <a:lnTo>
                    <a:pt x="492" y="2584"/>
                  </a:lnTo>
                  <a:lnTo>
                    <a:pt x="611" y="676"/>
                  </a:lnTo>
                  <a:lnTo>
                    <a:pt x="611" y="676"/>
                  </a:lnTo>
                  <a:cubicBezTo>
                    <a:pt x="786" y="594"/>
                    <a:pt x="1170" y="450"/>
                    <a:pt x="1713" y="450"/>
                  </a:cubicBezTo>
                  <a:close/>
                  <a:moveTo>
                    <a:pt x="1713" y="1"/>
                  </a:moveTo>
                  <a:cubicBezTo>
                    <a:pt x="815" y="1"/>
                    <a:pt x="281" y="309"/>
                    <a:pt x="253" y="337"/>
                  </a:cubicBezTo>
                  <a:cubicBezTo>
                    <a:pt x="197" y="366"/>
                    <a:pt x="169" y="450"/>
                    <a:pt x="169" y="506"/>
                  </a:cubicBezTo>
                  <a:lnTo>
                    <a:pt x="1" y="2780"/>
                  </a:lnTo>
                  <a:cubicBezTo>
                    <a:pt x="1" y="2892"/>
                    <a:pt x="85" y="3005"/>
                    <a:pt x="197" y="3033"/>
                  </a:cubicBezTo>
                  <a:lnTo>
                    <a:pt x="3285" y="3398"/>
                  </a:lnTo>
                  <a:cubicBezTo>
                    <a:pt x="3370" y="3398"/>
                    <a:pt x="3426" y="3370"/>
                    <a:pt x="3482" y="3341"/>
                  </a:cubicBezTo>
                  <a:cubicBezTo>
                    <a:pt x="3538" y="3285"/>
                    <a:pt x="3566" y="3229"/>
                    <a:pt x="3538" y="3145"/>
                  </a:cubicBezTo>
                  <a:lnTo>
                    <a:pt x="3482" y="674"/>
                  </a:lnTo>
                  <a:cubicBezTo>
                    <a:pt x="3482" y="618"/>
                    <a:pt x="3454" y="590"/>
                    <a:pt x="3426" y="534"/>
                  </a:cubicBezTo>
                  <a:cubicBezTo>
                    <a:pt x="3398" y="478"/>
                    <a:pt x="3005" y="85"/>
                    <a:pt x="199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5"/>
            <p:cNvSpPr/>
            <p:nvPr/>
          </p:nvSpPr>
          <p:spPr>
            <a:xfrm>
              <a:off x="3826125" y="2811350"/>
              <a:ext cx="1043000" cy="918300"/>
            </a:xfrm>
            <a:custGeom>
              <a:rect b="b" l="l" r="r" t="t"/>
              <a:pathLst>
                <a:path extrusionOk="0" h="36732" w="41720">
                  <a:moveTo>
                    <a:pt x="20826" y="0"/>
                  </a:moveTo>
                  <a:cubicBezTo>
                    <a:pt x="19951" y="0"/>
                    <a:pt x="19026" y="75"/>
                    <a:pt x="18109" y="274"/>
                  </a:cubicBezTo>
                  <a:cubicBezTo>
                    <a:pt x="14347" y="1116"/>
                    <a:pt x="12157" y="2127"/>
                    <a:pt x="10248" y="3222"/>
                  </a:cubicBezTo>
                  <a:cubicBezTo>
                    <a:pt x="8339" y="4317"/>
                    <a:pt x="4577" y="5327"/>
                    <a:pt x="3931" y="6675"/>
                  </a:cubicBezTo>
                  <a:cubicBezTo>
                    <a:pt x="3285" y="7994"/>
                    <a:pt x="1011" y="22172"/>
                    <a:pt x="478" y="24025"/>
                  </a:cubicBezTo>
                  <a:cubicBezTo>
                    <a:pt x="338" y="24558"/>
                    <a:pt x="169" y="25148"/>
                    <a:pt x="1" y="25766"/>
                  </a:cubicBezTo>
                  <a:cubicBezTo>
                    <a:pt x="57" y="25990"/>
                    <a:pt x="141" y="26383"/>
                    <a:pt x="310" y="26776"/>
                  </a:cubicBezTo>
                  <a:lnTo>
                    <a:pt x="5054" y="27562"/>
                  </a:lnTo>
                  <a:cubicBezTo>
                    <a:pt x="5307" y="27338"/>
                    <a:pt x="5391" y="27141"/>
                    <a:pt x="5391" y="27141"/>
                  </a:cubicBezTo>
                  <a:cubicBezTo>
                    <a:pt x="5391" y="27141"/>
                    <a:pt x="5419" y="27198"/>
                    <a:pt x="5419" y="27282"/>
                  </a:cubicBezTo>
                  <a:cubicBezTo>
                    <a:pt x="5924" y="25878"/>
                    <a:pt x="6739" y="23829"/>
                    <a:pt x="6739" y="23829"/>
                  </a:cubicBezTo>
                  <a:cubicBezTo>
                    <a:pt x="6739" y="23829"/>
                    <a:pt x="6991" y="33402"/>
                    <a:pt x="7834" y="34441"/>
                  </a:cubicBezTo>
                  <a:cubicBezTo>
                    <a:pt x="8479" y="35227"/>
                    <a:pt x="9715" y="35451"/>
                    <a:pt x="10641" y="35648"/>
                  </a:cubicBezTo>
                  <a:cubicBezTo>
                    <a:pt x="11904" y="35901"/>
                    <a:pt x="13168" y="36181"/>
                    <a:pt x="14431" y="36350"/>
                  </a:cubicBezTo>
                  <a:cubicBezTo>
                    <a:pt x="16266" y="36619"/>
                    <a:pt x="18100" y="36732"/>
                    <a:pt x="19933" y="36732"/>
                  </a:cubicBezTo>
                  <a:cubicBezTo>
                    <a:pt x="22503" y="36732"/>
                    <a:pt x="25070" y="36509"/>
                    <a:pt x="27626" y="36181"/>
                  </a:cubicBezTo>
                  <a:cubicBezTo>
                    <a:pt x="28918" y="36013"/>
                    <a:pt x="31023" y="36097"/>
                    <a:pt x="31950" y="35002"/>
                  </a:cubicBezTo>
                  <a:cubicBezTo>
                    <a:pt x="32652" y="34188"/>
                    <a:pt x="32652" y="33149"/>
                    <a:pt x="32652" y="32897"/>
                  </a:cubicBezTo>
                  <a:cubicBezTo>
                    <a:pt x="32652" y="32644"/>
                    <a:pt x="33157" y="21976"/>
                    <a:pt x="33157" y="21976"/>
                  </a:cubicBezTo>
                  <a:cubicBezTo>
                    <a:pt x="33157" y="21976"/>
                    <a:pt x="38476" y="25938"/>
                    <a:pt x="39749" y="25938"/>
                  </a:cubicBezTo>
                  <a:cubicBezTo>
                    <a:pt x="39771" y="25938"/>
                    <a:pt x="39791" y="25937"/>
                    <a:pt x="39811" y="25934"/>
                  </a:cubicBezTo>
                  <a:cubicBezTo>
                    <a:pt x="40962" y="25822"/>
                    <a:pt x="41720" y="24783"/>
                    <a:pt x="41607" y="21723"/>
                  </a:cubicBezTo>
                  <a:cubicBezTo>
                    <a:pt x="41467" y="18663"/>
                    <a:pt x="41158" y="3671"/>
                    <a:pt x="40765" y="2969"/>
                  </a:cubicBezTo>
                  <a:cubicBezTo>
                    <a:pt x="40564" y="2609"/>
                    <a:pt x="39933" y="2397"/>
                    <a:pt x="39261" y="2397"/>
                  </a:cubicBezTo>
                  <a:cubicBezTo>
                    <a:pt x="38623" y="2397"/>
                    <a:pt x="37947" y="2588"/>
                    <a:pt x="37565" y="3025"/>
                  </a:cubicBezTo>
                  <a:cubicBezTo>
                    <a:pt x="36807" y="3924"/>
                    <a:pt x="36442" y="11335"/>
                    <a:pt x="36442" y="11335"/>
                  </a:cubicBezTo>
                  <a:cubicBezTo>
                    <a:pt x="36442" y="11335"/>
                    <a:pt x="33999" y="6029"/>
                    <a:pt x="32989" y="4373"/>
                  </a:cubicBezTo>
                  <a:cubicBezTo>
                    <a:pt x="31950" y="2716"/>
                    <a:pt x="25773" y="723"/>
                    <a:pt x="25773" y="723"/>
                  </a:cubicBezTo>
                  <a:cubicBezTo>
                    <a:pt x="25773" y="723"/>
                    <a:pt x="23541" y="0"/>
                    <a:pt x="2082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5"/>
            <p:cNvSpPr/>
            <p:nvPr/>
          </p:nvSpPr>
          <p:spPr>
            <a:xfrm>
              <a:off x="3820525" y="2805550"/>
              <a:ext cx="1051425" cy="930000"/>
            </a:xfrm>
            <a:custGeom>
              <a:rect b="b" l="l" r="r" t="t"/>
              <a:pathLst>
                <a:path extrusionOk="0" h="37200" w="42057">
                  <a:moveTo>
                    <a:pt x="21056" y="0"/>
                  </a:moveTo>
                  <a:cubicBezTo>
                    <a:pt x="20158" y="0"/>
                    <a:pt x="19231" y="85"/>
                    <a:pt x="18277" y="281"/>
                  </a:cubicBezTo>
                  <a:cubicBezTo>
                    <a:pt x="14487" y="1123"/>
                    <a:pt x="12297" y="2162"/>
                    <a:pt x="10360" y="3257"/>
                  </a:cubicBezTo>
                  <a:cubicBezTo>
                    <a:pt x="9433" y="3762"/>
                    <a:pt x="8001" y="4296"/>
                    <a:pt x="6738" y="4857"/>
                  </a:cubicBezTo>
                  <a:cubicBezTo>
                    <a:pt x="6120" y="5138"/>
                    <a:pt x="5503" y="5447"/>
                    <a:pt x="5026" y="5756"/>
                  </a:cubicBezTo>
                  <a:cubicBezTo>
                    <a:pt x="4520" y="6065"/>
                    <a:pt x="4155" y="6402"/>
                    <a:pt x="3959" y="6795"/>
                  </a:cubicBezTo>
                  <a:cubicBezTo>
                    <a:pt x="3846" y="6991"/>
                    <a:pt x="3762" y="7356"/>
                    <a:pt x="3622" y="7889"/>
                  </a:cubicBezTo>
                  <a:cubicBezTo>
                    <a:pt x="3173" y="9714"/>
                    <a:pt x="2499" y="13392"/>
                    <a:pt x="1881" y="16817"/>
                  </a:cubicBezTo>
                  <a:cubicBezTo>
                    <a:pt x="1572" y="18530"/>
                    <a:pt x="1292" y="20186"/>
                    <a:pt x="1039" y="21506"/>
                  </a:cubicBezTo>
                  <a:cubicBezTo>
                    <a:pt x="786" y="22825"/>
                    <a:pt x="590" y="23808"/>
                    <a:pt x="477" y="24201"/>
                  </a:cubicBezTo>
                  <a:cubicBezTo>
                    <a:pt x="337" y="24734"/>
                    <a:pt x="169" y="25324"/>
                    <a:pt x="0" y="25942"/>
                  </a:cubicBezTo>
                  <a:lnTo>
                    <a:pt x="0" y="26054"/>
                  </a:lnTo>
                  <a:cubicBezTo>
                    <a:pt x="56" y="26278"/>
                    <a:pt x="141" y="26671"/>
                    <a:pt x="337" y="27121"/>
                  </a:cubicBezTo>
                  <a:cubicBezTo>
                    <a:pt x="358" y="27203"/>
                    <a:pt x="438" y="27255"/>
                    <a:pt x="535" y="27255"/>
                  </a:cubicBezTo>
                  <a:cubicBezTo>
                    <a:pt x="571" y="27255"/>
                    <a:pt x="608" y="27248"/>
                    <a:pt x="646" y="27233"/>
                  </a:cubicBezTo>
                  <a:cubicBezTo>
                    <a:pt x="758" y="27177"/>
                    <a:pt x="814" y="27036"/>
                    <a:pt x="758" y="26924"/>
                  </a:cubicBezTo>
                  <a:cubicBezTo>
                    <a:pt x="590" y="26531"/>
                    <a:pt x="505" y="26166"/>
                    <a:pt x="477" y="25970"/>
                  </a:cubicBezTo>
                  <a:lnTo>
                    <a:pt x="472" y="25970"/>
                  </a:lnTo>
                  <a:lnTo>
                    <a:pt x="472" y="25970"/>
                  </a:lnTo>
                  <a:cubicBezTo>
                    <a:pt x="633" y="25383"/>
                    <a:pt x="793" y="24823"/>
                    <a:pt x="927" y="24313"/>
                  </a:cubicBezTo>
                  <a:cubicBezTo>
                    <a:pt x="1067" y="23836"/>
                    <a:pt x="1320" y="22601"/>
                    <a:pt x="1600" y="21000"/>
                  </a:cubicBezTo>
                  <a:cubicBezTo>
                    <a:pt x="2050" y="18586"/>
                    <a:pt x="2639" y="15329"/>
                    <a:pt x="3145" y="12522"/>
                  </a:cubicBezTo>
                  <a:cubicBezTo>
                    <a:pt x="3425" y="11146"/>
                    <a:pt x="3678" y="9883"/>
                    <a:pt x="3874" y="8900"/>
                  </a:cubicBezTo>
                  <a:cubicBezTo>
                    <a:pt x="3987" y="8395"/>
                    <a:pt x="4071" y="7974"/>
                    <a:pt x="4155" y="7637"/>
                  </a:cubicBezTo>
                  <a:cubicBezTo>
                    <a:pt x="4239" y="7328"/>
                    <a:pt x="4324" y="7103"/>
                    <a:pt x="4380" y="6991"/>
                  </a:cubicBezTo>
                  <a:cubicBezTo>
                    <a:pt x="4492" y="6738"/>
                    <a:pt x="4829" y="6430"/>
                    <a:pt x="5278" y="6149"/>
                  </a:cubicBezTo>
                  <a:cubicBezTo>
                    <a:pt x="5952" y="5700"/>
                    <a:pt x="6935" y="5279"/>
                    <a:pt x="7889" y="4885"/>
                  </a:cubicBezTo>
                  <a:cubicBezTo>
                    <a:pt x="8872" y="4464"/>
                    <a:pt x="9854" y="4071"/>
                    <a:pt x="10584" y="3650"/>
                  </a:cubicBezTo>
                  <a:cubicBezTo>
                    <a:pt x="12493" y="2583"/>
                    <a:pt x="14627" y="1573"/>
                    <a:pt x="18389" y="730"/>
                  </a:cubicBezTo>
                  <a:cubicBezTo>
                    <a:pt x="19287" y="534"/>
                    <a:pt x="20186" y="478"/>
                    <a:pt x="21056" y="478"/>
                  </a:cubicBezTo>
                  <a:cubicBezTo>
                    <a:pt x="22404" y="478"/>
                    <a:pt x="23611" y="646"/>
                    <a:pt x="24481" y="815"/>
                  </a:cubicBezTo>
                  <a:cubicBezTo>
                    <a:pt x="24931" y="927"/>
                    <a:pt x="25295" y="1011"/>
                    <a:pt x="25548" y="1067"/>
                  </a:cubicBezTo>
                  <a:cubicBezTo>
                    <a:pt x="25660" y="1095"/>
                    <a:pt x="25745" y="1123"/>
                    <a:pt x="25829" y="1152"/>
                  </a:cubicBezTo>
                  <a:cubicBezTo>
                    <a:pt x="25885" y="1180"/>
                    <a:pt x="25913" y="1180"/>
                    <a:pt x="25913" y="1180"/>
                  </a:cubicBezTo>
                  <a:cubicBezTo>
                    <a:pt x="25913" y="1180"/>
                    <a:pt x="26025" y="1208"/>
                    <a:pt x="26194" y="1264"/>
                  </a:cubicBezTo>
                  <a:cubicBezTo>
                    <a:pt x="26783" y="1460"/>
                    <a:pt x="28299" y="1994"/>
                    <a:pt x="29759" y="2639"/>
                  </a:cubicBezTo>
                  <a:cubicBezTo>
                    <a:pt x="30489" y="2976"/>
                    <a:pt x="31191" y="3313"/>
                    <a:pt x="31781" y="3678"/>
                  </a:cubicBezTo>
                  <a:cubicBezTo>
                    <a:pt x="32370" y="4043"/>
                    <a:pt x="32820" y="4408"/>
                    <a:pt x="33016" y="4717"/>
                  </a:cubicBezTo>
                  <a:cubicBezTo>
                    <a:pt x="33493" y="5531"/>
                    <a:pt x="34364" y="7272"/>
                    <a:pt x="35094" y="8816"/>
                  </a:cubicBezTo>
                  <a:cubicBezTo>
                    <a:pt x="35487" y="9574"/>
                    <a:pt x="35824" y="10304"/>
                    <a:pt x="36048" y="10809"/>
                  </a:cubicBezTo>
                  <a:cubicBezTo>
                    <a:pt x="36301" y="11343"/>
                    <a:pt x="36441" y="11680"/>
                    <a:pt x="36441" y="11680"/>
                  </a:cubicBezTo>
                  <a:cubicBezTo>
                    <a:pt x="36487" y="11749"/>
                    <a:pt x="36572" y="11799"/>
                    <a:pt x="36663" y="11799"/>
                  </a:cubicBezTo>
                  <a:cubicBezTo>
                    <a:pt x="36682" y="11799"/>
                    <a:pt x="36702" y="11797"/>
                    <a:pt x="36722" y="11792"/>
                  </a:cubicBezTo>
                  <a:cubicBezTo>
                    <a:pt x="36806" y="11792"/>
                    <a:pt x="36890" y="11680"/>
                    <a:pt x="36890" y="11595"/>
                  </a:cubicBezTo>
                  <a:cubicBezTo>
                    <a:pt x="36890" y="11567"/>
                    <a:pt x="36918" y="11118"/>
                    <a:pt x="36975" y="10416"/>
                  </a:cubicBezTo>
                  <a:cubicBezTo>
                    <a:pt x="37031" y="9349"/>
                    <a:pt x="37171" y="7749"/>
                    <a:pt x="37340" y="6317"/>
                  </a:cubicBezTo>
                  <a:cubicBezTo>
                    <a:pt x="37424" y="5587"/>
                    <a:pt x="37536" y="4942"/>
                    <a:pt x="37648" y="4408"/>
                  </a:cubicBezTo>
                  <a:cubicBezTo>
                    <a:pt x="37705" y="4156"/>
                    <a:pt x="37761" y="3931"/>
                    <a:pt x="37817" y="3734"/>
                  </a:cubicBezTo>
                  <a:cubicBezTo>
                    <a:pt x="37873" y="3566"/>
                    <a:pt x="37929" y="3454"/>
                    <a:pt x="37985" y="3398"/>
                  </a:cubicBezTo>
                  <a:cubicBezTo>
                    <a:pt x="38266" y="3061"/>
                    <a:pt x="38884" y="2864"/>
                    <a:pt x="39501" y="2864"/>
                  </a:cubicBezTo>
                  <a:cubicBezTo>
                    <a:pt x="39810" y="2864"/>
                    <a:pt x="40119" y="2920"/>
                    <a:pt x="40344" y="3004"/>
                  </a:cubicBezTo>
                  <a:cubicBezTo>
                    <a:pt x="40568" y="3089"/>
                    <a:pt x="40737" y="3201"/>
                    <a:pt x="40793" y="3313"/>
                  </a:cubicBezTo>
                  <a:cubicBezTo>
                    <a:pt x="40793" y="3313"/>
                    <a:pt x="40821" y="3426"/>
                    <a:pt x="40849" y="3566"/>
                  </a:cubicBezTo>
                  <a:cubicBezTo>
                    <a:pt x="40933" y="4156"/>
                    <a:pt x="41017" y="5419"/>
                    <a:pt x="41073" y="7047"/>
                  </a:cubicBezTo>
                  <a:cubicBezTo>
                    <a:pt x="41326" y="11876"/>
                    <a:pt x="41495" y="19821"/>
                    <a:pt x="41579" y="21983"/>
                  </a:cubicBezTo>
                  <a:cubicBezTo>
                    <a:pt x="41607" y="22180"/>
                    <a:pt x="41607" y="22404"/>
                    <a:pt x="41607" y="22601"/>
                  </a:cubicBezTo>
                  <a:cubicBezTo>
                    <a:pt x="41607" y="23864"/>
                    <a:pt x="41410" y="24678"/>
                    <a:pt x="41130" y="25184"/>
                  </a:cubicBezTo>
                  <a:cubicBezTo>
                    <a:pt x="40849" y="25689"/>
                    <a:pt x="40484" y="25885"/>
                    <a:pt x="40007" y="25942"/>
                  </a:cubicBezTo>
                  <a:lnTo>
                    <a:pt x="39979" y="25942"/>
                  </a:lnTo>
                  <a:cubicBezTo>
                    <a:pt x="39866" y="25942"/>
                    <a:pt x="39670" y="25885"/>
                    <a:pt x="39417" y="25801"/>
                  </a:cubicBezTo>
                  <a:cubicBezTo>
                    <a:pt x="38519" y="25436"/>
                    <a:pt x="37031" y="24482"/>
                    <a:pt x="35795" y="23639"/>
                  </a:cubicBezTo>
                  <a:cubicBezTo>
                    <a:pt x="35178" y="23218"/>
                    <a:pt x="34616" y="22797"/>
                    <a:pt x="34195" y="22516"/>
                  </a:cubicBezTo>
                  <a:cubicBezTo>
                    <a:pt x="33774" y="22208"/>
                    <a:pt x="33521" y="22039"/>
                    <a:pt x="33521" y="22039"/>
                  </a:cubicBezTo>
                  <a:cubicBezTo>
                    <a:pt x="33487" y="22004"/>
                    <a:pt x="33441" y="21980"/>
                    <a:pt x="33392" y="21980"/>
                  </a:cubicBezTo>
                  <a:cubicBezTo>
                    <a:pt x="33361" y="21980"/>
                    <a:pt x="33329" y="21990"/>
                    <a:pt x="33297" y="22011"/>
                  </a:cubicBezTo>
                  <a:cubicBezTo>
                    <a:pt x="33213" y="22039"/>
                    <a:pt x="33156" y="22123"/>
                    <a:pt x="33156" y="22208"/>
                  </a:cubicBezTo>
                  <a:cubicBezTo>
                    <a:pt x="33156" y="22208"/>
                    <a:pt x="33044" y="24875"/>
                    <a:pt x="32904" y="27570"/>
                  </a:cubicBezTo>
                  <a:cubicBezTo>
                    <a:pt x="32848" y="28917"/>
                    <a:pt x="32763" y="30265"/>
                    <a:pt x="32735" y="31304"/>
                  </a:cubicBezTo>
                  <a:cubicBezTo>
                    <a:pt x="32707" y="31837"/>
                    <a:pt x="32679" y="32258"/>
                    <a:pt x="32679" y="32567"/>
                  </a:cubicBezTo>
                  <a:cubicBezTo>
                    <a:pt x="32651" y="32904"/>
                    <a:pt x="32651" y="33073"/>
                    <a:pt x="32651" y="33129"/>
                  </a:cubicBezTo>
                  <a:cubicBezTo>
                    <a:pt x="32651" y="33381"/>
                    <a:pt x="32651" y="34336"/>
                    <a:pt x="32005" y="35094"/>
                  </a:cubicBezTo>
                  <a:cubicBezTo>
                    <a:pt x="31612" y="35571"/>
                    <a:pt x="30910" y="35796"/>
                    <a:pt x="30124" y="35936"/>
                  </a:cubicBezTo>
                  <a:cubicBezTo>
                    <a:pt x="29338" y="36077"/>
                    <a:pt x="28496" y="36077"/>
                    <a:pt x="27822" y="36161"/>
                  </a:cubicBezTo>
                  <a:cubicBezTo>
                    <a:pt x="25239" y="36498"/>
                    <a:pt x="22656" y="36722"/>
                    <a:pt x="20102" y="36722"/>
                  </a:cubicBezTo>
                  <a:cubicBezTo>
                    <a:pt x="18277" y="36722"/>
                    <a:pt x="16480" y="36610"/>
                    <a:pt x="14683" y="36357"/>
                  </a:cubicBezTo>
                  <a:cubicBezTo>
                    <a:pt x="13420" y="36189"/>
                    <a:pt x="12185" y="35908"/>
                    <a:pt x="10921" y="35655"/>
                  </a:cubicBezTo>
                  <a:cubicBezTo>
                    <a:pt x="10444" y="35543"/>
                    <a:pt x="9911" y="35459"/>
                    <a:pt x="9433" y="35262"/>
                  </a:cubicBezTo>
                  <a:cubicBezTo>
                    <a:pt x="8956" y="35094"/>
                    <a:pt x="8507" y="34869"/>
                    <a:pt x="8226" y="34504"/>
                  </a:cubicBezTo>
                  <a:cubicBezTo>
                    <a:pt x="8170" y="34448"/>
                    <a:pt x="8086" y="34196"/>
                    <a:pt x="8001" y="33859"/>
                  </a:cubicBezTo>
                  <a:cubicBezTo>
                    <a:pt x="7693" y="32651"/>
                    <a:pt x="7496" y="30181"/>
                    <a:pt x="7384" y="28019"/>
                  </a:cubicBezTo>
                  <a:cubicBezTo>
                    <a:pt x="7300" y="26952"/>
                    <a:pt x="7271" y="25970"/>
                    <a:pt x="7243" y="25240"/>
                  </a:cubicBezTo>
                  <a:cubicBezTo>
                    <a:pt x="7215" y="24510"/>
                    <a:pt x="7215" y="24061"/>
                    <a:pt x="7215" y="24061"/>
                  </a:cubicBezTo>
                  <a:cubicBezTo>
                    <a:pt x="7187" y="23948"/>
                    <a:pt x="7131" y="23864"/>
                    <a:pt x="7019" y="23836"/>
                  </a:cubicBezTo>
                  <a:cubicBezTo>
                    <a:pt x="7000" y="23831"/>
                    <a:pt x="6980" y="23829"/>
                    <a:pt x="6961" y="23829"/>
                  </a:cubicBezTo>
                  <a:cubicBezTo>
                    <a:pt x="6870" y="23829"/>
                    <a:pt x="6785" y="23883"/>
                    <a:pt x="6738" y="23976"/>
                  </a:cubicBezTo>
                  <a:cubicBezTo>
                    <a:pt x="6738" y="23976"/>
                    <a:pt x="6019" y="25785"/>
                    <a:pt x="5537" y="27168"/>
                  </a:cubicBezTo>
                  <a:lnTo>
                    <a:pt x="5537" y="27168"/>
                  </a:lnTo>
                  <a:cubicBezTo>
                    <a:pt x="5489" y="27185"/>
                    <a:pt x="5449" y="27215"/>
                    <a:pt x="5419" y="27261"/>
                  </a:cubicBezTo>
                  <a:cubicBezTo>
                    <a:pt x="5419" y="27289"/>
                    <a:pt x="5334" y="27430"/>
                    <a:pt x="5110" y="27654"/>
                  </a:cubicBezTo>
                  <a:cubicBezTo>
                    <a:pt x="5026" y="27738"/>
                    <a:pt x="5026" y="27879"/>
                    <a:pt x="5110" y="27963"/>
                  </a:cubicBezTo>
                  <a:cubicBezTo>
                    <a:pt x="5152" y="28019"/>
                    <a:pt x="5215" y="28047"/>
                    <a:pt x="5278" y="28047"/>
                  </a:cubicBezTo>
                  <a:cubicBezTo>
                    <a:pt x="5341" y="28047"/>
                    <a:pt x="5405" y="28019"/>
                    <a:pt x="5447" y="27963"/>
                  </a:cubicBezTo>
                  <a:cubicBezTo>
                    <a:pt x="5529" y="27880"/>
                    <a:pt x="5597" y="27804"/>
                    <a:pt x="5651" y="27738"/>
                  </a:cubicBezTo>
                  <a:lnTo>
                    <a:pt x="5651" y="27738"/>
                  </a:lnTo>
                  <a:cubicBezTo>
                    <a:pt x="5759" y="27736"/>
                    <a:pt x="5840" y="27679"/>
                    <a:pt x="5868" y="27570"/>
                  </a:cubicBezTo>
                  <a:cubicBezTo>
                    <a:pt x="6120" y="26896"/>
                    <a:pt x="6457" y="26026"/>
                    <a:pt x="6710" y="25352"/>
                  </a:cubicBezTo>
                  <a:cubicBezTo>
                    <a:pt x="6731" y="25298"/>
                    <a:pt x="6752" y="25246"/>
                    <a:pt x="6773" y="25195"/>
                  </a:cubicBezTo>
                  <a:lnTo>
                    <a:pt x="6773" y="25195"/>
                  </a:lnTo>
                  <a:cubicBezTo>
                    <a:pt x="6806" y="26135"/>
                    <a:pt x="6866" y="27550"/>
                    <a:pt x="6963" y="29002"/>
                  </a:cubicBezTo>
                  <a:cubicBezTo>
                    <a:pt x="7047" y="30265"/>
                    <a:pt x="7159" y="31557"/>
                    <a:pt x="7300" y="32595"/>
                  </a:cubicBezTo>
                  <a:cubicBezTo>
                    <a:pt x="7384" y="33129"/>
                    <a:pt x="7440" y="33606"/>
                    <a:pt x="7552" y="33971"/>
                  </a:cubicBezTo>
                  <a:cubicBezTo>
                    <a:pt x="7636" y="34336"/>
                    <a:pt x="7721" y="34617"/>
                    <a:pt x="7861" y="34813"/>
                  </a:cubicBezTo>
                  <a:cubicBezTo>
                    <a:pt x="8226" y="35262"/>
                    <a:pt x="8731" y="35515"/>
                    <a:pt x="9265" y="35712"/>
                  </a:cubicBezTo>
                  <a:cubicBezTo>
                    <a:pt x="9798" y="35908"/>
                    <a:pt x="10360" y="36020"/>
                    <a:pt x="10809" y="36105"/>
                  </a:cubicBezTo>
                  <a:cubicBezTo>
                    <a:pt x="12072" y="36385"/>
                    <a:pt x="13336" y="36638"/>
                    <a:pt x="14627" y="36835"/>
                  </a:cubicBezTo>
                  <a:cubicBezTo>
                    <a:pt x="16452" y="37087"/>
                    <a:pt x="18277" y="37200"/>
                    <a:pt x="20102" y="37200"/>
                  </a:cubicBezTo>
                  <a:cubicBezTo>
                    <a:pt x="22685" y="37200"/>
                    <a:pt x="25295" y="36975"/>
                    <a:pt x="27878" y="36638"/>
                  </a:cubicBezTo>
                  <a:cubicBezTo>
                    <a:pt x="28496" y="36554"/>
                    <a:pt x="29366" y="36526"/>
                    <a:pt x="30180" y="36385"/>
                  </a:cubicBezTo>
                  <a:cubicBezTo>
                    <a:pt x="31023" y="36245"/>
                    <a:pt x="31837" y="35992"/>
                    <a:pt x="32370" y="35375"/>
                  </a:cubicBezTo>
                  <a:cubicBezTo>
                    <a:pt x="33128" y="34476"/>
                    <a:pt x="33100" y="33409"/>
                    <a:pt x="33128" y="33129"/>
                  </a:cubicBezTo>
                  <a:cubicBezTo>
                    <a:pt x="33128" y="33101"/>
                    <a:pt x="33128" y="32904"/>
                    <a:pt x="33128" y="32595"/>
                  </a:cubicBezTo>
                  <a:cubicBezTo>
                    <a:pt x="33184" y="31500"/>
                    <a:pt x="33297" y="28889"/>
                    <a:pt x="33409" y="26587"/>
                  </a:cubicBezTo>
                  <a:cubicBezTo>
                    <a:pt x="33465" y="25436"/>
                    <a:pt x="33521" y="24341"/>
                    <a:pt x="33578" y="23527"/>
                  </a:cubicBezTo>
                  <a:cubicBezTo>
                    <a:pt x="33590" y="23177"/>
                    <a:pt x="33603" y="22883"/>
                    <a:pt x="33613" y="22664"/>
                  </a:cubicBezTo>
                  <a:lnTo>
                    <a:pt x="33613" y="22664"/>
                  </a:lnTo>
                  <a:cubicBezTo>
                    <a:pt x="34112" y="23022"/>
                    <a:pt x="35054" y="23703"/>
                    <a:pt x="36076" y="24397"/>
                  </a:cubicBezTo>
                  <a:cubicBezTo>
                    <a:pt x="36834" y="24875"/>
                    <a:pt x="37620" y="25380"/>
                    <a:pt x="38294" y="25773"/>
                  </a:cubicBezTo>
                  <a:cubicBezTo>
                    <a:pt x="38659" y="25942"/>
                    <a:pt x="38968" y="26110"/>
                    <a:pt x="39249" y="26222"/>
                  </a:cubicBezTo>
                  <a:cubicBezTo>
                    <a:pt x="39529" y="26335"/>
                    <a:pt x="39754" y="26419"/>
                    <a:pt x="39979" y="26419"/>
                  </a:cubicBezTo>
                  <a:lnTo>
                    <a:pt x="40063" y="26419"/>
                  </a:lnTo>
                  <a:cubicBezTo>
                    <a:pt x="40652" y="26335"/>
                    <a:pt x="41186" y="26026"/>
                    <a:pt x="41523" y="25408"/>
                  </a:cubicBezTo>
                  <a:cubicBezTo>
                    <a:pt x="41888" y="24819"/>
                    <a:pt x="42056" y="23892"/>
                    <a:pt x="42056" y="22601"/>
                  </a:cubicBezTo>
                  <a:cubicBezTo>
                    <a:pt x="42056" y="22404"/>
                    <a:pt x="42056" y="22180"/>
                    <a:pt x="42056" y="21955"/>
                  </a:cubicBezTo>
                  <a:cubicBezTo>
                    <a:pt x="42000" y="20411"/>
                    <a:pt x="41888" y="15891"/>
                    <a:pt x="41719" y="11680"/>
                  </a:cubicBezTo>
                  <a:cubicBezTo>
                    <a:pt x="41663" y="9574"/>
                    <a:pt x="41579" y="7525"/>
                    <a:pt x="41495" y="5980"/>
                  </a:cubicBezTo>
                  <a:cubicBezTo>
                    <a:pt x="41438" y="5194"/>
                    <a:pt x="41410" y="4549"/>
                    <a:pt x="41354" y="4043"/>
                  </a:cubicBezTo>
                  <a:cubicBezTo>
                    <a:pt x="41326" y="3819"/>
                    <a:pt x="41326" y="3594"/>
                    <a:pt x="41298" y="3454"/>
                  </a:cubicBezTo>
                  <a:cubicBezTo>
                    <a:pt x="41270" y="3369"/>
                    <a:pt x="41270" y="3313"/>
                    <a:pt x="41242" y="3257"/>
                  </a:cubicBezTo>
                  <a:cubicBezTo>
                    <a:pt x="41242" y="3173"/>
                    <a:pt x="41214" y="3145"/>
                    <a:pt x="41186" y="3089"/>
                  </a:cubicBezTo>
                  <a:cubicBezTo>
                    <a:pt x="41045" y="2836"/>
                    <a:pt x="40793" y="2668"/>
                    <a:pt x="40512" y="2555"/>
                  </a:cubicBezTo>
                  <a:cubicBezTo>
                    <a:pt x="40203" y="2443"/>
                    <a:pt x="39866" y="2387"/>
                    <a:pt x="39501" y="2387"/>
                  </a:cubicBezTo>
                  <a:cubicBezTo>
                    <a:pt x="38799" y="2387"/>
                    <a:pt x="38069" y="2583"/>
                    <a:pt x="37620" y="3117"/>
                  </a:cubicBezTo>
                  <a:cubicBezTo>
                    <a:pt x="37480" y="3285"/>
                    <a:pt x="37396" y="3510"/>
                    <a:pt x="37311" y="3819"/>
                  </a:cubicBezTo>
                  <a:cubicBezTo>
                    <a:pt x="37003" y="4857"/>
                    <a:pt x="36778" y="6766"/>
                    <a:pt x="36638" y="8451"/>
                  </a:cubicBezTo>
                  <a:cubicBezTo>
                    <a:pt x="36567" y="9297"/>
                    <a:pt x="36518" y="10080"/>
                    <a:pt x="36486" y="10649"/>
                  </a:cubicBezTo>
                  <a:lnTo>
                    <a:pt x="36486" y="10649"/>
                  </a:lnTo>
                  <a:cubicBezTo>
                    <a:pt x="36243" y="10120"/>
                    <a:pt x="35901" y="9392"/>
                    <a:pt x="35515" y="8619"/>
                  </a:cubicBezTo>
                  <a:cubicBezTo>
                    <a:pt x="34785" y="7075"/>
                    <a:pt x="33914" y="5335"/>
                    <a:pt x="33409" y="4464"/>
                  </a:cubicBezTo>
                  <a:cubicBezTo>
                    <a:pt x="33100" y="3987"/>
                    <a:pt x="32511" y="3566"/>
                    <a:pt x="31753" y="3117"/>
                  </a:cubicBezTo>
                  <a:cubicBezTo>
                    <a:pt x="29563" y="1853"/>
                    <a:pt x="26082" y="730"/>
                    <a:pt x="26053" y="730"/>
                  </a:cubicBezTo>
                  <a:cubicBezTo>
                    <a:pt x="26053" y="730"/>
                    <a:pt x="23808" y="0"/>
                    <a:pt x="2105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5"/>
            <p:cNvSpPr/>
            <p:nvPr/>
          </p:nvSpPr>
          <p:spPr>
            <a:xfrm>
              <a:off x="4528000" y="3305275"/>
              <a:ext cx="55475" cy="49150"/>
            </a:xfrm>
            <a:custGeom>
              <a:rect b="b" l="l" r="r" t="t"/>
              <a:pathLst>
                <a:path extrusionOk="0" h="1966" w="2219">
                  <a:moveTo>
                    <a:pt x="1938" y="1"/>
                  </a:moveTo>
                  <a:lnTo>
                    <a:pt x="0" y="1601"/>
                  </a:lnTo>
                  <a:lnTo>
                    <a:pt x="309" y="1966"/>
                  </a:lnTo>
                  <a:lnTo>
                    <a:pt x="2218" y="366"/>
                  </a:lnTo>
                  <a:lnTo>
                    <a:pt x="193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5"/>
            <p:cNvSpPr/>
            <p:nvPr/>
          </p:nvSpPr>
          <p:spPr>
            <a:xfrm>
              <a:off x="4205850" y="3376875"/>
              <a:ext cx="290600" cy="241475"/>
            </a:xfrm>
            <a:custGeom>
              <a:rect b="b" l="l" r="r" t="t"/>
              <a:pathLst>
                <a:path extrusionOk="0" h="9659" w="11624">
                  <a:moveTo>
                    <a:pt x="11342" y="0"/>
                  </a:moveTo>
                  <a:lnTo>
                    <a:pt x="0" y="9321"/>
                  </a:lnTo>
                  <a:lnTo>
                    <a:pt x="309" y="9658"/>
                  </a:lnTo>
                  <a:lnTo>
                    <a:pt x="11623" y="365"/>
                  </a:lnTo>
                  <a:lnTo>
                    <a:pt x="11342"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5"/>
            <p:cNvSpPr/>
            <p:nvPr/>
          </p:nvSpPr>
          <p:spPr>
            <a:xfrm>
              <a:off x="4167250" y="3454775"/>
              <a:ext cx="129150" cy="108825"/>
            </a:xfrm>
            <a:custGeom>
              <a:rect b="b" l="l" r="r" t="t"/>
              <a:pathLst>
                <a:path extrusionOk="0" h="4353" w="5166">
                  <a:moveTo>
                    <a:pt x="4857" y="1"/>
                  </a:moveTo>
                  <a:lnTo>
                    <a:pt x="0" y="3987"/>
                  </a:lnTo>
                  <a:lnTo>
                    <a:pt x="281" y="4352"/>
                  </a:lnTo>
                  <a:lnTo>
                    <a:pt x="5166" y="366"/>
                  </a:lnTo>
                  <a:lnTo>
                    <a:pt x="4857"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5"/>
            <p:cNvSpPr/>
            <p:nvPr/>
          </p:nvSpPr>
          <p:spPr>
            <a:xfrm>
              <a:off x="3883675" y="3624500"/>
              <a:ext cx="118650" cy="385075"/>
            </a:xfrm>
            <a:custGeom>
              <a:rect b="b" l="l" r="r" t="t"/>
              <a:pathLst>
                <a:path extrusionOk="0" h="15403" w="4746">
                  <a:moveTo>
                    <a:pt x="3454" y="1"/>
                  </a:moveTo>
                  <a:cubicBezTo>
                    <a:pt x="3327" y="1"/>
                    <a:pt x="3198" y="63"/>
                    <a:pt x="3117" y="202"/>
                  </a:cubicBezTo>
                  <a:lnTo>
                    <a:pt x="310" y="5424"/>
                  </a:lnTo>
                  <a:cubicBezTo>
                    <a:pt x="85" y="5845"/>
                    <a:pt x="1" y="6323"/>
                    <a:pt x="85" y="6772"/>
                  </a:cubicBezTo>
                  <a:lnTo>
                    <a:pt x="1545" y="15194"/>
                  </a:lnTo>
                  <a:cubicBezTo>
                    <a:pt x="1560" y="15332"/>
                    <a:pt x="1667" y="15403"/>
                    <a:pt x="1775" y="15403"/>
                  </a:cubicBezTo>
                  <a:cubicBezTo>
                    <a:pt x="1865" y="15403"/>
                    <a:pt x="1956" y="15353"/>
                    <a:pt x="1994" y="15250"/>
                  </a:cubicBezTo>
                  <a:lnTo>
                    <a:pt x="4577" y="8260"/>
                  </a:lnTo>
                  <a:cubicBezTo>
                    <a:pt x="4689" y="7951"/>
                    <a:pt x="4745" y="7614"/>
                    <a:pt x="4689" y="7305"/>
                  </a:cubicBezTo>
                  <a:lnTo>
                    <a:pt x="3847" y="343"/>
                  </a:lnTo>
                  <a:cubicBezTo>
                    <a:pt x="3814" y="128"/>
                    <a:pt x="3636" y="1"/>
                    <a:pt x="345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5"/>
            <p:cNvSpPr/>
            <p:nvPr/>
          </p:nvSpPr>
          <p:spPr>
            <a:xfrm>
              <a:off x="3878775" y="3619025"/>
              <a:ext cx="128450" cy="396575"/>
            </a:xfrm>
            <a:custGeom>
              <a:rect b="b" l="l" r="r" t="t"/>
              <a:pathLst>
                <a:path extrusionOk="0" h="15863" w="5138">
                  <a:moveTo>
                    <a:pt x="3650" y="449"/>
                  </a:moveTo>
                  <a:lnTo>
                    <a:pt x="3762" y="505"/>
                  </a:lnTo>
                  <a:cubicBezTo>
                    <a:pt x="3790" y="505"/>
                    <a:pt x="3790" y="534"/>
                    <a:pt x="3818" y="590"/>
                  </a:cubicBezTo>
                  <a:lnTo>
                    <a:pt x="4661" y="7552"/>
                  </a:lnTo>
                  <a:cubicBezTo>
                    <a:pt x="4661" y="7636"/>
                    <a:pt x="4661" y="7693"/>
                    <a:pt x="4661" y="7777"/>
                  </a:cubicBezTo>
                  <a:cubicBezTo>
                    <a:pt x="4661" y="7973"/>
                    <a:pt x="4633" y="8198"/>
                    <a:pt x="4548" y="8394"/>
                  </a:cubicBezTo>
                  <a:lnTo>
                    <a:pt x="1966" y="15385"/>
                  </a:lnTo>
                  <a:lnTo>
                    <a:pt x="506" y="6963"/>
                  </a:lnTo>
                  <a:cubicBezTo>
                    <a:pt x="478" y="6850"/>
                    <a:pt x="478" y="6738"/>
                    <a:pt x="478" y="6654"/>
                  </a:cubicBezTo>
                  <a:cubicBezTo>
                    <a:pt x="478" y="6345"/>
                    <a:pt x="562" y="6036"/>
                    <a:pt x="702" y="5755"/>
                  </a:cubicBezTo>
                  <a:lnTo>
                    <a:pt x="3538" y="534"/>
                  </a:lnTo>
                  <a:cubicBezTo>
                    <a:pt x="3566" y="477"/>
                    <a:pt x="3594" y="449"/>
                    <a:pt x="3650" y="449"/>
                  </a:cubicBezTo>
                  <a:close/>
                  <a:moveTo>
                    <a:pt x="3650" y="0"/>
                  </a:moveTo>
                  <a:cubicBezTo>
                    <a:pt x="3454" y="0"/>
                    <a:pt x="3229" y="112"/>
                    <a:pt x="3117" y="309"/>
                  </a:cubicBezTo>
                  <a:lnTo>
                    <a:pt x="281" y="5531"/>
                  </a:lnTo>
                  <a:cubicBezTo>
                    <a:pt x="113" y="5868"/>
                    <a:pt x="0" y="6261"/>
                    <a:pt x="0" y="6654"/>
                  </a:cubicBezTo>
                  <a:cubicBezTo>
                    <a:pt x="0" y="6766"/>
                    <a:pt x="28" y="6907"/>
                    <a:pt x="56" y="7047"/>
                  </a:cubicBezTo>
                  <a:lnTo>
                    <a:pt x="1516" y="15469"/>
                  </a:lnTo>
                  <a:cubicBezTo>
                    <a:pt x="1516" y="15582"/>
                    <a:pt x="1601" y="15694"/>
                    <a:pt x="1685" y="15750"/>
                  </a:cubicBezTo>
                  <a:cubicBezTo>
                    <a:pt x="1769" y="15806"/>
                    <a:pt x="1853" y="15862"/>
                    <a:pt x="1966" y="15862"/>
                  </a:cubicBezTo>
                  <a:cubicBezTo>
                    <a:pt x="2134" y="15862"/>
                    <a:pt x="2331" y="15750"/>
                    <a:pt x="2387" y="15554"/>
                  </a:cubicBezTo>
                  <a:lnTo>
                    <a:pt x="4998" y="8563"/>
                  </a:lnTo>
                  <a:cubicBezTo>
                    <a:pt x="5082" y="8310"/>
                    <a:pt x="5138" y="8030"/>
                    <a:pt x="5138" y="7777"/>
                  </a:cubicBezTo>
                  <a:cubicBezTo>
                    <a:pt x="5138" y="7665"/>
                    <a:pt x="5138" y="7580"/>
                    <a:pt x="5138" y="7496"/>
                  </a:cubicBezTo>
                  <a:lnTo>
                    <a:pt x="4268" y="534"/>
                  </a:lnTo>
                  <a:cubicBezTo>
                    <a:pt x="4268" y="365"/>
                    <a:pt x="4183" y="225"/>
                    <a:pt x="4043" y="140"/>
                  </a:cubicBezTo>
                  <a:cubicBezTo>
                    <a:pt x="3931" y="28"/>
                    <a:pt x="3790" y="0"/>
                    <a:pt x="36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5"/>
            <p:cNvSpPr/>
            <p:nvPr/>
          </p:nvSpPr>
          <p:spPr>
            <a:xfrm>
              <a:off x="4737150" y="3094725"/>
              <a:ext cx="70925" cy="163550"/>
            </a:xfrm>
            <a:custGeom>
              <a:rect b="b" l="l" r="r" t="t"/>
              <a:pathLst>
                <a:path extrusionOk="0" h="6542" w="2837">
                  <a:moveTo>
                    <a:pt x="1" y="0"/>
                  </a:moveTo>
                  <a:lnTo>
                    <a:pt x="2836" y="6542"/>
                  </a:lnTo>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5"/>
            <p:cNvSpPr/>
            <p:nvPr/>
          </p:nvSpPr>
          <p:spPr>
            <a:xfrm>
              <a:off x="4730125" y="3088925"/>
              <a:ext cx="84250" cy="175525"/>
            </a:xfrm>
            <a:custGeom>
              <a:rect b="b" l="l" r="r" t="t"/>
              <a:pathLst>
                <a:path extrusionOk="0" h="7021" w="3370">
                  <a:moveTo>
                    <a:pt x="257" y="1"/>
                  </a:moveTo>
                  <a:cubicBezTo>
                    <a:pt x="237" y="1"/>
                    <a:pt x="217" y="3"/>
                    <a:pt x="198" y="8"/>
                  </a:cubicBezTo>
                  <a:cubicBezTo>
                    <a:pt x="57" y="64"/>
                    <a:pt x="1" y="204"/>
                    <a:pt x="57" y="316"/>
                  </a:cubicBezTo>
                  <a:lnTo>
                    <a:pt x="2893" y="6886"/>
                  </a:lnTo>
                  <a:cubicBezTo>
                    <a:pt x="2934" y="6968"/>
                    <a:pt x="3020" y="7020"/>
                    <a:pt x="3107" y="7020"/>
                  </a:cubicBezTo>
                  <a:cubicBezTo>
                    <a:pt x="3139" y="7020"/>
                    <a:pt x="3171" y="7013"/>
                    <a:pt x="3202" y="6998"/>
                  </a:cubicBezTo>
                  <a:cubicBezTo>
                    <a:pt x="3314" y="6942"/>
                    <a:pt x="3370" y="6802"/>
                    <a:pt x="3314" y="6689"/>
                  </a:cubicBezTo>
                  <a:lnTo>
                    <a:pt x="506" y="148"/>
                  </a:lnTo>
                  <a:cubicBezTo>
                    <a:pt x="460" y="55"/>
                    <a:pt x="356" y="1"/>
                    <a:pt x="2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5"/>
            <p:cNvSpPr/>
            <p:nvPr/>
          </p:nvSpPr>
          <p:spPr>
            <a:xfrm>
              <a:off x="3973525" y="3851475"/>
              <a:ext cx="22225" cy="90425"/>
            </a:xfrm>
            <a:custGeom>
              <a:rect b="b" l="l" r="r" t="t"/>
              <a:pathLst>
                <a:path extrusionOk="0" h="3617" w="889">
                  <a:moveTo>
                    <a:pt x="685" y="1"/>
                  </a:moveTo>
                  <a:cubicBezTo>
                    <a:pt x="578" y="1"/>
                    <a:pt x="438" y="191"/>
                    <a:pt x="309" y="500"/>
                  </a:cubicBezTo>
                  <a:cubicBezTo>
                    <a:pt x="28" y="1174"/>
                    <a:pt x="0" y="3617"/>
                    <a:pt x="0" y="3617"/>
                  </a:cubicBezTo>
                  <a:cubicBezTo>
                    <a:pt x="0" y="3617"/>
                    <a:pt x="730" y="2129"/>
                    <a:pt x="843" y="921"/>
                  </a:cubicBezTo>
                  <a:cubicBezTo>
                    <a:pt x="888" y="267"/>
                    <a:pt x="810" y="1"/>
                    <a:pt x="68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5"/>
            <p:cNvSpPr/>
            <p:nvPr/>
          </p:nvSpPr>
          <p:spPr>
            <a:xfrm>
              <a:off x="3967900" y="3845725"/>
              <a:ext cx="33025" cy="101975"/>
            </a:xfrm>
            <a:custGeom>
              <a:rect b="b" l="l" r="r" t="t"/>
              <a:pathLst>
                <a:path extrusionOk="0" h="4079" w="1321">
                  <a:moveTo>
                    <a:pt x="838" y="639"/>
                  </a:moveTo>
                  <a:lnTo>
                    <a:pt x="838" y="639"/>
                  </a:lnTo>
                  <a:cubicBezTo>
                    <a:pt x="841" y="682"/>
                    <a:pt x="843" y="731"/>
                    <a:pt x="843" y="786"/>
                  </a:cubicBezTo>
                  <a:cubicBezTo>
                    <a:pt x="843" y="871"/>
                    <a:pt x="843" y="1011"/>
                    <a:pt x="815" y="1123"/>
                  </a:cubicBezTo>
                  <a:cubicBezTo>
                    <a:pt x="792" y="1599"/>
                    <a:pt x="660" y="2110"/>
                    <a:pt x="507" y="2556"/>
                  </a:cubicBezTo>
                  <a:lnTo>
                    <a:pt x="507" y="2556"/>
                  </a:lnTo>
                  <a:cubicBezTo>
                    <a:pt x="515" y="2382"/>
                    <a:pt x="525" y="2202"/>
                    <a:pt x="534" y="2022"/>
                  </a:cubicBezTo>
                  <a:cubicBezTo>
                    <a:pt x="562" y="1769"/>
                    <a:pt x="590" y="1516"/>
                    <a:pt x="618" y="1292"/>
                  </a:cubicBezTo>
                  <a:cubicBezTo>
                    <a:pt x="675" y="1095"/>
                    <a:pt x="703" y="899"/>
                    <a:pt x="759" y="814"/>
                  </a:cubicBezTo>
                  <a:cubicBezTo>
                    <a:pt x="785" y="749"/>
                    <a:pt x="811" y="689"/>
                    <a:pt x="838" y="639"/>
                  </a:cubicBezTo>
                  <a:close/>
                  <a:moveTo>
                    <a:pt x="899" y="0"/>
                  </a:moveTo>
                  <a:cubicBezTo>
                    <a:pt x="815" y="0"/>
                    <a:pt x="731" y="28"/>
                    <a:pt x="675" y="84"/>
                  </a:cubicBezTo>
                  <a:cubicBezTo>
                    <a:pt x="534" y="197"/>
                    <a:pt x="422" y="393"/>
                    <a:pt x="310" y="618"/>
                  </a:cubicBezTo>
                  <a:cubicBezTo>
                    <a:pt x="225" y="843"/>
                    <a:pt x="169" y="1123"/>
                    <a:pt x="141" y="1460"/>
                  </a:cubicBezTo>
                  <a:cubicBezTo>
                    <a:pt x="1" y="2471"/>
                    <a:pt x="1" y="3847"/>
                    <a:pt x="1" y="3847"/>
                  </a:cubicBezTo>
                  <a:cubicBezTo>
                    <a:pt x="1" y="3959"/>
                    <a:pt x="85" y="4043"/>
                    <a:pt x="169" y="4071"/>
                  </a:cubicBezTo>
                  <a:cubicBezTo>
                    <a:pt x="189" y="4076"/>
                    <a:pt x="208" y="4078"/>
                    <a:pt x="227" y="4078"/>
                  </a:cubicBezTo>
                  <a:cubicBezTo>
                    <a:pt x="318" y="4078"/>
                    <a:pt x="404" y="4024"/>
                    <a:pt x="450" y="3931"/>
                  </a:cubicBezTo>
                  <a:cubicBezTo>
                    <a:pt x="450" y="3931"/>
                    <a:pt x="1180" y="2443"/>
                    <a:pt x="1292" y="1179"/>
                  </a:cubicBezTo>
                  <a:cubicBezTo>
                    <a:pt x="1320" y="1039"/>
                    <a:pt x="1320" y="899"/>
                    <a:pt x="1320" y="786"/>
                  </a:cubicBezTo>
                  <a:cubicBezTo>
                    <a:pt x="1320" y="562"/>
                    <a:pt x="1292" y="421"/>
                    <a:pt x="1264" y="281"/>
                  </a:cubicBezTo>
                  <a:cubicBezTo>
                    <a:pt x="1236" y="225"/>
                    <a:pt x="1208" y="169"/>
                    <a:pt x="1152" y="84"/>
                  </a:cubicBezTo>
                  <a:cubicBezTo>
                    <a:pt x="1096" y="28"/>
                    <a:pt x="1012"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5"/>
            <p:cNvSpPr/>
            <p:nvPr/>
          </p:nvSpPr>
          <p:spPr>
            <a:xfrm>
              <a:off x="3935625" y="3881125"/>
              <a:ext cx="53525" cy="115525"/>
            </a:xfrm>
            <a:custGeom>
              <a:rect b="b" l="l" r="r" t="t"/>
              <a:pathLst>
                <a:path extrusionOk="0" h="4621" w="2141">
                  <a:moveTo>
                    <a:pt x="1781" y="1"/>
                  </a:moveTo>
                  <a:cubicBezTo>
                    <a:pt x="1761" y="1"/>
                    <a:pt x="1738" y="6"/>
                    <a:pt x="1713" y="16"/>
                  </a:cubicBezTo>
                  <a:cubicBezTo>
                    <a:pt x="1236" y="213"/>
                    <a:pt x="1039" y="1167"/>
                    <a:pt x="1039" y="1167"/>
                  </a:cubicBezTo>
                  <a:cubicBezTo>
                    <a:pt x="1039" y="1167"/>
                    <a:pt x="877" y="1079"/>
                    <a:pt x="689" y="1079"/>
                  </a:cubicBezTo>
                  <a:cubicBezTo>
                    <a:pt x="493" y="1079"/>
                    <a:pt x="269" y="1174"/>
                    <a:pt x="169" y="1560"/>
                  </a:cubicBezTo>
                  <a:cubicBezTo>
                    <a:pt x="0" y="2318"/>
                    <a:pt x="169" y="4620"/>
                    <a:pt x="169" y="4620"/>
                  </a:cubicBezTo>
                  <a:cubicBezTo>
                    <a:pt x="169" y="4620"/>
                    <a:pt x="1348" y="3301"/>
                    <a:pt x="1516" y="2431"/>
                  </a:cubicBezTo>
                  <a:cubicBezTo>
                    <a:pt x="1703" y="1606"/>
                    <a:pt x="2141" y="1"/>
                    <a:pt x="178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5"/>
            <p:cNvSpPr/>
            <p:nvPr/>
          </p:nvSpPr>
          <p:spPr>
            <a:xfrm>
              <a:off x="3932125" y="3875200"/>
              <a:ext cx="57575" cy="127325"/>
            </a:xfrm>
            <a:custGeom>
              <a:rect b="b" l="l" r="r" t="t"/>
              <a:pathLst>
                <a:path extrusionOk="0" h="5093" w="2303">
                  <a:moveTo>
                    <a:pt x="1825" y="550"/>
                  </a:moveTo>
                  <a:cubicBezTo>
                    <a:pt x="1825" y="554"/>
                    <a:pt x="1825" y="558"/>
                    <a:pt x="1825" y="562"/>
                  </a:cubicBezTo>
                  <a:cubicBezTo>
                    <a:pt x="1825" y="787"/>
                    <a:pt x="1769" y="1151"/>
                    <a:pt x="1684" y="1545"/>
                  </a:cubicBezTo>
                  <a:cubicBezTo>
                    <a:pt x="1600" y="1909"/>
                    <a:pt x="1516" y="2303"/>
                    <a:pt x="1432" y="2611"/>
                  </a:cubicBezTo>
                  <a:cubicBezTo>
                    <a:pt x="1348" y="2976"/>
                    <a:pt x="1039" y="3538"/>
                    <a:pt x="730" y="3959"/>
                  </a:cubicBezTo>
                  <a:cubicBezTo>
                    <a:pt x="659" y="4072"/>
                    <a:pt x="581" y="4171"/>
                    <a:pt x="507" y="4260"/>
                  </a:cubicBezTo>
                  <a:lnTo>
                    <a:pt x="507" y="4260"/>
                  </a:lnTo>
                  <a:cubicBezTo>
                    <a:pt x="506" y="4253"/>
                    <a:pt x="506" y="4246"/>
                    <a:pt x="505" y="4240"/>
                  </a:cubicBezTo>
                  <a:cubicBezTo>
                    <a:pt x="505" y="3875"/>
                    <a:pt x="477" y="3369"/>
                    <a:pt x="477" y="2948"/>
                  </a:cubicBezTo>
                  <a:cubicBezTo>
                    <a:pt x="477" y="2499"/>
                    <a:pt x="505" y="2078"/>
                    <a:pt x="562" y="1853"/>
                  </a:cubicBezTo>
                  <a:cubicBezTo>
                    <a:pt x="590" y="1685"/>
                    <a:pt x="646" y="1629"/>
                    <a:pt x="674" y="1601"/>
                  </a:cubicBezTo>
                  <a:cubicBezTo>
                    <a:pt x="730" y="1573"/>
                    <a:pt x="758" y="1545"/>
                    <a:pt x="814" y="1545"/>
                  </a:cubicBezTo>
                  <a:cubicBezTo>
                    <a:pt x="870" y="1545"/>
                    <a:pt x="955" y="1573"/>
                    <a:pt x="1011" y="1573"/>
                  </a:cubicBezTo>
                  <a:lnTo>
                    <a:pt x="1067" y="1601"/>
                  </a:lnTo>
                  <a:lnTo>
                    <a:pt x="1067" y="1629"/>
                  </a:lnTo>
                  <a:cubicBezTo>
                    <a:pt x="1095" y="1643"/>
                    <a:pt x="1130" y="1650"/>
                    <a:pt x="1169" y="1650"/>
                  </a:cubicBezTo>
                  <a:cubicBezTo>
                    <a:pt x="1207" y="1650"/>
                    <a:pt x="1249" y="1643"/>
                    <a:pt x="1291" y="1629"/>
                  </a:cubicBezTo>
                  <a:cubicBezTo>
                    <a:pt x="1348" y="1601"/>
                    <a:pt x="1404" y="1545"/>
                    <a:pt x="1404" y="1460"/>
                  </a:cubicBezTo>
                  <a:lnTo>
                    <a:pt x="1432" y="1432"/>
                  </a:lnTo>
                  <a:cubicBezTo>
                    <a:pt x="1432" y="1348"/>
                    <a:pt x="1488" y="1123"/>
                    <a:pt x="1600" y="899"/>
                  </a:cubicBezTo>
                  <a:cubicBezTo>
                    <a:pt x="1658" y="764"/>
                    <a:pt x="1742" y="630"/>
                    <a:pt x="1825" y="550"/>
                  </a:cubicBezTo>
                  <a:close/>
                  <a:moveTo>
                    <a:pt x="1937" y="0"/>
                  </a:moveTo>
                  <a:cubicBezTo>
                    <a:pt x="1881" y="0"/>
                    <a:pt x="1825" y="28"/>
                    <a:pt x="1769" y="57"/>
                  </a:cubicBezTo>
                  <a:cubicBezTo>
                    <a:pt x="1600" y="113"/>
                    <a:pt x="1460" y="253"/>
                    <a:pt x="1376" y="393"/>
                  </a:cubicBezTo>
                  <a:cubicBezTo>
                    <a:pt x="1195" y="623"/>
                    <a:pt x="1082" y="910"/>
                    <a:pt x="1019" y="1115"/>
                  </a:cubicBezTo>
                  <a:lnTo>
                    <a:pt x="1019" y="1115"/>
                  </a:lnTo>
                  <a:cubicBezTo>
                    <a:pt x="958" y="1103"/>
                    <a:pt x="889" y="1095"/>
                    <a:pt x="814" y="1095"/>
                  </a:cubicBezTo>
                  <a:cubicBezTo>
                    <a:pt x="702" y="1095"/>
                    <a:pt x="533" y="1123"/>
                    <a:pt x="393" y="1236"/>
                  </a:cubicBezTo>
                  <a:cubicBezTo>
                    <a:pt x="253" y="1348"/>
                    <a:pt x="140" y="1516"/>
                    <a:pt x="84" y="1741"/>
                  </a:cubicBezTo>
                  <a:cubicBezTo>
                    <a:pt x="28" y="2050"/>
                    <a:pt x="0" y="2471"/>
                    <a:pt x="0" y="2948"/>
                  </a:cubicBezTo>
                  <a:cubicBezTo>
                    <a:pt x="0" y="3847"/>
                    <a:pt x="84" y="4885"/>
                    <a:pt x="84" y="4885"/>
                  </a:cubicBezTo>
                  <a:cubicBezTo>
                    <a:pt x="84" y="4998"/>
                    <a:pt x="168" y="5054"/>
                    <a:pt x="253" y="5082"/>
                  </a:cubicBezTo>
                  <a:cubicBezTo>
                    <a:pt x="275" y="5089"/>
                    <a:pt x="300" y="5093"/>
                    <a:pt x="325" y="5093"/>
                  </a:cubicBezTo>
                  <a:cubicBezTo>
                    <a:pt x="393" y="5093"/>
                    <a:pt x="464" y="5067"/>
                    <a:pt x="505" y="5026"/>
                  </a:cubicBezTo>
                  <a:cubicBezTo>
                    <a:pt x="505" y="5026"/>
                    <a:pt x="786" y="4689"/>
                    <a:pt x="1123" y="4212"/>
                  </a:cubicBezTo>
                  <a:cubicBezTo>
                    <a:pt x="1432" y="3762"/>
                    <a:pt x="1769" y="3201"/>
                    <a:pt x="1881" y="2724"/>
                  </a:cubicBezTo>
                  <a:cubicBezTo>
                    <a:pt x="1965" y="2415"/>
                    <a:pt x="2049" y="2022"/>
                    <a:pt x="2134" y="1629"/>
                  </a:cubicBezTo>
                  <a:cubicBezTo>
                    <a:pt x="2218" y="1236"/>
                    <a:pt x="2302" y="843"/>
                    <a:pt x="2302" y="562"/>
                  </a:cubicBezTo>
                  <a:cubicBezTo>
                    <a:pt x="2302" y="450"/>
                    <a:pt x="2302" y="337"/>
                    <a:pt x="2246" y="253"/>
                  </a:cubicBezTo>
                  <a:cubicBezTo>
                    <a:pt x="2218" y="197"/>
                    <a:pt x="2190" y="141"/>
                    <a:pt x="2134" y="85"/>
                  </a:cubicBezTo>
                  <a:cubicBezTo>
                    <a:pt x="2078" y="28"/>
                    <a:pt x="1993" y="0"/>
                    <a:pt x="193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5"/>
            <p:cNvSpPr/>
            <p:nvPr/>
          </p:nvSpPr>
          <p:spPr>
            <a:xfrm>
              <a:off x="3952475" y="3904550"/>
              <a:ext cx="18275" cy="72300"/>
            </a:xfrm>
            <a:custGeom>
              <a:rect b="b" l="l" r="r" t="t"/>
              <a:pathLst>
                <a:path extrusionOk="0" h="2892" w="731">
                  <a:moveTo>
                    <a:pt x="363" y="0"/>
                  </a:moveTo>
                  <a:cubicBezTo>
                    <a:pt x="345" y="0"/>
                    <a:pt x="327" y="2"/>
                    <a:pt x="309" y="6"/>
                  </a:cubicBezTo>
                  <a:cubicBezTo>
                    <a:pt x="197" y="34"/>
                    <a:pt x="112" y="174"/>
                    <a:pt x="141" y="286"/>
                  </a:cubicBezTo>
                  <a:lnTo>
                    <a:pt x="141" y="314"/>
                  </a:lnTo>
                  <a:cubicBezTo>
                    <a:pt x="169" y="427"/>
                    <a:pt x="253" y="876"/>
                    <a:pt x="253" y="1409"/>
                  </a:cubicBezTo>
                  <a:cubicBezTo>
                    <a:pt x="253" y="1802"/>
                    <a:pt x="197" y="2252"/>
                    <a:pt x="56" y="2560"/>
                  </a:cubicBezTo>
                  <a:cubicBezTo>
                    <a:pt x="0" y="2701"/>
                    <a:pt x="56" y="2841"/>
                    <a:pt x="197" y="2869"/>
                  </a:cubicBezTo>
                  <a:cubicBezTo>
                    <a:pt x="227" y="2884"/>
                    <a:pt x="259" y="2891"/>
                    <a:pt x="291" y="2891"/>
                  </a:cubicBezTo>
                  <a:cubicBezTo>
                    <a:pt x="378" y="2891"/>
                    <a:pt x="464" y="2839"/>
                    <a:pt x="506" y="2757"/>
                  </a:cubicBezTo>
                  <a:cubicBezTo>
                    <a:pt x="674" y="2336"/>
                    <a:pt x="730" y="1858"/>
                    <a:pt x="730" y="1409"/>
                  </a:cubicBezTo>
                  <a:cubicBezTo>
                    <a:pt x="730" y="764"/>
                    <a:pt x="590" y="202"/>
                    <a:pt x="590" y="174"/>
                  </a:cubicBezTo>
                  <a:cubicBezTo>
                    <a:pt x="565" y="76"/>
                    <a:pt x="477" y="0"/>
                    <a:pt x="3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5"/>
            <p:cNvSpPr/>
            <p:nvPr/>
          </p:nvSpPr>
          <p:spPr>
            <a:xfrm>
              <a:off x="4649425" y="3143050"/>
              <a:ext cx="18275" cy="224025"/>
            </a:xfrm>
            <a:custGeom>
              <a:rect b="b" l="l" r="r" t="t"/>
              <a:pathLst>
                <a:path extrusionOk="0" h="8961" w="731">
                  <a:moveTo>
                    <a:pt x="463" y="0"/>
                  </a:moveTo>
                  <a:cubicBezTo>
                    <a:pt x="343" y="0"/>
                    <a:pt x="253" y="103"/>
                    <a:pt x="253" y="229"/>
                  </a:cubicBezTo>
                  <a:lnTo>
                    <a:pt x="0" y="8708"/>
                  </a:lnTo>
                  <a:cubicBezTo>
                    <a:pt x="0" y="8848"/>
                    <a:pt x="113" y="8932"/>
                    <a:pt x="225" y="8960"/>
                  </a:cubicBezTo>
                  <a:cubicBezTo>
                    <a:pt x="365" y="8960"/>
                    <a:pt x="478" y="8848"/>
                    <a:pt x="478" y="8736"/>
                  </a:cubicBezTo>
                  <a:lnTo>
                    <a:pt x="730" y="229"/>
                  </a:lnTo>
                  <a:cubicBezTo>
                    <a:pt x="730" y="117"/>
                    <a:pt x="618" y="4"/>
                    <a:pt x="506" y="4"/>
                  </a:cubicBezTo>
                  <a:cubicBezTo>
                    <a:pt x="491" y="2"/>
                    <a:pt x="477" y="0"/>
                    <a:pt x="4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5"/>
            <p:cNvSpPr/>
            <p:nvPr/>
          </p:nvSpPr>
          <p:spPr>
            <a:xfrm>
              <a:off x="4652225" y="3168275"/>
              <a:ext cx="37925" cy="131550"/>
            </a:xfrm>
            <a:custGeom>
              <a:rect b="b" l="l" r="r" t="t"/>
              <a:pathLst>
                <a:path extrusionOk="0" h="5262" w="1517">
                  <a:moveTo>
                    <a:pt x="1276" y="1"/>
                  </a:moveTo>
                  <a:cubicBezTo>
                    <a:pt x="1174" y="1"/>
                    <a:pt x="1064" y="80"/>
                    <a:pt x="1039" y="203"/>
                  </a:cubicBezTo>
                  <a:lnTo>
                    <a:pt x="29" y="4975"/>
                  </a:lnTo>
                  <a:cubicBezTo>
                    <a:pt x="1" y="5116"/>
                    <a:pt x="85" y="5228"/>
                    <a:pt x="197" y="5256"/>
                  </a:cubicBezTo>
                  <a:cubicBezTo>
                    <a:pt x="216" y="5260"/>
                    <a:pt x="234" y="5262"/>
                    <a:pt x="251" y="5262"/>
                  </a:cubicBezTo>
                  <a:cubicBezTo>
                    <a:pt x="366" y="5262"/>
                    <a:pt x="454" y="5185"/>
                    <a:pt x="478" y="5088"/>
                  </a:cubicBezTo>
                  <a:lnTo>
                    <a:pt x="1489" y="287"/>
                  </a:lnTo>
                  <a:cubicBezTo>
                    <a:pt x="1517" y="175"/>
                    <a:pt x="1461" y="34"/>
                    <a:pt x="1320" y="6"/>
                  </a:cubicBezTo>
                  <a:cubicBezTo>
                    <a:pt x="1306" y="2"/>
                    <a:pt x="1291" y="1"/>
                    <a:pt x="127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5"/>
            <p:cNvSpPr/>
            <p:nvPr/>
          </p:nvSpPr>
          <p:spPr>
            <a:xfrm>
              <a:off x="3982650" y="3160575"/>
              <a:ext cx="18275" cy="252825"/>
            </a:xfrm>
            <a:custGeom>
              <a:rect b="b" l="l" r="r" t="t"/>
              <a:pathLst>
                <a:path extrusionOk="0" h="10113" w="731">
                  <a:moveTo>
                    <a:pt x="260" y="1"/>
                  </a:moveTo>
                  <a:cubicBezTo>
                    <a:pt x="248" y="1"/>
                    <a:pt x="237" y="2"/>
                    <a:pt x="225" y="5"/>
                  </a:cubicBezTo>
                  <a:cubicBezTo>
                    <a:pt x="85" y="5"/>
                    <a:pt x="0" y="118"/>
                    <a:pt x="0" y="230"/>
                  </a:cubicBezTo>
                  <a:lnTo>
                    <a:pt x="253" y="9860"/>
                  </a:lnTo>
                  <a:cubicBezTo>
                    <a:pt x="253" y="10000"/>
                    <a:pt x="365" y="10112"/>
                    <a:pt x="478" y="10112"/>
                  </a:cubicBezTo>
                  <a:cubicBezTo>
                    <a:pt x="618" y="10084"/>
                    <a:pt x="730" y="10000"/>
                    <a:pt x="730" y="9860"/>
                  </a:cubicBezTo>
                  <a:lnTo>
                    <a:pt x="450" y="230"/>
                  </a:lnTo>
                  <a:cubicBezTo>
                    <a:pt x="450" y="104"/>
                    <a:pt x="360" y="1"/>
                    <a:pt x="2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5"/>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5"/>
            <p:cNvSpPr/>
            <p:nvPr/>
          </p:nvSpPr>
          <p:spPr>
            <a:xfrm>
              <a:off x="2591550" y="5031175"/>
              <a:ext cx="1179850" cy="346750"/>
            </a:xfrm>
            <a:custGeom>
              <a:rect b="b" l="l" r="r" t="t"/>
              <a:pathLst>
                <a:path extrusionOk="0" h="13870" w="47194">
                  <a:moveTo>
                    <a:pt x="23583" y="1"/>
                  </a:moveTo>
                  <a:cubicBezTo>
                    <a:pt x="10556" y="1"/>
                    <a:pt x="0" y="3117"/>
                    <a:pt x="0" y="6935"/>
                  </a:cubicBezTo>
                  <a:cubicBezTo>
                    <a:pt x="0" y="10753"/>
                    <a:pt x="10556" y="13869"/>
                    <a:pt x="23583" y="13869"/>
                  </a:cubicBezTo>
                  <a:cubicBezTo>
                    <a:pt x="36610" y="13869"/>
                    <a:pt x="47194" y="10753"/>
                    <a:pt x="47194" y="6935"/>
                  </a:cubicBezTo>
                  <a:cubicBezTo>
                    <a:pt x="47194" y="3117"/>
                    <a:pt x="36610" y="1"/>
                    <a:pt x="2358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5"/>
            <p:cNvSpPr/>
            <p:nvPr/>
          </p:nvSpPr>
          <p:spPr>
            <a:xfrm>
              <a:off x="3400100" y="2659400"/>
              <a:ext cx="126350" cy="233900"/>
            </a:xfrm>
            <a:custGeom>
              <a:rect b="b" l="l" r="r" t="t"/>
              <a:pathLst>
                <a:path extrusionOk="0" h="9356" w="5054">
                  <a:moveTo>
                    <a:pt x="1156" y="1"/>
                  </a:moveTo>
                  <a:cubicBezTo>
                    <a:pt x="1015" y="1"/>
                    <a:pt x="904" y="7"/>
                    <a:pt x="843" y="7"/>
                  </a:cubicBezTo>
                  <a:cubicBezTo>
                    <a:pt x="618" y="7"/>
                    <a:pt x="393" y="147"/>
                    <a:pt x="674" y="540"/>
                  </a:cubicBezTo>
                  <a:cubicBezTo>
                    <a:pt x="983" y="905"/>
                    <a:pt x="1881" y="990"/>
                    <a:pt x="1881" y="1355"/>
                  </a:cubicBezTo>
                  <a:lnTo>
                    <a:pt x="1881" y="3713"/>
                  </a:lnTo>
                  <a:cubicBezTo>
                    <a:pt x="1881" y="3713"/>
                    <a:pt x="1516" y="2646"/>
                    <a:pt x="1292" y="2028"/>
                  </a:cubicBezTo>
                  <a:cubicBezTo>
                    <a:pt x="1135" y="1618"/>
                    <a:pt x="653" y="1384"/>
                    <a:pt x="345" y="1384"/>
                  </a:cubicBezTo>
                  <a:cubicBezTo>
                    <a:pt x="211" y="1384"/>
                    <a:pt x="110" y="1429"/>
                    <a:pt x="85" y="1523"/>
                  </a:cubicBezTo>
                  <a:cubicBezTo>
                    <a:pt x="0" y="1804"/>
                    <a:pt x="534" y="2337"/>
                    <a:pt x="758" y="3179"/>
                  </a:cubicBezTo>
                  <a:cubicBezTo>
                    <a:pt x="983" y="3994"/>
                    <a:pt x="899" y="5594"/>
                    <a:pt x="899" y="5594"/>
                  </a:cubicBezTo>
                  <a:cubicBezTo>
                    <a:pt x="899" y="5594"/>
                    <a:pt x="843" y="6492"/>
                    <a:pt x="1516" y="7250"/>
                  </a:cubicBezTo>
                  <a:cubicBezTo>
                    <a:pt x="2190" y="8008"/>
                    <a:pt x="3482" y="9356"/>
                    <a:pt x="3482" y="9356"/>
                  </a:cubicBezTo>
                  <a:lnTo>
                    <a:pt x="5054" y="8149"/>
                  </a:lnTo>
                  <a:cubicBezTo>
                    <a:pt x="5054" y="8149"/>
                    <a:pt x="4520" y="6801"/>
                    <a:pt x="4689" y="6127"/>
                  </a:cubicBezTo>
                  <a:cubicBezTo>
                    <a:pt x="4829" y="5425"/>
                    <a:pt x="4913" y="4387"/>
                    <a:pt x="4520" y="3544"/>
                  </a:cubicBezTo>
                  <a:cubicBezTo>
                    <a:pt x="4155" y="2730"/>
                    <a:pt x="2948" y="2562"/>
                    <a:pt x="2948" y="2562"/>
                  </a:cubicBezTo>
                  <a:cubicBezTo>
                    <a:pt x="2948" y="2562"/>
                    <a:pt x="3032" y="2281"/>
                    <a:pt x="3032" y="1888"/>
                  </a:cubicBezTo>
                  <a:cubicBezTo>
                    <a:pt x="3032" y="1523"/>
                    <a:pt x="3032" y="821"/>
                    <a:pt x="2499" y="372"/>
                  </a:cubicBezTo>
                  <a:cubicBezTo>
                    <a:pt x="2111" y="45"/>
                    <a:pt x="1530" y="1"/>
                    <a:pt x="11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5"/>
            <p:cNvSpPr/>
            <p:nvPr/>
          </p:nvSpPr>
          <p:spPr>
            <a:xfrm>
              <a:off x="3395875" y="2653250"/>
              <a:ext cx="136900" cy="245950"/>
            </a:xfrm>
            <a:custGeom>
              <a:rect b="b" l="l" r="r" t="t"/>
              <a:pathLst>
                <a:path extrusionOk="0" h="9838" w="5476">
                  <a:moveTo>
                    <a:pt x="1292" y="478"/>
                  </a:moveTo>
                  <a:cubicBezTo>
                    <a:pt x="1461" y="478"/>
                    <a:pt x="1685" y="478"/>
                    <a:pt x="1910" y="534"/>
                  </a:cubicBezTo>
                  <a:cubicBezTo>
                    <a:pt x="2135" y="590"/>
                    <a:pt x="2359" y="674"/>
                    <a:pt x="2500" y="814"/>
                  </a:cubicBezTo>
                  <a:cubicBezTo>
                    <a:pt x="2724" y="983"/>
                    <a:pt x="2836" y="1236"/>
                    <a:pt x="2893" y="1460"/>
                  </a:cubicBezTo>
                  <a:cubicBezTo>
                    <a:pt x="2949" y="1713"/>
                    <a:pt x="2949" y="1937"/>
                    <a:pt x="2949" y="2134"/>
                  </a:cubicBezTo>
                  <a:cubicBezTo>
                    <a:pt x="2949" y="2302"/>
                    <a:pt x="2949" y="2471"/>
                    <a:pt x="2921" y="2583"/>
                  </a:cubicBezTo>
                  <a:cubicBezTo>
                    <a:pt x="2921" y="2639"/>
                    <a:pt x="2921" y="2695"/>
                    <a:pt x="2893" y="2724"/>
                  </a:cubicBezTo>
                  <a:lnTo>
                    <a:pt x="2893" y="2752"/>
                  </a:lnTo>
                  <a:cubicBezTo>
                    <a:pt x="2865" y="2836"/>
                    <a:pt x="2893" y="2892"/>
                    <a:pt x="2921" y="2948"/>
                  </a:cubicBezTo>
                  <a:cubicBezTo>
                    <a:pt x="2977" y="3004"/>
                    <a:pt x="3033" y="3032"/>
                    <a:pt x="3089" y="3060"/>
                  </a:cubicBezTo>
                  <a:cubicBezTo>
                    <a:pt x="3145" y="3060"/>
                    <a:pt x="3426" y="3117"/>
                    <a:pt x="3735" y="3229"/>
                  </a:cubicBezTo>
                  <a:cubicBezTo>
                    <a:pt x="4044" y="3369"/>
                    <a:pt x="4352" y="3594"/>
                    <a:pt x="4493" y="3903"/>
                  </a:cubicBezTo>
                  <a:cubicBezTo>
                    <a:pt x="4661" y="4296"/>
                    <a:pt x="4746" y="4773"/>
                    <a:pt x="4746" y="5222"/>
                  </a:cubicBezTo>
                  <a:cubicBezTo>
                    <a:pt x="4746" y="5643"/>
                    <a:pt x="4689" y="6008"/>
                    <a:pt x="4633" y="6317"/>
                  </a:cubicBezTo>
                  <a:cubicBezTo>
                    <a:pt x="4605" y="6429"/>
                    <a:pt x="4605" y="6542"/>
                    <a:pt x="4605" y="6654"/>
                  </a:cubicBezTo>
                  <a:cubicBezTo>
                    <a:pt x="4605" y="7047"/>
                    <a:pt x="4689" y="7496"/>
                    <a:pt x="4802" y="7861"/>
                  </a:cubicBezTo>
                  <a:cubicBezTo>
                    <a:pt x="4861" y="8055"/>
                    <a:pt x="4913" y="8217"/>
                    <a:pt x="4952" y="8326"/>
                  </a:cubicBezTo>
                  <a:lnTo>
                    <a:pt x="4952" y="8326"/>
                  </a:lnTo>
                  <a:lnTo>
                    <a:pt x="3676" y="9306"/>
                  </a:lnTo>
                  <a:lnTo>
                    <a:pt x="3676" y="9306"/>
                  </a:lnTo>
                  <a:cubicBezTo>
                    <a:pt x="3541" y="9161"/>
                    <a:pt x="3325" y="8928"/>
                    <a:pt x="3089" y="8675"/>
                  </a:cubicBezTo>
                  <a:cubicBezTo>
                    <a:pt x="2696" y="8254"/>
                    <a:pt x="2191" y="7721"/>
                    <a:pt x="1854" y="7328"/>
                  </a:cubicBezTo>
                  <a:cubicBezTo>
                    <a:pt x="1348" y="6794"/>
                    <a:pt x="1320" y="6121"/>
                    <a:pt x="1320" y="5924"/>
                  </a:cubicBezTo>
                  <a:lnTo>
                    <a:pt x="1320" y="5868"/>
                  </a:lnTo>
                  <a:lnTo>
                    <a:pt x="1320" y="5840"/>
                  </a:lnTo>
                  <a:cubicBezTo>
                    <a:pt x="1320" y="5840"/>
                    <a:pt x="1320" y="5587"/>
                    <a:pt x="1320" y="5222"/>
                  </a:cubicBezTo>
                  <a:cubicBezTo>
                    <a:pt x="1320" y="4689"/>
                    <a:pt x="1292" y="3903"/>
                    <a:pt x="1152" y="3369"/>
                  </a:cubicBezTo>
                  <a:cubicBezTo>
                    <a:pt x="1040" y="2948"/>
                    <a:pt x="843" y="2611"/>
                    <a:pt x="703" y="2330"/>
                  </a:cubicBezTo>
                  <a:cubicBezTo>
                    <a:pt x="647" y="2190"/>
                    <a:pt x="562" y="2078"/>
                    <a:pt x="534" y="1994"/>
                  </a:cubicBezTo>
                  <a:cubicBezTo>
                    <a:pt x="498" y="1939"/>
                    <a:pt x="485" y="1885"/>
                    <a:pt x="481" y="1853"/>
                  </a:cubicBezTo>
                  <a:lnTo>
                    <a:pt x="506" y="1853"/>
                  </a:lnTo>
                  <a:cubicBezTo>
                    <a:pt x="590" y="1853"/>
                    <a:pt x="759" y="1909"/>
                    <a:pt x="899" y="1994"/>
                  </a:cubicBezTo>
                  <a:cubicBezTo>
                    <a:pt x="1068" y="2078"/>
                    <a:pt x="1180" y="2218"/>
                    <a:pt x="1236" y="2359"/>
                  </a:cubicBezTo>
                  <a:cubicBezTo>
                    <a:pt x="1348" y="2667"/>
                    <a:pt x="1489" y="3088"/>
                    <a:pt x="1629" y="3425"/>
                  </a:cubicBezTo>
                  <a:cubicBezTo>
                    <a:pt x="1707" y="3660"/>
                    <a:pt x="1785" y="3853"/>
                    <a:pt x="1826" y="3949"/>
                  </a:cubicBezTo>
                  <a:lnTo>
                    <a:pt x="1826" y="3949"/>
                  </a:lnTo>
                  <a:lnTo>
                    <a:pt x="1826" y="3959"/>
                  </a:lnTo>
                  <a:lnTo>
                    <a:pt x="1830" y="3959"/>
                  </a:lnTo>
                  <a:cubicBezTo>
                    <a:pt x="1845" y="3995"/>
                    <a:pt x="1854" y="4015"/>
                    <a:pt x="1854" y="4015"/>
                  </a:cubicBezTo>
                  <a:cubicBezTo>
                    <a:pt x="1882" y="4127"/>
                    <a:pt x="1994" y="4183"/>
                    <a:pt x="2107" y="4183"/>
                  </a:cubicBezTo>
                  <a:cubicBezTo>
                    <a:pt x="2219" y="4155"/>
                    <a:pt x="2303" y="4071"/>
                    <a:pt x="2303" y="3959"/>
                  </a:cubicBezTo>
                  <a:lnTo>
                    <a:pt x="2303" y="1601"/>
                  </a:lnTo>
                  <a:cubicBezTo>
                    <a:pt x="2303" y="1516"/>
                    <a:pt x="2275" y="1432"/>
                    <a:pt x="2219" y="1348"/>
                  </a:cubicBezTo>
                  <a:cubicBezTo>
                    <a:pt x="2135" y="1236"/>
                    <a:pt x="2022" y="1151"/>
                    <a:pt x="1910" y="1095"/>
                  </a:cubicBezTo>
                  <a:cubicBezTo>
                    <a:pt x="1742" y="1011"/>
                    <a:pt x="1545" y="927"/>
                    <a:pt x="1377" y="871"/>
                  </a:cubicBezTo>
                  <a:cubicBezTo>
                    <a:pt x="1236" y="786"/>
                    <a:pt x="1096" y="702"/>
                    <a:pt x="1040" y="618"/>
                  </a:cubicBezTo>
                  <a:cubicBezTo>
                    <a:pt x="984" y="590"/>
                    <a:pt x="955" y="534"/>
                    <a:pt x="955" y="506"/>
                  </a:cubicBezTo>
                  <a:lnTo>
                    <a:pt x="948" y="499"/>
                  </a:lnTo>
                  <a:lnTo>
                    <a:pt x="948" y="499"/>
                  </a:lnTo>
                  <a:lnTo>
                    <a:pt x="1012" y="478"/>
                  </a:lnTo>
                  <a:close/>
                  <a:moveTo>
                    <a:pt x="1292" y="0"/>
                  </a:moveTo>
                  <a:cubicBezTo>
                    <a:pt x="1152" y="0"/>
                    <a:pt x="1040" y="28"/>
                    <a:pt x="1012" y="28"/>
                  </a:cubicBezTo>
                  <a:cubicBezTo>
                    <a:pt x="899" y="28"/>
                    <a:pt x="787" y="28"/>
                    <a:pt x="675" y="113"/>
                  </a:cubicBezTo>
                  <a:cubicBezTo>
                    <a:pt x="562" y="169"/>
                    <a:pt x="478" y="309"/>
                    <a:pt x="478" y="478"/>
                  </a:cubicBezTo>
                  <a:cubicBezTo>
                    <a:pt x="478" y="618"/>
                    <a:pt x="562" y="758"/>
                    <a:pt x="675" y="927"/>
                  </a:cubicBezTo>
                  <a:cubicBezTo>
                    <a:pt x="787" y="1067"/>
                    <a:pt x="927" y="1151"/>
                    <a:pt x="1068" y="1207"/>
                  </a:cubicBezTo>
                  <a:cubicBezTo>
                    <a:pt x="1264" y="1320"/>
                    <a:pt x="1489" y="1404"/>
                    <a:pt x="1657" y="1488"/>
                  </a:cubicBezTo>
                  <a:cubicBezTo>
                    <a:pt x="1742" y="1516"/>
                    <a:pt x="1798" y="1572"/>
                    <a:pt x="1798" y="1601"/>
                  </a:cubicBezTo>
                  <a:lnTo>
                    <a:pt x="1826" y="1601"/>
                  </a:lnTo>
                  <a:lnTo>
                    <a:pt x="1826" y="2597"/>
                  </a:lnTo>
                  <a:lnTo>
                    <a:pt x="1826" y="2597"/>
                  </a:lnTo>
                  <a:cubicBezTo>
                    <a:pt x="1776" y="2460"/>
                    <a:pt x="1728" y="2331"/>
                    <a:pt x="1685" y="2218"/>
                  </a:cubicBezTo>
                  <a:cubicBezTo>
                    <a:pt x="1573" y="1937"/>
                    <a:pt x="1377" y="1741"/>
                    <a:pt x="1152" y="1601"/>
                  </a:cubicBezTo>
                  <a:cubicBezTo>
                    <a:pt x="927" y="1460"/>
                    <a:pt x="703" y="1404"/>
                    <a:pt x="506" y="1404"/>
                  </a:cubicBezTo>
                  <a:cubicBezTo>
                    <a:pt x="394" y="1404"/>
                    <a:pt x="310" y="1404"/>
                    <a:pt x="226" y="1460"/>
                  </a:cubicBezTo>
                  <a:cubicBezTo>
                    <a:pt x="147" y="1486"/>
                    <a:pt x="68" y="1562"/>
                    <a:pt x="35" y="1687"/>
                  </a:cubicBezTo>
                  <a:lnTo>
                    <a:pt x="35" y="1687"/>
                  </a:lnTo>
                  <a:lnTo>
                    <a:pt x="29" y="1685"/>
                  </a:lnTo>
                  <a:cubicBezTo>
                    <a:pt x="1" y="1741"/>
                    <a:pt x="1" y="1797"/>
                    <a:pt x="1" y="1825"/>
                  </a:cubicBezTo>
                  <a:cubicBezTo>
                    <a:pt x="1" y="1965"/>
                    <a:pt x="57" y="2078"/>
                    <a:pt x="113" y="2190"/>
                  </a:cubicBezTo>
                  <a:cubicBezTo>
                    <a:pt x="282" y="2527"/>
                    <a:pt x="562" y="2948"/>
                    <a:pt x="703" y="3482"/>
                  </a:cubicBezTo>
                  <a:cubicBezTo>
                    <a:pt x="815" y="3931"/>
                    <a:pt x="871" y="4689"/>
                    <a:pt x="871" y="5222"/>
                  </a:cubicBezTo>
                  <a:cubicBezTo>
                    <a:pt x="871" y="5391"/>
                    <a:pt x="843" y="5559"/>
                    <a:pt x="843" y="5643"/>
                  </a:cubicBezTo>
                  <a:cubicBezTo>
                    <a:pt x="843" y="5756"/>
                    <a:pt x="843" y="5812"/>
                    <a:pt x="843" y="5812"/>
                  </a:cubicBezTo>
                  <a:cubicBezTo>
                    <a:pt x="843" y="5812"/>
                    <a:pt x="843" y="5868"/>
                    <a:pt x="843" y="5924"/>
                  </a:cubicBezTo>
                  <a:cubicBezTo>
                    <a:pt x="843" y="6177"/>
                    <a:pt x="899" y="6963"/>
                    <a:pt x="1517" y="7665"/>
                  </a:cubicBezTo>
                  <a:cubicBezTo>
                    <a:pt x="2191" y="8423"/>
                    <a:pt x="3482" y="9770"/>
                    <a:pt x="3482" y="9770"/>
                  </a:cubicBezTo>
                  <a:cubicBezTo>
                    <a:pt x="3529" y="9817"/>
                    <a:pt x="3592" y="9837"/>
                    <a:pt x="3654" y="9837"/>
                  </a:cubicBezTo>
                  <a:cubicBezTo>
                    <a:pt x="3704" y="9837"/>
                    <a:pt x="3753" y="9824"/>
                    <a:pt x="3791" y="9798"/>
                  </a:cubicBezTo>
                  <a:lnTo>
                    <a:pt x="5363" y="8591"/>
                  </a:lnTo>
                  <a:cubicBezTo>
                    <a:pt x="5447" y="8535"/>
                    <a:pt x="5475" y="8423"/>
                    <a:pt x="5447" y="8310"/>
                  </a:cubicBezTo>
                  <a:lnTo>
                    <a:pt x="5419" y="8282"/>
                  </a:lnTo>
                  <a:cubicBezTo>
                    <a:pt x="5391" y="8170"/>
                    <a:pt x="5307" y="7917"/>
                    <a:pt x="5223" y="7609"/>
                  </a:cubicBezTo>
                  <a:cubicBezTo>
                    <a:pt x="5139" y="7272"/>
                    <a:pt x="5054" y="6935"/>
                    <a:pt x="5054" y="6654"/>
                  </a:cubicBezTo>
                  <a:cubicBezTo>
                    <a:pt x="5054" y="6570"/>
                    <a:pt x="5054" y="6486"/>
                    <a:pt x="5082" y="6401"/>
                  </a:cubicBezTo>
                  <a:cubicBezTo>
                    <a:pt x="5167" y="6092"/>
                    <a:pt x="5223" y="5671"/>
                    <a:pt x="5223" y="5222"/>
                  </a:cubicBezTo>
                  <a:cubicBezTo>
                    <a:pt x="5223" y="4717"/>
                    <a:pt x="5139" y="4183"/>
                    <a:pt x="4914" y="3706"/>
                  </a:cubicBezTo>
                  <a:cubicBezTo>
                    <a:pt x="4689" y="3201"/>
                    <a:pt x="4240" y="2920"/>
                    <a:pt x="3847" y="2780"/>
                  </a:cubicBezTo>
                  <a:cubicBezTo>
                    <a:pt x="3674" y="2700"/>
                    <a:pt x="3513" y="2651"/>
                    <a:pt x="3389" y="2623"/>
                  </a:cubicBezTo>
                  <a:lnTo>
                    <a:pt x="3389" y="2623"/>
                  </a:lnTo>
                  <a:cubicBezTo>
                    <a:pt x="3408" y="2496"/>
                    <a:pt x="3426" y="2327"/>
                    <a:pt x="3426" y="2134"/>
                  </a:cubicBezTo>
                  <a:cubicBezTo>
                    <a:pt x="3426" y="1937"/>
                    <a:pt x="3426" y="1657"/>
                    <a:pt x="3342" y="1348"/>
                  </a:cubicBezTo>
                  <a:cubicBezTo>
                    <a:pt x="3286" y="1039"/>
                    <a:pt x="3117" y="702"/>
                    <a:pt x="2808" y="449"/>
                  </a:cubicBezTo>
                  <a:cubicBezTo>
                    <a:pt x="2584" y="253"/>
                    <a:pt x="2275" y="141"/>
                    <a:pt x="2022" y="84"/>
                  </a:cubicBezTo>
                  <a:cubicBezTo>
                    <a:pt x="1742" y="28"/>
                    <a:pt x="1489" y="0"/>
                    <a:pt x="129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5"/>
            <p:cNvSpPr/>
            <p:nvPr/>
          </p:nvSpPr>
          <p:spPr>
            <a:xfrm>
              <a:off x="3487125" y="2863100"/>
              <a:ext cx="346050" cy="500625"/>
            </a:xfrm>
            <a:custGeom>
              <a:rect b="b" l="l" r="r" t="t"/>
              <a:pathLst>
                <a:path extrusionOk="0" h="20025" w="13842">
                  <a:moveTo>
                    <a:pt x="1573" y="1"/>
                  </a:moveTo>
                  <a:lnTo>
                    <a:pt x="1" y="1208"/>
                  </a:lnTo>
                  <a:cubicBezTo>
                    <a:pt x="1" y="1208"/>
                    <a:pt x="8732" y="19007"/>
                    <a:pt x="9546" y="19597"/>
                  </a:cubicBezTo>
                  <a:cubicBezTo>
                    <a:pt x="9893" y="19851"/>
                    <a:pt x="10274" y="20025"/>
                    <a:pt x="10686" y="20025"/>
                  </a:cubicBezTo>
                  <a:cubicBezTo>
                    <a:pt x="11273" y="20025"/>
                    <a:pt x="11925" y="19672"/>
                    <a:pt x="12634" y="18698"/>
                  </a:cubicBezTo>
                  <a:cubicBezTo>
                    <a:pt x="13841" y="17042"/>
                    <a:pt x="13701" y="15975"/>
                    <a:pt x="12859" y="14094"/>
                  </a:cubicBezTo>
                  <a:cubicBezTo>
                    <a:pt x="12045" y="12213"/>
                    <a:pt x="1573" y="1"/>
                    <a:pt x="15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5"/>
            <p:cNvSpPr/>
            <p:nvPr/>
          </p:nvSpPr>
          <p:spPr>
            <a:xfrm>
              <a:off x="3480800" y="2857400"/>
              <a:ext cx="350275" cy="512475"/>
            </a:xfrm>
            <a:custGeom>
              <a:rect b="b" l="l" r="r" t="t"/>
              <a:pathLst>
                <a:path extrusionOk="0" h="20499" w="14011">
                  <a:moveTo>
                    <a:pt x="1802" y="551"/>
                  </a:moveTo>
                  <a:cubicBezTo>
                    <a:pt x="1878" y="634"/>
                    <a:pt x="1981" y="752"/>
                    <a:pt x="2107" y="902"/>
                  </a:cubicBezTo>
                  <a:cubicBezTo>
                    <a:pt x="3117" y="2082"/>
                    <a:pt x="5644" y="5086"/>
                    <a:pt x="8002" y="7949"/>
                  </a:cubicBezTo>
                  <a:cubicBezTo>
                    <a:pt x="9181" y="9409"/>
                    <a:pt x="10332" y="10813"/>
                    <a:pt x="11231" y="11992"/>
                  </a:cubicBezTo>
                  <a:cubicBezTo>
                    <a:pt x="11680" y="12553"/>
                    <a:pt x="12045" y="13087"/>
                    <a:pt x="12354" y="13508"/>
                  </a:cubicBezTo>
                  <a:cubicBezTo>
                    <a:pt x="12635" y="13929"/>
                    <a:pt x="12831" y="14238"/>
                    <a:pt x="12915" y="14434"/>
                  </a:cubicBezTo>
                  <a:cubicBezTo>
                    <a:pt x="13308" y="15333"/>
                    <a:pt x="13533" y="16035"/>
                    <a:pt x="13533" y="16680"/>
                  </a:cubicBezTo>
                  <a:cubicBezTo>
                    <a:pt x="13533" y="17326"/>
                    <a:pt x="13308" y="17972"/>
                    <a:pt x="12719" y="18786"/>
                  </a:cubicBezTo>
                  <a:cubicBezTo>
                    <a:pt x="12354" y="19263"/>
                    <a:pt x="12045" y="19572"/>
                    <a:pt x="11736" y="19769"/>
                  </a:cubicBezTo>
                  <a:cubicBezTo>
                    <a:pt x="11455" y="19965"/>
                    <a:pt x="11175" y="20021"/>
                    <a:pt x="10950" y="20021"/>
                  </a:cubicBezTo>
                  <a:cubicBezTo>
                    <a:pt x="10585" y="20021"/>
                    <a:pt x="10248" y="19881"/>
                    <a:pt x="9939" y="19656"/>
                  </a:cubicBezTo>
                  <a:cubicBezTo>
                    <a:pt x="9939" y="19656"/>
                    <a:pt x="9911" y="19628"/>
                    <a:pt x="9883" y="19572"/>
                  </a:cubicBezTo>
                  <a:cubicBezTo>
                    <a:pt x="9715" y="19376"/>
                    <a:pt x="9462" y="18926"/>
                    <a:pt x="9097" y="18337"/>
                  </a:cubicBezTo>
                  <a:cubicBezTo>
                    <a:pt x="7890" y="16175"/>
                    <a:pt x="5728" y="11936"/>
                    <a:pt x="3875" y="8230"/>
                  </a:cubicBezTo>
                  <a:cubicBezTo>
                    <a:pt x="2949" y="6377"/>
                    <a:pt x="2078" y="4636"/>
                    <a:pt x="1461" y="3401"/>
                  </a:cubicBezTo>
                  <a:cubicBezTo>
                    <a:pt x="1152" y="2755"/>
                    <a:pt x="899" y="2250"/>
                    <a:pt x="731" y="1885"/>
                  </a:cubicBezTo>
                  <a:cubicBezTo>
                    <a:pt x="655" y="1732"/>
                    <a:pt x="590" y="1609"/>
                    <a:pt x="542" y="1519"/>
                  </a:cubicBezTo>
                  <a:lnTo>
                    <a:pt x="542" y="1519"/>
                  </a:lnTo>
                  <a:lnTo>
                    <a:pt x="1802" y="551"/>
                  </a:lnTo>
                  <a:close/>
                  <a:moveTo>
                    <a:pt x="1852" y="0"/>
                  </a:moveTo>
                  <a:cubicBezTo>
                    <a:pt x="1796" y="0"/>
                    <a:pt x="1738" y="21"/>
                    <a:pt x="1685" y="60"/>
                  </a:cubicBezTo>
                  <a:lnTo>
                    <a:pt x="113" y="1267"/>
                  </a:lnTo>
                  <a:cubicBezTo>
                    <a:pt x="29" y="1324"/>
                    <a:pt x="1" y="1436"/>
                    <a:pt x="29" y="1548"/>
                  </a:cubicBezTo>
                  <a:cubicBezTo>
                    <a:pt x="29" y="1548"/>
                    <a:pt x="2219" y="5984"/>
                    <a:pt x="4493" y="10532"/>
                  </a:cubicBezTo>
                  <a:cubicBezTo>
                    <a:pt x="5644" y="12778"/>
                    <a:pt x="6823" y="15052"/>
                    <a:pt x="7750" y="16821"/>
                  </a:cubicBezTo>
                  <a:cubicBezTo>
                    <a:pt x="8227" y="17691"/>
                    <a:pt x="8620" y="18449"/>
                    <a:pt x="8957" y="18983"/>
                  </a:cubicBezTo>
                  <a:cubicBezTo>
                    <a:pt x="9125" y="19263"/>
                    <a:pt x="9238" y="19488"/>
                    <a:pt x="9378" y="19656"/>
                  </a:cubicBezTo>
                  <a:cubicBezTo>
                    <a:pt x="9434" y="19741"/>
                    <a:pt x="9462" y="19825"/>
                    <a:pt x="9518" y="19881"/>
                  </a:cubicBezTo>
                  <a:cubicBezTo>
                    <a:pt x="9574" y="19937"/>
                    <a:pt x="9603" y="19993"/>
                    <a:pt x="9659" y="20021"/>
                  </a:cubicBezTo>
                  <a:cubicBezTo>
                    <a:pt x="10024" y="20302"/>
                    <a:pt x="10473" y="20499"/>
                    <a:pt x="10950" y="20499"/>
                  </a:cubicBezTo>
                  <a:cubicBezTo>
                    <a:pt x="11287" y="20499"/>
                    <a:pt x="11652" y="20386"/>
                    <a:pt x="11989" y="20162"/>
                  </a:cubicBezTo>
                  <a:cubicBezTo>
                    <a:pt x="12354" y="19937"/>
                    <a:pt x="12719" y="19572"/>
                    <a:pt x="13084" y="19067"/>
                  </a:cubicBezTo>
                  <a:cubicBezTo>
                    <a:pt x="13730" y="18196"/>
                    <a:pt x="14010" y="17467"/>
                    <a:pt x="14010" y="16680"/>
                  </a:cubicBezTo>
                  <a:cubicBezTo>
                    <a:pt x="14010" y="15922"/>
                    <a:pt x="13758" y="15164"/>
                    <a:pt x="13336" y="14238"/>
                  </a:cubicBezTo>
                  <a:cubicBezTo>
                    <a:pt x="13224" y="13957"/>
                    <a:pt x="12971" y="13564"/>
                    <a:pt x="12578" y="13031"/>
                  </a:cubicBezTo>
                  <a:cubicBezTo>
                    <a:pt x="11315" y="11234"/>
                    <a:pt x="8676" y="8005"/>
                    <a:pt x="6346" y="5198"/>
                  </a:cubicBezTo>
                  <a:cubicBezTo>
                    <a:pt x="4016" y="2418"/>
                    <a:pt x="2022" y="88"/>
                    <a:pt x="2022" y="88"/>
                  </a:cubicBezTo>
                  <a:cubicBezTo>
                    <a:pt x="1977" y="28"/>
                    <a:pt x="1916" y="0"/>
                    <a:pt x="185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5"/>
            <p:cNvSpPr/>
            <p:nvPr/>
          </p:nvSpPr>
          <p:spPr>
            <a:xfrm>
              <a:off x="3115850" y="2418375"/>
              <a:ext cx="301125" cy="330350"/>
            </a:xfrm>
            <a:custGeom>
              <a:rect b="b" l="l" r="r" t="t"/>
              <a:pathLst>
                <a:path extrusionOk="0" h="13214" w="12045">
                  <a:moveTo>
                    <a:pt x="7069" y="1"/>
                  </a:moveTo>
                  <a:cubicBezTo>
                    <a:pt x="6062" y="1"/>
                    <a:pt x="4893" y="75"/>
                    <a:pt x="3818" y="327"/>
                  </a:cubicBezTo>
                  <a:cubicBezTo>
                    <a:pt x="1179" y="945"/>
                    <a:pt x="0" y="3359"/>
                    <a:pt x="786" y="5746"/>
                  </a:cubicBezTo>
                  <a:cubicBezTo>
                    <a:pt x="1572" y="8104"/>
                    <a:pt x="2358" y="9564"/>
                    <a:pt x="2358" y="9564"/>
                  </a:cubicBezTo>
                  <a:lnTo>
                    <a:pt x="2246" y="12877"/>
                  </a:lnTo>
                  <a:lnTo>
                    <a:pt x="4324" y="12877"/>
                  </a:lnTo>
                  <a:cubicBezTo>
                    <a:pt x="5390" y="12877"/>
                    <a:pt x="8086" y="13213"/>
                    <a:pt x="8086" y="13213"/>
                  </a:cubicBezTo>
                  <a:lnTo>
                    <a:pt x="8198" y="11080"/>
                  </a:lnTo>
                  <a:cubicBezTo>
                    <a:pt x="8198" y="11080"/>
                    <a:pt x="9130" y="11257"/>
                    <a:pt x="9869" y="11257"/>
                  </a:cubicBezTo>
                  <a:cubicBezTo>
                    <a:pt x="9961" y="11257"/>
                    <a:pt x="10051" y="11254"/>
                    <a:pt x="10135" y="11248"/>
                  </a:cubicBezTo>
                  <a:cubicBezTo>
                    <a:pt x="10865" y="11192"/>
                    <a:pt x="11258" y="11136"/>
                    <a:pt x="11258" y="10350"/>
                  </a:cubicBezTo>
                  <a:cubicBezTo>
                    <a:pt x="11258" y="9564"/>
                    <a:pt x="11427" y="7149"/>
                    <a:pt x="11427" y="7149"/>
                  </a:cubicBezTo>
                  <a:cubicBezTo>
                    <a:pt x="11427" y="7149"/>
                    <a:pt x="11595" y="6981"/>
                    <a:pt x="11820" y="6532"/>
                  </a:cubicBezTo>
                  <a:cubicBezTo>
                    <a:pt x="12044" y="6082"/>
                    <a:pt x="11651" y="5914"/>
                    <a:pt x="11314" y="5324"/>
                  </a:cubicBezTo>
                  <a:cubicBezTo>
                    <a:pt x="10977" y="4763"/>
                    <a:pt x="10809" y="4201"/>
                    <a:pt x="10809" y="3528"/>
                  </a:cubicBezTo>
                  <a:cubicBezTo>
                    <a:pt x="10809" y="2854"/>
                    <a:pt x="9658" y="159"/>
                    <a:pt x="9658" y="159"/>
                  </a:cubicBezTo>
                  <a:cubicBezTo>
                    <a:pt x="9658" y="159"/>
                    <a:pt x="8534" y="1"/>
                    <a:pt x="70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5"/>
            <p:cNvSpPr/>
            <p:nvPr/>
          </p:nvSpPr>
          <p:spPr>
            <a:xfrm>
              <a:off x="3123550" y="2412500"/>
              <a:ext cx="294825" cy="342125"/>
            </a:xfrm>
            <a:custGeom>
              <a:rect b="b" l="l" r="r" t="t"/>
              <a:pathLst>
                <a:path extrusionOk="0" h="13685" w="11793">
                  <a:moveTo>
                    <a:pt x="6767" y="478"/>
                  </a:moveTo>
                  <a:cubicBezTo>
                    <a:pt x="7497" y="478"/>
                    <a:pt x="8143" y="506"/>
                    <a:pt x="8592" y="562"/>
                  </a:cubicBezTo>
                  <a:cubicBezTo>
                    <a:pt x="8816" y="562"/>
                    <a:pt x="9013" y="590"/>
                    <a:pt x="9125" y="590"/>
                  </a:cubicBezTo>
                  <a:cubicBezTo>
                    <a:pt x="9152" y="596"/>
                    <a:pt x="9177" y="600"/>
                    <a:pt x="9198" y="604"/>
                  </a:cubicBezTo>
                  <a:lnTo>
                    <a:pt x="9198" y="604"/>
                  </a:lnTo>
                  <a:cubicBezTo>
                    <a:pt x="9226" y="681"/>
                    <a:pt x="9267" y="791"/>
                    <a:pt x="9322" y="927"/>
                  </a:cubicBezTo>
                  <a:cubicBezTo>
                    <a:pt x="9490" y="1320"/>
                    <a:pt x="9715" y="1910"/>
                    <a:pt x="9911" y="2471"/>
                  </a:cubicBezTo>
                  <a:cubicBezTo>
                    <a:pt x="10024" y="2780"/>
                    <a:pt x="10108" y="3033"/>
                    <a:pt x="10164" y="3257"/>
                  </a:cubicBezTo>
                  <a:cubicBezTo>
                    <a:pt x="10220" y="3510"/>
                    <a:pt x="10248" y="3678"/>
                    <a:pt x="10248" y="3763"/>
                  </a:cubicBezTo>
                  <a:cubicBezTo>
                    <a:pt x="10248" y="4493"/>
                    <a:pt x="10445" y="5110"/>
                    <a:pt x="10782" y="5700"/>
                  </a:cubicBezTo>
                  <a:cubicBezTo>
                    <a:pt x="10950" y="5924"/>
                    <a:pt x="11090" y="6121"/>
                    <a:pt x="11203" y="6233"/>
                  </a:cubicBezTo>
                  <a:cubicBezTo>
                    <a:pt x="11259" y="6317"/>
                    <a:pt x="11287" y="6374"/>
                    <a:pt x="11315" y="6402"/>
                  </a:cubicBezTo>
                  <a:cubicBezTo>
                    <a:pt x="11315" y="6458"/>
                    <a:pt x="11343" y="6486"/>
                    <a:pt x="11343" y="6514"/>
                  </a:cubicBezTo>
                  <a:cubicBezTo>
                    <a:pt x="11343" y="6542"/>
                    <a:pt x="11315" y="6570"/>
                    <a:pt x="11287" y="6654"/>
                  </a:cubicBezTo>
                  <a:cubicBezTo>
                    <a:pt x="11175" y="6879"/>
                    <a:pt x="11090" y="7019"/>
                    <a:pt x="11034" y="7104"/>
                  </a:cubicBezTo>
                  <a:cubicBezTo>
                    <a:pt x="11006" y="7132"/>
                    <a:pt x="10978" y="7160"/>
                    <a:pt x="10950" y="7188"/>
                  </a:cubicBezTo>
                  <a:lnTo>
                    <a:pt x="10950" y="7216"/>
                  </a:lnTo>
                  <a:cubicBezTo>
                    <a:pt x="10894" y="7244"/>
                    <a:pt x="10866" y="7300"/>
                    <a:pt x="10866" y="7356"/>
                  </a:cubicBezTo>
                  <a:cubicBezTo>
                    <a:pt x="10866" y="7356"/>
                    <a:pt x="10697" y="9771"/>
                    <a:pt x="10697" y="10585"/>
                  </a:cubicBezTo>
                  <a:cubicBezTo>
                    <a:pt x="10697" y="10753"/>
                    <a:pt x="10669" y="10894"/>
                    <a:pt x="10641" y="10950"/>
                  </a:cubicBezTo>
                  <a:cubicBezTo>
                    <a:pt x="10613" y="11062"/>
                    <a:pt x="10557" y="11118"/>
                    <a:pt x="10417" y="11146"/>
                  </a:cubicBezTo>
                  <a:cubicBezTo>
                    <a:pt x="10276" y="11202"/>
                    <a:pt x="10080" y="11231"/>
                    <a:pt x="9799" y="11259"/>
                  </a:cubicBezTo>
                  <a:lnTo>
                    <a:pt x="9546" y="11259"/>
                  </a:lnTo>
                  <a:cubicBezTo>
                    <a:pt x="9209" y="11259"/>
                    <a:pt x="8816" y="11202"/>
                    <a:pt x="8479" y="11174"/>
                  </a:cubicBezTo>
                  <a:cubicBezTo>
                    <a:pt x="8339" y="11146"/>
                    <a:pt x="8199" y="11118"/>
                    <a:pt x="8086" y="11118"/>
                  </a:cubicBezTo>
                  <a:cubicBezTo>
                    <a:pt x="8002" y="11090"/>
                    <a:pt x="7946" y="11090"/>
                    <a:pt x="7946" y="11090"/>
                  </a:cubicBezTo>
                  <a:cubicBezTo>
                    <a:pt x="7930" y="11082"/>
                    <a:pt x="7911" y="11079"/>
                    <a:pt x="7891" y="11079"/>
                  </a:cubicBezTo>
                  <a:cubicBezTo>
                    <a:pt x="7843" y="11079"/>
                    <a:pt x="7789" y="11098"/>
                    <a:pt x="7750" y="11118"/>
                  </a:cubicBezTo>
                  <a:cubicBezTo>
                    <a:pt x="7693" y="11174"/>
                    <a:pt x="7665" y="11231"/>
                    <a:pt x="7665" y="11315"/>
                  </a:cubicBezTo>
                  <a:lnTo>
                    <a:pt x="7566" y="13195"/>
                  </a:lnTo>
                  <a:lnTo>
                    <a:pt x="7566" y="13195"/>
                  </a:lnTo>
                  <a:cubicBezTo>
                    <a:pt x="7300" y="13163"/>
                    <a:pt x="6837" y="13109"/>
                    <a:pt x="6318" y="13055"/>
                  </a:cubicBezTo>
                  <a:cubicBezTo>
                    <a:pt x="5504" y="12971"/>
                    <a:pt x="4577" y="12887"/>
                    <a:pt x="4016" y="12887"/>
                  </a:cubicBezTo>
                  <a:lnTo>
                    <a:pt x="2170" y="12887"/>
                  </a:lnTo>
                  <a:lnTo>
                    <a:pt x="2275" y="9799"/>
                  </a:lnTo>
                  <a:lnTo>
                    <a:pt x="2247" y="9686"/>
                  </a:lnTo>
                  <a:cubicBezTo>
                    <a:pt x="2247" y="9686"/>
                    <a:pt x="2247" y="9658"/>
                    <a:pt x="2219" y="9630"/>
                  </a:cubicBezTo>
                  <a:cubicBezTo>
                    <a:pt x="2050" y="9321"/>
                    <a:pt x="1377" y="7946"/>
                    <a:pt x="703" y="5896"/>
                  </a:cubicBezTo>
                  <a:cubicBezTo>
                    <a:pt x="534" y="5419"/>
                    <a:pt x="478" y="4970"/>
                    <a:pt x="478" y="4521"/>
                  </a:cubicBezTo>
                  <a:cubicBezTo>
                    <a:pt x="478" y="3650"/>
                    <a:pt x="731" y="2836"/>
                    <a:pt x="1264" y="2190"/>
                  </a:cubicBezTo>
                  <a:cubicBezTo>
                    <a:pt x="1798" y="1517"/>
                    <a:pt x="2556" y="1039"/>
                    <a:pt x="3566" y="787"/>
                  </a:cubicBezTo>
                  <a:cubicBezTo>
                    <a:pt x="4605" y="534"/>
                    <a:pt x="5784" y="478"/>
                    <a:pt x="6767" y="478"/>
                  </a:cubicBezTo>
                  <a:close/>
                  <a:moveTo>
                    <a:pt x="6767" y="1"/>
                  </a:moveTo>
                  <a:cubicBezTo>
                    <a:pt x="5756" y="1"/>
                    <a:pt x="4549" y="85"/>
                    <a:pt x="3454" y="338"/>
                  </a:cubicBezTo>
                  <a:cubicBezTo>
                    <a:pt x="2359" y="590"/>
                    <a:pt x="1489" y="1152"/>
                    <a:pt x="899" y="1882"/>
                  </a:cubicBezTo>
                  <a:cubicBezTo>
                    <a:pt x="310" y="2640"/>
                    <a:pt x="1" y="3566"/>
                    <a:pt x="1" y="4521"/>
                  </a:cubicBezTo>
                  <a:cubicBezTo>
                    <a:pt x="1" y="5026"/>
                    <a:pt x="85" y="5531"/>
                    <a:pt x="254" y="6037"/>
                  </a:cubicBezTo>
                  <a:cubicBezTo>
                    <a:pt x="961" y="8185"/>
                    <a:pt x="1669" y="9583"/>
                    <a:pt x="1824" y="9861"/>
                  </a:cubicBezTo>
                  <a:lnTo>
                    <a:pt x="1824" y="9861"/>
                  </a:lnTo>
                  <a:lnTo>
                    <a:pt x="1713" y="13112"/>
                  </a:lnTo>
                  <a:cubicBezTo>
                    <a:pt x="1685" y="13168"/>
                    <a:pt x="1713" y="13224"/>
                    <a:pt x="1770" y="13280"/>
                  </a:cubicBezTo>
                  <a:cubicBezTo>
                    <a:pt x="1798" y="13336"/>
                    <a:pt x="1882" y="13336"/>
                    <a:pt x="1938" y="13336"/>
                  </a:cubicBezTo>
                  <a:lnTo>
                    <a:pt x="4016" y="13336"/>
                  </a:lnTo>
                  <a:cubicBezTo>
                    <a:pt x="4521" y="13336"/>
                    <a:pt x="5475" y="13420"/>
                    <a:pt x="6290" y="13505"/>
                  </a:cubicBezTo>
                  <a:cubicBezTo>
                    <a:pt x="7076" y="13589"/>
                    <a:pt x="7750" y="13673"/>
                    <a:pt x="7750" y="13673"/>
                  </a:cubicBezTo>
                  <a:cubicBezTo>
                    <a:pt x="7774" y="13681"/>
                    <a:pt x="7796" y="13685"/>
                    <a:pt x="7817" y="13685"/>
                  </a:cubicBezTo>
                  <a:cubicBezTo>
                    <a:pt x="7867" y="13685"/>
                    <a:pt x="7906" y="13665"/>
                    <a:pt x="7946" y="13645"/>
                  </a:cubicBezTo>
                  <a:cubicBezTo>
                    <a:pt x="7974" y="13589"/>
                    <a:pt x="8030" y="13533"/>
                    <a:pt x="8030" y="13476"/>
                  </a:cubicBezTo>
                  <a:lnTo>
                    <a:pt x="8128" y="11590"/>
                  </a:lnTo>
                  <a:lnTo>
                    <a:pt x="8128" y="11590"/>
                  </a:lnTo>
                  <a:cubicBezTo>
                    <a:pt x="8459" y="11648"/>
                    <a:pt x="9040" y="11736"/>
                    <a:pt x="9546" y="11736"/>
                  </a:cubicBezTo>
                  <a:cubicBezTo>
                    <a:pt x="9659" y="11736"/>
                    <a:pt x="9743" y="11736"/>
                    <a:pt x="9827" y="11708"/>
                  </a:cubicBezTo>
                  <a:cubicBezTo>
                    <a:pt x="10192" y="11680"/>
                    <a:pt x="10501" y="11680"/>
                    <a:pt x="10782" y="11511"/>
                  </a:cubicBezTo>
                  <a:cubicBezTo>
                    <a:pt x="10922" y="11427"/>
                    <a:pt x="11006" y="11287"/>
                    <a:pt x="11090" y="11146"/>
                  </a:cubicBezTo>
                  <a:cubicBezTo>
                    <a:pt x="11147" y="10978"/>
                    <a:pt x="11175" y="10809"/>
                    <a:pt x="11175" y="10585"/>
                  </a:cubicBezTo>
                  <a:cubicBezTo>
                    <a:pt x="11175" y="10192"/>
                    <a:pt x="11203" y="9406"/>
                    <a:pt x="11259" y="8704"/>
                  </a:cubicBezTo>
                  <a:cubicBezTo>
                    <a:pt x="11280" y="8167"/>
                    <a:pt x="11318" y="7679"/>
                    <a:pt x="11335" y="7480"/>
                  </a:cubicBezTo>
                  <a:lnTo>
                    <a:pt x="11335" y="7480"/>
                  </a:lnTo>
                  <a:cubicBezTo>
                    <a:pt x="11407" y="7383"/>
                    <a:pt x="11550" y="7186"/>
                    <a:pt x="11708" y="6851"/>
                  </a:cubicBezTo>
                  <a:cubicBezTo>
                    <a:pt x="11764" y="6739"/>
                    <a:pt x="11792" y="6626"/>
                    <a:pt x="11792" y="6514"/>
                  </a:cubicBezTo>
                  <a:cubicBezTo>
                    <a:pt x="11792" y="6402"/>
                    <a:pt x="11764" y="6289"/>
                    <a:pt x="11736" y="6205"/>
                  </a:cubicBezTo>
                  <a:cubicBezTo>
                    <a:pt x="11596" y="5924"/>
                    <a:pt x="11371" y="5756"/>
                    <a:pt x="11203" y="5447"/>
                  </a:cubicBezTo>
                  <a:cubicBezTo>
                    <a:pt x="10866" y="4914"/>
                    <a:pt x="10725" y="4408"/>
                    <a:pt x="10725" y="3763"/>
                  </a:cubicBezTo>
                  <a:cubicBezTo>
                    <a:pt x="10725" y="3538"/>
                    <a:pt x="10641" y="3257"/>
                    <a:pt x="10529" y="2892"/>
                  </a:cubicBezTo>
                  <a:cubicBezTo>
                    <a:pt x="10220" y="1825"/>
                    <a:pt x="9574" y="309"/>
                    <a:pt x="9574" y="309"/>
                  </a:cubicBezTo>
                  <a:cubicBezTo>
                    <a:pt x="9546" y="225"/>
                    <a:pt x="9490" y="169"/>
                    <a:pt x="9406" y="169"/>
                  </a:cubicBezTo>
                  <a:cubicBezTo>
                    <a:pt x="9378" y="169"/>
                    <a:pt x="8255" y="1"/>
                    <a:pt x="67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5"/>
            <p:cNvSpPr/>
            <p:nvPr/>
          </p:nvSpPr>
          <p:spPr>
            <a:xfrm>
              <a:off x="3035125" y="2305125"/>
              <a:ext cx="402900" cy="383475"/>
            </a:xfrm>
            <a:custGeom>
              <a:rect b="b" l="l" r="r" t="t"/>
              <a:pathLst>
                <a:path extrusionOk="0" h="15339" w="16116">
                  <a:moveTo>
                    <a:pt x="10367" y="1"/>
                  </a:moveTo>
                  <a:cubicBezTo>
                    <a:pt x="10158" y="1"/>
                    <a:pt x="9948" y="42"/>
                    <a:pt x="9742" y="141"/>
                  </a:cubicBezTo>
                  <a:cubicBezTo>
                    <a:pt x="8451" y="758"/>
                    <a:pt x="8339" y="1544"/>
                    <a:pt x="8339" y="1544"/>
                  </a:cubicBezTo>
                  <a:cubicBezTo>
                    <a:pt x="8339" y="1544"/>
                    <a:pt x="3622" y="1769"/>
                    <a:pt x="1825" y="3678"/>
                  </a:cubicBezTo>
                  <a:cubicBezTo>
                    <a:pt x="0" y="5587"/>
                    <a:pt x="1545" y="10051"/>
                    <a:pt x="2780" y="11679"/>
                  </a:cubicBezTo>
                  <a:cubicBezTo>
                    <a:pt x="4015" y="13308"/>
                    <a:pt x="4970" y="15048"/>
                    <a:pt x="6093" y="15273"/>
                  </a:cubicBezTo>
                  <a:cubicBezTo>
                    <a:pt x="6311" y="15316"/>
                    <a:pt x="6565" y="15339"/>
                    <a:pt x="6839" y="15339"/>
                  </a:cubicBezTo>
                  <a:cubicBezTo>
                    <a:pt x="7974" y="15339"/>
                    <a:pt x="9446" y="14953"/>
                    <a:pt x="10079" y="14094"/>
                  </a:cubicBezTo>
                  <a:cubicBezTo>
                    <a:pt x="10865" y="13027"/>
                    <a:pt x="10472" y="11399"/>
                    <a:pt x="10472" y="11399"/>
                  </a:cubicBezTo>
                  <a:lnTo>
                    <a:pt x="10978" y="11174"/>
                  </a:lnTo>
                  <a:cubicBezTo>
                    <a:pt x="10978" y="11174"/>
                    <a:pt x="12157" y="10837"/>
                    <a:pt x="11932" y="9798"/>
                  </a:cubicBezTo>
                  <a:cubicBezTo>
                    <a:pt x="11708" y="8788"/>
                    <a:pt x="11315" y="8338"/>
                    <a:pt x="11371" y="8170"/>
                  </a:cubicBezTo>
                  <a:cubicBezTo>
                    <a:pt x="11427" y="8001"/>
                    <a:pt x="12325" y="7665"/>
                    <a:pt x="12325" y="6935"/>
                  </a:cubicBezTo>
                  <a:cubicBezTo>
                    <a:pt x="12325" y="6205"/>
                    <a:pt x="11371" y="5812"/>
                    <a:pt x="11371" y="5812"/>
                  </a:cubicBezTo>
                  <a:cubicBezTo>
                    <a:pt x="11371" y="5812"/>
                    <a:pt x="15554" y="4520"/>
                    <a:pt x="15835" y="3341"/>
                  </a:cubicBezTo>
                  <a:cubicBezTo>
                    <a:pt x="16115" y="2162"/>
                    <a:pt x="15554" y="983"/>
                    <a:pt x="14431" y="983"/>
                  </a:cubicBezTo>
                  <a:cubicBezTo>
                    <a:pt x="13308" y="983"/>
                    <a:pt x="12971" y="1151"/>
                    <a:pt x="12718" y="1151"/>
                  </a:cubicBezTo>
                  <a:cubicBezTo>
                    <a:pt x="12530" y="1151"/>
                    <a:pt x="11468" y="1"/>
                    <a:pt x="1036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5"/>
            <p:cNvSpPr/>
            <p:nvPr/>
          </p:nvSpPr>
          <p:spPr>
            <a:xfrm>
              <a:off x="3054075" y="2298800"/>
              <a:ext cx="384650" cy="395875"/>
            </a:xfrm>
            <a:custGeom>
              <a:rect b="b" l="l" r="r" t="t"/>
              <a:pathLst>
                <a:path extrusionOk="0" h="15835" w="15386">
                  <a:moveTo>
                    <a:pt x="9630" y="478"/>
                  </a:moveTo>
                  <a:cubicBezTo>
                    <a:pt x="10079" y="478"/>
                    <a:pt x="10585" y="730"/>
                    <a:pt x="11006" y="1011"/>
                  </a:cubicBezTo>
                  <a:cubicBezTo>
                    <a:pt x="11202" y="1152"/>
                    <a:pt x="11399" y="1292"/>
                    <a:pt x="11539" y="1404"/>
                  </a:cubicBezTo>
                  <a:cubicBezTo>
                    <a:pt x="11623" y="1460"/>
                    <a:pt x="11680" y="1517"/>
                    <a:pt x="11736" y="1545"/>
                  </a:cubicBezTo>
                  <a:lnTo>
                    <a:pt x="11820" y="1601"/>
                  </a:lnTo>
                  <a:cubicBezTo>
                    <a:pt x="11876" y="1601"/>
                    <a:pt x="11904" y="1629"/>
                    <a:pt x="11960" y="1629"/>
                  </a:cubicBezTo>
                  <a:cubicBezTo>
                    <a:pt x="12157" y="1629"/>
                    <a:pt x="12269" y="1573"/>
                    <a:pt x="12522" y="1545"/>
                  </a:cubicBezTo>
                  <a:cubicBezTo>
                    <a:pt x="12746" y="1517"/>
                    <a:pt x="13111" y="1460"/>
                    <a:pt x="13673" y="1460"/>
                  </a:cubicBezTo>
                  <a:cubicBezTo>
                    <a:pt x="14066" y="1460"/>
                    <a:pt x="14347" y="1629"/>
                    <a:pt x="14571" y="1910"/>
                  </a:cubicBezTo>
                  <a:cubicBezTo>
                    <a:pt x="14768" y="2162"/>
                    <a:pt x="14908" y="2555"/>
                    <a:pt x="14908" y="2976"/>
                  </a:cubicBezTo>
                  <a:cubicBezTo>
                    <a:pt x="14908" y="3173"/>
                    <a:pt x="14880" y="3341"/>
                    <a:pt x="14852" y="3538"/>
                  </a:cubicBezTo>
                  <a:cubicBezTo>
                    <a:pt x="14824" y="3622"/>
                    <a:pt x="14740" y="3734"/>
                    <a:pt x="14627" y="3875"/>
                  </a:cubicBezTo>
                  <a:cubicBezTo>
                    <a:pt x="14403" y="4099"/>
                    <a:pt x="14038" y="4352"/>
                    <a:pt x="13617" y="4577"/>
                  </a:cubicBezTo>
                  <a:cubicBezTo>
                    <a:pt x="12971" y="4942"/>
                    <a:pt x="12213" y="5250"/>
                    <a:pt x="11595" y="5475"/>
                  </a:cubicBezTo>
                  <a:cubicBezTo>
                    <a:pt x="11287" y="5587"/>
                    <a:pt x="11034" y="5700"/>
                    <a:pt x="10837" y="5756"/>
                  </a:cubicBezTo>
                  <a:cubicBezTo>
                    <a:pt x="10669" y="5812"/>
                    <a:pt x="10557" y="5840"/>
                    <a:pt x="10557" y="5840"/>
                  </a:cubicBezTo>
                  <a:cubicBezTo>
                    <a:pt x="10472" y="5868"/>
                    <a:pt x="10388" y="5952"/>
                    <a:pt x="10388" y="6065"/>
                  </a:cubicBezTo>
                  <a:cubicBezTo>
                    <a:pt x="10388" y="6149"/>
                    <a:pt x="10444" y="6261"/>
                    <a:pt x="10529" y="6289"/>
                  </a:cubicBezTo>
                  <a:cubicBezTo>
                    <a:pt x="10585" y="6317"/>
                    <a:pt x="10809" y="6402"/>
                    <a:pt x="11006" y="6570"/>
                  </a:cubicBezTo>
                  <a:cubicBezTo>
                    <a:pt x="11090" y="6654"/>
                    <a:pt x="11174" y="6767"/>
                    <a:pt x="11258" y="6851"/>
                  </a:cubicBezTo>
                  <a:cubicBezTo>
                    <a:pt x="11315" y="6963"/>
                    <a:pt x="11343" y="7075"/>
                    <a:pt x="11343" y="7188"/>
                  </a:cubicBezTo>
                  <a:cubicBezTo>
                    <a:pt x="11343" y="7328"/>
                    <a:pt x="11315" y="7440"/>
                    <a:pt x="11230" y="7553"/>
                  </a:cubicBezTo>
                  <a:cubicBezTo>
                    <a:pt x="11146" y="7721"/>
                    <a:pt x="10978" y="7861"/>
                    <a:pt x="10809" y="7974"/>
                  </a:cubicBezTo>
                  <a:cubicBezTo>
                    <a:pt x="10725" y="8030"/>
                    <a:pt x="10669" y="8086"/>
                    <a:pt x="10585" y="8142"/>
                  </a:cubicBezTo>
                  <a:lnTo>
                    <a:pt x="10500" y="8226"/>
                  </a:lnTo>
                  <a:cubicBezTo>
                    <a:pt x="10472" y="8254"/>
                    <a:pt x="10416" y="8283"/>
                    <a:pt x="10388" y="8367"/>
                  </a:cubicBezTo>
                  <a:lnTo>
                    <a:pt x="10403" y="8371"/>
                  </a:lnTo>
                  <a:lnTo>
                    <a:pt x="10403" y="8371"/>
                  </a:lnTo>
                  <a:cubicBezTo>
                    <a:pt x="10388" y="8415"/>
                    <a:pt x="10388" y="8456"/>
                    <a:pt x="10388" y="8479"/>
                  </a:cubicBezTo>
                  <a:cubicBezTo>
                    <a:pt x="10388" y="8591"/>
                    <a:pt x="10416" y="8676"/>
                    <a:pt x="10472" y="8760"/>
                  </a:cubicBezTo>
                  <a:cubicBezTo>
                    <a:pt x="10585" y="9041"/>
                    <a:pt x="10809" y="9434"/>
                    <a:pt x="10950" y="10107"/>
                  </a:cubicBezTo>
                  <a:cubicBezTo>
                    <a:pt x="10978" y="10192"/>
                    <a:pt x="10978" y="10248"/>
                    <a:pt x="10978" y="10304"/>
                  </a:cubicBezTo>
                  <a:cubicBezTo>
                    <a:pt x="10978" y="10472"/>
                    <a:pt x="10922" y="10585"/>
                    <a:pt x="10865" y="10697"/>
                  </a:cubicBezTo>
                  <a:cubicBezTo>
                    <a:pt x="10753" y="10865"/>
                    <a:pt x="10585" y="11006"/>
                    <a:pt x="10416" y="11090"/>
                  </a:cubicBezTo>
                  <a:cubicBezTo>
                    <a:pt x="10360" y="11118"/>
                    <a:pt x="10276" y="11146"/>
                    <a:pt x="10248" y="11174"/>
                  </a:cubicBezTo>
                  <a:lnTo>
                    <a:pt x="10192" y="11174"/>
                  </a:lnTo>
                  <a:lnTo>
                    <a:pt x="10164" y="11202"/>
                  </a:lnTo>
                  <a:lnTo>
                    <a:pt x="10135" y="11202"/>
                  </a:lnTo>
                  <a:lnTo>
                    <a:pt x="9630" y="11427"/>
                  </a:lnTo>
                  <a:cubicBezTo>
                    <a:pt x="9518" y="11483"/>
                    <a:pt x="9462" y="11595"/>
                    <a:pt x="9490" y="11708"/>
                  </a:cubicBezTo>
                  <a:cubicBezTo>
                    <a:pt x="9518" y="11792"/>
                    <a:pt x="9574" y="12129"/>
                    <a:pt x="9574" y="12578"/>
                  </a:cubicBezTo>
                  <a:cubicBezTo>
                    <a:pt x="9602" y="13111"/>
                    <a:pt x="9490" y="13729"/>
                    <a:pt x="9153" y="14206"/>
                  </a:cubicBezTo>
                  <a:cubicBezTo>
                    <a:pt x="8872" y="14571"/>
                    <a:pt x="8367" y="14880"/>
                    <a:pt x="7805" y="15077"/>
                  </a:cubicBezTo>
                  <a:cubicBezTo>
                    <a:pt x="7244" y="15273"/>
                    <a:pt x="6626" y="15357"/>
                    <a:pt x="6093" y="15357"/>
                  </a:cubicBezTo>
                  <a:cubicBezTo>
                    <a:pt x="5812" y="15357"/>
                    <a:pt x="5587" y="15329"/>
                    <a:pt x="5391" y="15301"/>
                  </a:cubicBezTo>
                  <a:cubicBezTo>
                    <a:pt x="4914" y="15217"/>
                    <a:pt x="4408" y="14768"/>
                    <a:pt x="3903" y="14094"/>
                  </a:cubicBezTo>
                  <a:cubicBezTo>
                    <a:pt x="3369" y="13448"/>
                    <a:pt x="2836" y="12606"/>
                    <a:pt x="2190" y="11792"/>
                  </a:cubicBezTo>
                  <a:cubicBezTo>
                    <a:pt x="1797" y="11258"/>
                    <a:pt x="1376" y="10416"/>
                    <a:pt x="1039" y="9462"/>
                  </a:cubicBezTo>
                  <a:cubicBezTo>
                    <a:pt x="702" y="8507"/>
                    <a:pt x="450" y="7440"/>
                    <a:pt x="450" y="6458"/>
                  </a:cubicBezTo>
                  <a:cubicBezTo>
                    <a:pt x="450" y="5503"/>
                    <a:pt x="702" y="4661"/>
                    <a:pt x="1236" y="4099"/>
                  </a:cubicBezTo>
                  <a:cubicBezTo>
                    <a:pt x="2050" y="3201"/>
                    <a:pt x="3650" y="2668"/>
                    <a:pt x="5054" y="2359"/>
                  </a:cubicBezTo>
                  <a:cubicBezTo>
                    <a:pt x="5728" y="2218"/>
                    <a:pt x="6373" y="2134"/>
                    <a:pt x="6851" y="2078"/>
                  </a:cubicBezTo>
                  <a:cubicBezTo>
                    <a:pt x="7075" y="2078"/>
                    <a:pt x="7272" y="2050"/>
                    <a:pt x="7384" y="2050"/>
                  </a:cubicBezTo>
                  <a:cubicBezTo>
                    <a:pt x="7525" y="2022"/>
                    <a:pt x="7581" y="2022"/>
                    <a:pt x="7609" y="2022"/>
                  </a:cubicBezTo>
                  <a:cubicBezTo>
                    <a:pt x="7693" y="2022"/>
                    <a:pt x="7805" y="1938"/>
                    <a:pt x="7805" y="1825"/>
                  </a:cubicBezTo>
                  <a:lnTo>
                    <a:pt x="7833" y="1797"/>
                  </a:lnTo>
                  <a:cubicBezTo>
                    <a:pt x="7861" y="1685"/>
                    <a:pt x="8058" y="1095"/>
                    <a:pt x="9097" y="590"/>
                  </a:cubicBezTo>
                  <a:cubicBezTo>
                    <a:pt x="9265" y="506"/>
                    <a:pt x="9434" y="478"/>
                    <a:pt x="9630" y="478"/>
                  </a:cubicBezTo>
                  <a:close/>
                  <a:moveTo>
                    <a:pt x="9630" y="0"/>
                  </a:moveTo>
                  <a:cubicBezTo>
                    <a:pt x="9377" y="0"/>
                    <a:pt x="9125" y="57"/>
                    <a:pt x="8900" y="169"/>
                  </a:cubicBezTo>
                  <a:cubicBezTo>
                    <a:pt x="7888" y="644"/>
                    <a:pt x="7529" y="1256"/>
                    <a:pt x="7410" y="1569"/>
                  </a:cubicBezTo>
                  <a:lnTo>
                    <a:pt x="7410" y="1569"/>
                  </a:lnTo>
                  <a:cubicBezTo>
                    <a:pt x="7031" y="1607"/>
                    <a:pt x="6064" y="1689"/>
                    <a:pt x="4942" y="1910"/>
                  </a:cubicBezTo>
                  <a:cubicBezTo>
                    <a:pt x="3510" y="2218"/>
                    <a:pt x="1853" y="2752"/>
                    <a:pt x="899" y="3763"/>
                  </a:cubicBezTo>
                  <a:cubicBezTo>
                    <a:pt x="225" y="4464"/>
                    <a:pt x="1" y="5447"/>
                    <a:pt x="1" y="6458"/>
                  </a:cubicBezTo>
                  <a:cubicBezTo>
                    <a:pt x="1" y="7496"/>
                    <a:pt x="253" y="8619"/>
                    <a:pt x="590" y="9602"/>
                  </a:cubicBezTo>
                  <a:cubicBezTo>
                    <a:pt x="927" y="10613"/>
                    <a:pt x="1376" y="11483"/>
                    <a:pt x="1825" y="12073"/>
                  </a:cubicBezTo>
                  <a:cubicBezTo>
                    <a:pt x="2443" y="12859"/>
                    <a:pt x="2976" y="13701"/>
                    <a:pt x="3538" y="14403"/>
                  </a:cubicBezTo>
                  <a:cubicBezTo>
                    <a:pt x="4071" y="15077"/>
                    <a:pt x="4633" y="15610"/>
                    <a:pt x="5279" y="15750"/>
                  </a:cubicBezTo>
                  <a:cubicBezTo>
                    <a:pt x="5531" y="15807"/>
                    <a:pt x="5784" y="15835"/>
                    <a:pt x="6093" y="15835"/>
                  </a:cubicBezTo>
                  <a:cubicBezTo>
                    <a:pt x="6682" y="15835"/>
                    <a:pt x="7356" y="15722"/>
                    <a:pt x="7974" y="15498"/>
                  </a:cubicBezTo>
                  <a:cubicBezTo>
                    <a:pt x="8591" y="15301"/>
                    <a:pt x="9153" y="14964"/>
                    <a:pt x="9518" y="14487"/>
                  </a:cubicBezTo>
                  <a:cubicBezTo>
                    <a:pt x="9967" y="13869"/>
                    <a:pt x="10051" y="13168"/>
                    <a:pt x="10051" y="12578"/>
                  </a:cubicBezTo>
                  <a:cubicBezTo>
                    <a:pt x="10051" y="12242"/>
                    <a:pt x="10011" y="11956"/>
                    <a:pt x="9979" y="11780"/>
                  </a:cubicBezTo>
                  <a:lnTo>
                    <a:pt x="9979" y="11780"/>
                  </a:lnTo>
                  <a:lnTo>
                    <a:pt x="10299" y="11638"/>
                  </a:lnTo>
                  <a:lnTo>
                    <a:pt x="10299" y="11638"/>
                  </a:lnTo>
                  <a:lnTo>
                    <a:pt x="10304" y="11652"/>
                  </a:lnTo>
                  <a:cubicBezTo>
                    <a:pt x="10304" y="11623"/>
                    <a:pt x="10585" y="11567"/>
                    <a:pt x="10865" y="11371"/>
                  </a:cubicBezTo>
                  <a:cubicBezTo>
                    <a:pt x="11006" y="11258"/>
                    <a:pt x="11146" y="11146"/>
                    <a:pt x="11258" y="10950"/>
                  </a:cubicBezTo>
                  <a:cubicBezTo>
                    <a:pt x="11371" y="10781"/>
                    <a:pt x="11455" y="10557"/>
                    <a:pt x="11455" y="10304"/>
                  </a:cubicBezTo>
                  <a:cubicBezTo>
                    <a:pt x="11455" y="10220"/>
                    <a:pt x="11427" y="10107"/>
                    <a:pt x="11427" y="10023"/>
                  </a:cubicBezTo>
                  <a:cubicBezTo>
                    <a:pt x="11315" y="9518"/>
                    <a:pt x="11146" y="9153"/>
                    <a:pt x="11034" y="8900"/>
                  </a:cubicBezTo>
                  <a:cubicBezTo>
                    <a:pt x="10978" y="8760"/>
                    <a:pt x="10922" y="8648"/>
                    <a:pt x="10894" y="8563"/>
                  </a:cubicBezTo>
                  <a:lnTo>
                    <a:pt x="10875" y="8508"/>
                  </a:lnTo>
                  <a:lnTo>
                    <a:pt x="10875" y="8508"/>
                  </a:lnTo>
                  <a:cubicBezTo>
                    <a:pt x="10908" y="8484"/>
                    <a:pt x="10957" y="8444"/>
                    <a:pt x="11006" y="8395"/>
                  </a:cubicBezTo>
                  <a:cubicBezTo>
                    <a:pt x="11146" y="8311"/>
                    <a:pt x="11343" y="8170"/>
                    <a:pt x="11511" y="7974"/>
                  </a:cubicBezTo>
                  <a:cubicBezTo>
                    <a:pt x="11680" y="7777"/>
                    <a:pt x="11820" y="7525"/>
                    <a:pt x="11820" y="7188"/>
                  </a:cubicBezTo>
                  <a:cubicBezTo>
                    <a:pt x="11820" y="6963"/>
                    <a:pt x="11736" y="6738"/>
                    <a:pt x="11623" y="6570"/>
                  </a:cubicBezTo>
                  <a:cubicBezTo>
                    <a:pt x="11493" y="6375"/>
                    <a:pt x="11329" y="6230"/>
                    <a:pt x="11184" y="6122"/>
                  </a:cubicBezTo>
                  <a:lnTo>
                    <a:pt x="11184" y="6122"/>
                  </a:lnTo>
                  <a:cubicBezTo>
                    <a:pt x="11590" y="5978"/>
                    <a:pt x="12201" y="5750"/>
                    <a:pt x="12831" y="5475"/>
                  </a:cubicBezTo>
                  <a:cubicBezTo>
                    <a:pt x="13392" y="5250"/>
                    <a:pt x="13926" y="4970"/>
                    <a:pt x="14375" y="4661"/>
                  </a:cubicBezTo>
                  <a:cubicBezTo>
                    <a:pt x="14599" y="4521"/>
                    <a:pt x="14796" y="4352"/>
                    <a:pt x="14964" y="4212"/>
                  </a:cubicBezTo>
                  <a:cubicBezTo>
                    <a:pt x="15133" y="4043"/>
                    <a:pt x="15245" y="3847"/>
                    <a:pt x="15301" y="3650"/>
                  </a:cubicBezTo>
                  <a:cubicBezTo>
                    <a:pt x="15357" y="3426"/>
                    <a:pt x="15385" y="3201"/>
                    <a:pt x="15385" y="2976"/>
                  </a:cubicBezTo>
                  <a:cubicBezTo>
                    <a:pt x="15385" y="2471"/>
                    <a:pt x="15217" y="1994"/>
                    <a:pt x="14936" y="1601"/>
                  </a:cubicBezTo>
                  <a:cubicBezTo>
                    <a:pt x="14656" y="1236"/>
                    <a:pt x="14206" y="983"/>
                    <a:pt x="13673" y="983"/>
                  </a:cubicBezTo>
                  <a:cubicBezTo>
                    <a:pt x="13083" y="983"/>
                    <a:pt x="12718" y="1039"/>
                    <a:pt x="12438" y="1095"/>
                  </a:cubicBezTo>
                  <a:cubicBezTo>
                    <a:pt x="12233" y="1118"/>
                    <a:pt x="12084" y="1159"/>
                    <a:pt x="12005" y="1159"/>
                  </a:cubicBezTo>
                  <a:cubicBezTo>
                    <a:pt x="12000" y="1159"/>
                    <a:pt x="11995" y="1159"/>
                    <a:pt x="11990" y="1159"/>
                  </a:cubicBezTo>
                  <a:lnTo>
                    <a:pt x="11990" y="1159"/>
                  </a:lnTo>
                  <a:cubicBezTo>
                    <a:pt x="11943" y="1121"/>
                    <a:pt x="11840" y="1038"/>
                    <a:pt x="11736" y="955"/>
                  </a:cubicBezTo>
                  <a:cubicBezTo>
                    <a:pt x="11511" y="787"/>
                    <a:pt x="11202" y="562"/>
                    <a:pt x="10837" y="365"/>
                  </a:cubicBezTo>
                  <a:cubicBezTo>
                    <a:pt x="10472" y="169"/>
                    <a:pt x="10051" y="0"/>
                    <a:pt x="963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5"/>
            <p:cNvSpPr/>
            <p:nvPr/>
          </p:nvSpPr>
          <p:spPr>
            <a:xfrm>
              <a:off x="3253400" y="2545500"/>
              <a:ext cx="71625" cy="89550"/>
            </a:xfrm>
            <a:custGeom>
              <a:rect b="b" l="l" r="r" t="t"/>
              <a:pathLst>
                <a:path extrusionOk="0" h="3582" w="2865">
                  <a:moveTo>
                    <a:pt x="1093" y="1"/>
                  </a:moveTo>
                  <a:cubicBezTo>
                    <a:pt x="1007" y="1"/>
                    <a:pt x="924" y="23"/>
                    <a:pt x="843" y="71"/>
                  </a:cubicBezTo>
                  <a:cubicBezTo>
                    <a:pt x="1" y="604"/>
                    <a:pt x="618" y="2513"/>
                    <a:pt x="1180" y="3131"/>
                  </a:cubicBezTo>
                  <a:cubicBezTo>
                    <a:pt x="1479" y="3460"/>
                    <a:pt x="1809" y="3582"/>
                    <a:pt x="2095" y="3582"/>
                  </a:cubicBezTo>
                  <a:cubicBezTo>
                    <a:pt x="2347" y="3582"/>
                    <a:pt x="2564" y="3487"/>
                    <a:pt x="2696" y="3356"/>
                  </a:cubicBezTo>
                  <a:lnTo>
                    <a:pt x="2864" y="1952"/>
                  </a:lnTo>
                  <a:cubicBezTo>
                    <a:pt x="2864" y="1952"/>
                    <a:pt x="1900" y="1"/>
                    <a:pt x="109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5"/>
            <p:cNvSpPr/>
            <p:nvPr/>
          </p:nvSpPr>
          <p:spPr>
            <a:xfrm>
              <a:off x="3258325" y="2540250"/>
              <a:ext cx="73725" cy="100375"/>
            </a:xfrm>
            <a:custGeom>
              <a:rect b="b" l="l" r="r" t="t"/>
              <a:pathLst>
                <a:path extrusionOk="0" h="4015" w="2949">
                  <a:moveTo>
                    <a:pt x="899" y="0"/>
                  </a:moveTo>
                  <a:cubicBezTo>
                    <a:pt x="786" y="0"/>
                    <a:pt x="646" y="28"/>
                    <a:pt x="534" y="84"/>
                  </a:cubicBezTo>
                  <a:cubicBezTo>
                    <a:pt x="337" y="225"/>
                    <a:pt x="197" y="393"/>
                    <a:pt x="113" y="590"/>
                  </a:cubicBezTo>
                  <a:cubicBezTo>
                    <a:pt x="28" y="786"/>
                    <a:pt x="0" y="1011"/>
                    <a:pt x="0" y="1236"/>
                  </a:cubicBezTo>
                  <a:cubicBezTo>
                    <a:pt x="0" y="1657"/>
                    <a:pt x="113" y="2106"/>
                    <a:pt x="253" y="2499"/>
                  </a:cubicBezTo>
                  <a:cubicBezTo>
                    <a:pt x="421" y="2892"/>
                    <a:pt x="590" y="3257"/>
                    <a:pt x="814" y="3481"/>
                  </a:cubicBezTo>
                  <a:cubicBezTo>
                    <a:pt x="1151" y="3875"/>
                    <a:pt x="1544" y="4015"/>
                    <a:pt x="1909" y="4015"/>
                  </a:cubicBezTo>
                  <a:cubicBezTo>
                    <a:pt x="2218" y="4015"/>
                    <a:pt x="2499" y="3903"/>
                    <a:pt x="2667" y="3734"/>
                  </a:cubicBezTo>
                  <a:cubicBezTo>
                    <a:pt x="2752" y="3622"/>
                    <a:pt x="2780" y="3481"/>
                    <a:pt x="2667" y="3397"/>
                  </a:cubicBezTo>
                  <a:cubicBezTo>
                    <a:pt x="2625" y="3355"/>
                    <a:pt x="2569" y="3334"/>
                    <a:pt x="2513" y="3334"/>
                  </a:cubicBezTo>
                  <a:cubicBezTo>
                    <a:pt x="2457" y="3334"/>
                    <a:pt x="2401" y="3355"/>
                    <a:pt x="2359" y="3397"/>
                  </a:cubicBezTo>
                  <a:cubicBezTo>
                    <a:pt x="2286" y="3470"/>
                    <a:pt x="2149" y="3543"/>
                    <a:pt x="1987" y="3543"/>
                  </a:cubicBezTo>
                  <a:cubicBezTo>
                    <a:pt x="1961" y="3543"/>
                    <a:pt x="1936" y="3541"/>
                    <a:pt x="1909" y="3538"/>
                  </a:cubicBezTo>
                  <a:cubicBezTo>
                    <a:pt x="1685" y="3538"/>
                    <a:pt x="1432" y="3453"/>
                    <a:pt x="1151" y="3173"/>
                  </a:cubicBezTo>
                  <a:cubicBezTo>
                    <a:pt x="1011" y="3004"/>
                    <a:pt x="843" y="2695"/>
                    <a:pt x="702" y="2330"/>
                  </a:cubicBezTo>
                  <a:cubicBezTo>
                    <a:pt x="562" y="1965"/>
                    <a:pt x="478" y="1572"/>
                    <a:pt x="478" y="1236"/>
                  </a:cubicBezTo>
                  <a:cubicBezTo>
                    <a:pt x="478" y="1067"/>
                    <a:pt x="506" y="899"/>
                    <a:pt x="562" y="758"/>
                  </a:cubicBezTo>
                  <a:cubicBezTo>
                    <a:pt x="590" y="646"/>
                    <a:pt x="674" y="562"/>
                    <a:pt x="786" y="506"/>
                  </a:cubicBezTo>
                  <a:cubicBezTo>
                    <a:pt x="814" y="477"/>
                    <a:pt x="871" y="449"/>
                    <a:pt x="899" y="449"/>
                  </a:cubicBezTo>
                  <a:cubicBezTo>
                    <a:pt x="1011" y="449"/>
                    <a:pt x="1179" y="534"/>
                    <a:pt x="1376" y="702"/>
                  </a:cubicBezTo>
                  <a:cubicBezTo>
                    <a:pt x="1657" y="955"/>
                    <a:pt x="1937" y="1348"/>
                    <a:pt x="2134" y="1657"/>
                  </a:cubicBezTo>
                  <a:cubicBezTo>
                    <a:pt x="2246" y="1825"/>
                    <a:pt x="2330" y="1965"/>
                    <a:pt x="2387" y="2078"/>
                  </a:cubicBezTo>
                  <a:cubicBezTo>
                    <a:pt x="2415" y="2134"/>
                    <a:pt x="2443" y="2190"/>
                    <a:pt x="2443" y="2218"/>
                  </a:cubicBezTo>
                  <a:lnTo>
                    <a:pt x="2471" y="2246"/>
                  </a:lnTo>
                  <a:cubicBezTo>
                    <a:pt x="2512" y="2328"/>
                    <a:pt x="2598" y="2381"/>
                    <a:pt x="2686" y="2381"/>
                  </a:cubicBezTo>
                  <a:cubicBezTo>
                    <a:pt x="2717" y="2381"/>
                    <a:pt x="2750" y="2374"/>
                    <a:pt x="2780" y="2358"/>
                  </a:cubicBezTo>
                  <a:cubicBezTo>
                    <a:pt x="2892" y="2302"/>
                    <a:pt x="2948" y="2162"/>
                    <a:pt x="2892" y="2050"/>
                  </a:cubicBezTo>
                  <a:cubicBezTo>
                    <a:pt x="2892" y="2050"/>
                    <a:pt x="2639" y="1544"/>
                    <a:pt x="2274" y="1039"/>
                  </a:cubicBezTo>
                  <a:cubicBezTo>
                    <a:pt x="2106" y="814"/>
                    <a:pt x="1909" y="562"/>
                    <a:pt x="1685" y="337"/>
                  </a:cubicBezTo>
                  <a:cubicBezTo>
                    <a:pt x="1460" y="141"/>
                    <a:pt x="1207" y="0"/>
                    <a:pt x="8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5"/>
            <p:cNvSpPr/>
            <p:nvPr/>
          </p:nvSpPr>
          <p:spPr>
            <a:xfrm>
              <a:off x="3096175" y="2715150"/>
              <a:ext cx="256925" cy="96750"/>
            </a:xfrm>
            <a:custGeom>
              <a:rect b="b" l="l" r="r" t="t"/>
              <a:pathLst>
                <a:path extrusionOk="0" h="3870" w="10277">
                  <a:moveTo>
                    <a:pt x="5011" y="0"/>
                  </a:moveTo>
                  <a:cubicBezTo>
                    <a:pt x="3592" y="0"/>
                    <a:pt x="2176" y="434"/>
                    <a:pt x="1517" y="1006"/>
                  </a:cubicBezTo>
                  <a:cubicBezTo>
                    <a:pt x="675" y="1735"/>
                    <a:pt x="113" y="3195"/>
                    <a:pt x="113" y="3195"/>
                  </a:cubicBezTo>
                  <a:lnTo>
                    <a:pt x="1" y="3869"/>
                  </a:lnTo>
                  <a:cubicBezTo>
                    <a:pt x="1" y="3869"/>
                    <a:pt x="2247" y="3027"/>
                    <a:pt x="5447" y="3027"/>
                  </a:cubicBezTo>
                  <a:cubicBezTo>
                    <a:pt x="8648" y="3027"/>
                    <a:pt x="10276" y="3813"/>
                    <a:pt x="10276" y="3813"/>
                  </a:cubicBezTo>
                  <a:cubicBezTo>
                    <a:pt x="10276" y="3813"/>
                    <a:pt x="9996" y="2522"/>
                    <a:pt x="9659" y="1735"/>
                  </a:cubicBezTo>
                  <a:cubicBezTo>
                    <a:pt x="9322" y="949"/>
                    <a:pt x="7918" y="444"/>
                    <a:pt x="6177" y="107"/>
                  </a:cubicBezTo>
                  <a:cubicBezTo>
                    <a:pt x="5799" y="34"/>
                    <a:pt x="5405" y="0"/>
                    <a:pt x="50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5"/>
            <p:cNvSpPr/>
            <p:nvPr/>
          </p:nvSpPr>
          <p:spPr>
            <a:xfrm>
              <a:off x="3089875" y="2709400"/>
              <a:ext cx="269550" cy="108575"/>
            </a:xfrm>
            <a:custGeom>
              <a:rect b="b" l="l" r="r" t="t"/>
              <a:pathLst>
                <a:path extrusionOk="0" h="4343" w="10782">
                  <a:moveTo>
                    <a:pt x="5250" y="478"/>
                  </a:moveTo>
                  <a:cubicBezTo>
                    <a:pt x="5643" y="478"/>
                    <a:pt x="6036" y="506"/>
                    <a:pt x="6401" y="562"/>
                  </a:cubicBezTo>
                  <a:cubicBezTo>
                    <a:pt x="7244" y="730"/>
                    <a:pt x="8030" y="955"/>
                    <a:pt x="8619" y="1207"/>
                  </a:cubicBezTo>
                  <a:cubicBezTo>
                    <a:pt x="9209" y="1460"/>
                    <a:pt x="9574" y="1769"/>
                    <a:pt x="9714" y="2050"/>
                  </a:cubicBezTo>
                  <a:cubicBezTo>
                    <a:pt x="9855" y="2443"/>
                    <a:pt x="10023" y="2948"/>
                    <a:pt x="10135" y="3369"/>
                  </a:cubicBezTo>
                  <a:cubicBezTo>
                    <a:pt x="10165" y="3473"/>
                    <a:pt x="10195" y="3578"/>
                    <a:pt x="10220" y="3673"/>
                  </a:cubicBezTo>
                  <a:lnTo>
                    <a:pt x="10220" y="3673"/>
                  </a:lnTo>
                  <a:cubicBezTo>
                    <a:pt x="9538" y="3434"/>
                    <a:pt x="8028" y="3032"/>
                    <a:pt x="5699" y="3032"/>
                  </a:cubicBezTo>
                  <a:cubicBezTo>
                    <a:pt x="3223" y="3032"/>
                    <a:pt x="1315" y="3519"/>
                    <a:pt x="543" y="3765"/>
                  </a:cubicBezTo>
                  <a:lnTo>
                    <a:pt x="543" y="3765"/>
                  </a:lnTo>
                  <a:lnTo>
                    <a:pt x="590" y="3481"/>
                  </a:lnTo>
                  <a:lnTo>
                    <a:pt x="577" y="3478"/>
                  </a:lnTo>
                  <a:lnTo>
                    <a:pt x="577" y="3478"/>
                  </a:lnTo>
                  <a:lnTo>
                    <a:pt x="590" y="3453"/>
                  </a:lnTo>
                  <a:cubicBezTo>
                    <a:pt x="702" y="3173"/>
                    <a:pt x="1236" y="1994"/>
                    <a:pt x="1909" y="1404"/>
                  </a:cubicBezTo>
                  <a:cubicBezTo>
                    <a:pt x="2218" y="1151"/>
                    <a:pt x="2695" y="927"/>
                    <a:pt x="3285" y="758"/>
                  </a:cubicBezTo>
                  <a:cubicBezTo>
                    <a:pt x="3875" y="562"/>
                    <a:pt x="4576" y="478"/>
                    <a:pt x="5250" y="478"/>
                  </a:cubicBezTo>
                  <a:close/>
                  <a:moveTo>
                    <a:pt x="5250" y="0"/>
                  </a:moveTo>
                  <a:cubicBezTo>
                    <a:pt x="4520" y="0"/>
                    <a:pt x="3790" y="113"/>
                    <a:pt x="3173" y="309"/>
                  </a:cubicBezTo>
                  <a:cubicBezTo>
                    <a:pt x="2527" y="478"/>
                    <a:pt x="1994" y="730"/>
                    <a:pt x="1601" y="1067"/>
                  </a:cubicBezTo>
                  <a:cubicBezTo>
                    <a:pt x="1151" y="1460"/>
                    <a:pt x="786" y="2022"/>
                    <a:pt x="534" y="2499"/>
                  </a:cubicBezTo>
                  <a:cubicBezTo>
                    <a:pt x="281" y="2976"/>
                    <a:pt x="141" y="3341"/>
                    <a:pt x="141" y="3341"/>
                  </a:cubicBezTo>
                  <a:lnTo>
                    <a:pt x="113" y="3397"/>
                  </a:lnTo>
                  <a:lnTo>
                    <a:pt x="0" y="4071"/>
                  </a:lnTo>
                  <a:cubicBezTo>
                    <a:pt x="0" y="4155"/>
                    <a:pt x="28" y="4240"/>
                    <a:pt x="85" y="4296"/>
                  </a:cubicBezTo>
                  <a:cubicBezTo>
                    <a:pt x="134" y="4329"/>
                    <a:pt x="183" y="4342"/>
                    <a:pt x="233" y="4342"/>
                  </a:cubicBezTo>
                  <a:cubicBezTo>
                    <a:pt x="267" y="4342"/>
                    <a:pt x="302" y="4335"/>
                    <a:pt x="337" y="4324"/>
                  </a:cubicBezTo>
                  <a:cubicBezTo>
                    <a:pt x="590" y="4240"/>
                    <a:pt x="2724" y="3510"/>
                    <a:pt x="5699" y="3510"/>
                  </a:cubicBezTo>
                  <a:cubicBezTo>
                    <a:pt x="7300" y="3510"/>
                    <a:pt x="8479" y="3706"/>
                    <a:pt x="9265" y="3875"/>
                  </a:cubicBezTo>
                  <a:cubicBezTo>
                    <a:pt x="9658" y="3987"/>
                    <a:pt x="9967" y="4071"/>
                    <a:pt x="10163" y="4155"/>
                  </a:cubicBezTo>
                  <a:cubicBezTo>
                    <a:pt x="10248" y="4183"/>
                    <a:pt x="10332" y="4211"/>
                    <a:pt x="10388" y="4240"/>
                  </a:cubicBezTo>
                  <a:lnTo>
                    <a:pt x="10416" y="4268"/>
                  </a:lnTo>
                  <a:lnTo>
                    <a:pt x="10444" y="4268"/>
                  </a:lnTo>
                  <a:cubicBezTo>
                    <a:pt x="10479" y="4279"/>
                    <a:pt x="10514" y="4286"/>
                    <a:pt x="10549" y="4286"/>
                  </a:cubicBezTo>
                  <a:cubicBezTo>
                    <a:pt x="10598" y="4286"/>
                    <a:pt x="10647" y="4272"/>
                    <a:pt x="10697" y="4240"/>
                  </a:cubicBezTo>
                  <a:cubicBezTo>
                    <a:pt x="10753" y="4183"/>
                    <a:pt x="10781" y="4099"/>
                    <a:pt x="10781" y="4015"/>
                  </a:cubicBezTo>
                  <a:cubicBezTo>
                    <a:pt x="10781" y="3987"/>
                    <a:pt x="10500" y="2695"/>
                    <a:pt x="10135" y="1881"/>
                  </a:cubicBezTo>
                  <a:cubicBezTo>
                    <a:pt x="9911" y="1404"/>
                    <a:pt x="9433" y="1039"/>
                    <a:pt x="8788" y="758"/>
                  </a:cubicBezTo>
                  <a:cubicBezTo>
                    <a:pt x="8170" y="506"/>
                    <a:pt x="7356" y="281"/>
                    <a:pt x="6486" y="113"/>
                  </a:cubicBezTo>
                  <a:cubicBezTo>
                    <a:pt x="6093" y="28"/>
                    <a:pt x="5671" y="0"/>
                    <a:pt x="52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5"/>
            <p:cNvSpPr/>
            <p:nvPr/>
          </p:nvSpPr>
          <p:spPr>
            <a:xfrm>
              <a:off x="2812625" y="5107575"/>
              <a:ext cx="230250" cy="130200"/>
            </a:xfrm>
            <a:custGeom>
              <a:rect b="b" l="l" r="r" t="t"/>
              <a:pathLst>
                <a:path extrusionOk="0" h="5208" w="9210">
                  <a:moveTo>
                    <a:pt x="2579" y="0"/>
                  </a:moveTo>
                  <a:cubicBezTo>
                    <a:pt x="2040" y="0"/>
                    <a:pt x="1483" y="27"/>
                    <a:pt x="1124" y="117"/>
                  </a:cubicBezTo>
                  <a:cubicBezTo>
                    <a:pt x="225" y="342"/>
                    <a:pt x="1" y="1128"/>
                    <a:pt x="394" y="1689"/>
                  </a:cubicBezTo>
                  <a:cubicBezTo>
                    <a:pt x="787" y="2251"/>
                    <a:pt x="1629" y="3261"/>
                    <a:pt x="2191" y="3711"/>
                  </a:cubicBezTo>
                  <a:cubicBezTo>
                    <a:pt x="2752" y="4160"/>
                    <a:pt x="4549" y="4384"/>
                    <a:pt x="5335" y="4777"/>
                  </a:cubicBezTo>
                  <a:cubicBezTo>
                    <a:pt x="5783" y="5002"/>
                    <a:pt x="6287" y="5208"/>
                    <a:pt x="6835" y="5208"/>
                  </a:cubicBezTo>
                  <a:cubicBezTo>
                    <a:pt x="7247" y="5208"/>
                    <a:pt x="7684" y="5091"/>
                    <a:pt x="8142" y="4777"/>
                  </a:cubicBezTo>
                  <a:cubicBezTo>
                    <a:pt x="9209" y="4047"/>
                    <a:pt x="8592" y="1296"/>
                    <a:pt x="8592" y="1296"/>
                  </a:cubicBezTo>
                  <a:lnTo>
                    <a:pt x="8592" y="1296"/>
                  </a:lnTo>
                  <a:cubicBezTo>
                    <a:pt x="8592" y="1296"/>
                    <a:pt x="8272" y="1350"/>
                    <a:pt x="7780" y="1350"/>
                  </a:cubicBezTo>
                  <a:cubicBezTo>
                    <a:pt x="6858" y="1350"/>
                    <a:pt x="5328" y="1159"/>
                    <a:pt x="4156" y="61"/>
                  </a:cubicBezTo>
                  <a:cubicBezTo>
                    <a:pt x="4156" y="61"/>
                    <a:pt x="3388" y="0"/>
                    <a:pt x="257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5"/>
            <p:cNvSpPr/>
            <p:nvPr/>
          </p:nvSpPr>
          <p:spPr>
            <a:xfrm>
              <a:off x="2811925" y="5102075"/>
              <a:ext cx="226025" cy="141800"/>
            </a:xfrm>
            <a:custGeom>
              <a:rect b="b" l="l" r="r" t="t"/>
              <a:pathLst>
                <a:path extrusionOk="0" h="5672" w="9041">
                  <a:moveTo>
                    <a:pt x="2612" y="449"/>
                  </a:moveTo>
                  <a:cubicBezTo>
                    <a:pt x="3005" y="449"/>
                    <a:pt x="3398" y="477"/>
                    <a:pt x="3679" y="477"/>
                  </a:cubicBezTo>
                  <a:cubicBezTo>
                    <a:pt x="3863" y="494"/>
                    <a:pt x="3998" y="501"/>
                    <a:pt x="4076" y="504"/>
                  </a:cubicBezTo>
                  <a:lnTo>
                    <a:pt x="4076" y="504"/>
                  </a:lnTo>
                  <a:cubicBezTo>
                    <a:pt x="5329" y="1607"/>
                    <a:pt x="6866" y="1797"/>
                    <a:pt x="7805" y="1797"/>
                  </a:cubicBezTo>
                  <a:cubicBezTo>
                    <a:pt x="8075" y="1797"/>
                    <a:pt x="8287" y="1783"/>
                    <a:pt x="8435" y="1768"/>
                  </a:cubicBezTo>
                  <a:lnTo>
                    <a:pt x="8435" y="1768"/>
                  </a:lnTo>
                  <a:cubicBezTo>
                    <a:pt x="8490" y="2045"/>
                    <a:pt x="8564" y="2597"/>
                    <a:pt x="8564" y="3173"/>
                  </a:cubicBezTo>
                  <a:cubicBezTo>
                    <a:pt x="8564" y="3509"/>
                    <a:pt x="8535" y="3874"/>
                    <a:pt x="8451" y="4155"/>
                  </a:cubicBezTo>
                  <a:cubicBezTo>
                    <a:pt x="8367" y="4464"/>
                    <a:pt x="8227" y="4689"/>
                    <a:pt x="8058" y="4801"/>
                  </a:cubicBezTo>
                  <a:cubicBezTo>
                    <a:pt x="7609" y="5110"/>
                    <a:pt x="7244" y="5194"/>
                    <a:pt x="6879" y="5194"/>
                  </a:cubicBezTo>
                  <a:cubicBezTo>
                    <a:pt x="6374" y="5194"/>
                    <a:pt x="5896" y="5025"/>
                    <a:pt x="5475" y="4801"/>
                  </a:cubicBezTo>
                  <a:cubicBezTo>
                    <a:pt x="5026" y="4576"/>
                    <a:pt x="4380" y="4436"/>
                    <a:pt x="3763" y="4267"/>
                  </a:cubicBezTo>
                  <a:cubicBezTo>
                    <a:pt x="3454" y="4183"/>
                    <a:pt x="3173" y="4099"/>
                    <a:pt x="2920" y="4015"/>
                  </a:cubicBezTo>
                  <a:cubicBezTo>
                    <a:pt x="2668" y="3931"/>
                    <a:pt x="2471" y="3846"/>
                    <a:pt x="2359" y="3762"/>
                  </a:cubicBezTo>
                  <a:cubicBezTo>
                    <a:pt x="1826" y="3341"/>
                    <a:pt x="983" y="2330"/>
                    <a:pt x="618" y="1769"/>
                  </a:cubicBezTo>
                  <a:cubicBezTo>
                    <a:pt x="506" y="1628"/>
                    <a:pt x="478" y="1488"/>
                    <a:pt x="478" y="1348"/>
                  </a:cubicBezTo>
                  <a:cubicBezTo>
                    <a:pt x="478" y="1179"/>
                    <a:pt x="506" y="1011"/>
                    <a:pt x="646" y="898"/>
                  </a:cubicBezTo>
                  <a:cubicBezTo>
                    <a:pt x="759" y="758"/>
                    <a:pt x="927" y="618"/>
                    <a:pt x="1208" y="562"/>
                  </a:cubicBezTo>
                  <a:cubicBezTo>
                    <a:pt x="1517" y="477"/>
                    <a:pt x="2078" y="449"/>
                    <a:pt x="2612" y="449"/>
                  </a:cubicBezTo>
                  <a:close/>
                  <a:moveTo>
                    <a:pt x="2612" y="0"/>
                  </a:moveTo>
                  <a:cubicBezTo>
                    <a:pt x="2050" y="0"/>
                    <a:pt x="1489" y="0"/>
                    <a:pt x="1096" y="112"/>
                  </a:cubicBezTo>
                  <a:cubicBezTo>
                    <a:pt x="731" y="197"/>
                    <a:pt x="478" y="365"/>
                    <a:pt x="281" y="590"/>
                  </a:cubicBezTo>
                  <a:cubicBezTo>
                    <a:pt x="85" y="814"/>
                    <a:pt x="1" y="1067"/>
                    <a:pt x="1" y="1348"/>
                  </a:cubicBezTo>
                  <a:cubicBezTo>
                    <a:pt x="1" y="1600"/>
                    <a:pt x="85" y="1825"/>
                    <a:pt x="225" y="2050"/>
                  </a:cubicBezTo>
                  <a:cubicBezTo>
                    <a:pt x="646" y="2639"/>
                    <a:pt x="1461" y="3650"/>
                    <a:pt x="2078" y="4127"/>
                  </a:cubicBezTo>
                  <a:cubicBezTo>
                    <a:pt x="2247" y="4267"/>
                    <a:pt x="2499" y="4352"/>
                    <a:pt x="2752" y="4464"/>
                  </a:cubicBezTo>
                  <a:cubicBezTo>
                    <a:pt x="3173" y="4604"/>
                    <a:pt x="3650" y="4717"/>
                    <a:pt x="4128" y="4829"/>
                  </a:cubicBezTo>
                  <a:cubicBezTo>
                    <a:pt x="4577" y="4969"/>
                    <a:pt x="4998" y="5082"/>
                    <a:pt x="5251" y="5222"/>
                  </a:cubicBezTo>
                  <a:cubicBezTo>
                    <a:pt x="5728" y="5447"/>
                    <a:pt x="6261" y="5671"/>
                    <a:pt x="6879" y="5671"/>
                  </a:cubicBezTo>
                  <a:cubicBezTo>
                    <a:pt x="7328" y="5671"/>
                    <a:pt x="7805" y="5531"/>
                    <a:pt x="8311" y="5194"/>
                  </a:cubicBezTo>
                  <a:cubicBezTo>
                    <a:pt x="8620" y="4997"/>
                    <a:pt x="8788" y="4660"/>
                    <a:pt x="8900" y="4296"/>
                  </a:cubicBezTo>
                  <a:cubicBezTo>
                    <a:pt x="9013" y="3931"/>
                    <a:pt x="9041" y="3538"/>
                    <a:pt x="9041" y="3173"/>
                  </a:cubicBezTo>
                  <a:cubicBezTo>
                    <a:pt x="9041" y="2274"/>
                    <a:pt x="8872" y="1488"/>
                    <a:pt x="8844" y="1460"/>
                  </a:cubicBezTo>
                  <a:cubicBezTo>
                    <a:pt x="8844" y="1362"/>
                    <a:pt x="8738" y="1286"/>
                    <a:pt x="8637" y="1286"/>
                  </a:cubicBezTo>
                  <a:cubicBezTo>
                    <a:pt x="8622" y="1286"/>
                    <a:pt x="8606" y="1288"/>
                    <a:pt x="8592" y="1292"/>
                  </a:cubicBezTo>
                  <a:lnTo>
                    <a:pt x="8535" y="1292"/>
                  </a:lnTo>
                  <a:cubicBezTo>
                    <a:pt x="8423" y="1320"/>
                    <a:pt x="8170" y="1348"/>
                    <a:pt x="7805" y="1348"/>
                  </a:cubicBezTo>
                  <a:cubicBezTo>
                    <a:pt x="6935" y="1348"/>
                    <a:pt x="5447" y="1151"/>
                    <a:pt x="4352" y="112"/>
                  </a:cubicBezTo>
                  <a:cubicBezTo>
                    <a:pt x="4296" y="84"/>
                    <a:pt x="4268" y="56"/>
                    <a:pt x="4212" y="56"/>
                  </a:cubicBezTo>
                  <a:cubicBezTo>
                    <a:pt x="4212" y="56"/>
                    <a:pt x="3426" y="0"/>
                    <a:pt x="26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5"/>
            <p:cNvSpPr/>
            <p:nvPr/>
          </p:nvSpPr>
          <p:spPr>
            <a:xfrm>
              <a:off x="2816150" y="5125225"/>
              <a:ext cx="209875" cy="112550"/>
            </a:xfrm>
            <a:custGeom>
              <a:rect b="b" l="l" r="r" t="t"/>
              <a:pathLst>
                <a:path extrusionOk="0" h="4502" w="8395">
                  <a:moveTo>
                    <a:pt x="169" y="1"/>
                  </a:moveTo>
                  <a:lnTo>
                    <a:pt x="169" y="1"/>
                  </a:lnTo>
                  <a:cubicBezTo>
                    <a:pt x="0" y="309"/>
                    <a:pt x="28" y="674"/>
                    <a:pt x="253" y="983"/>
                  </a:cubicBezTo>
                  <a:cubicBezTo>
                    <a:pt x="646" y="1545"/>
                    <a:pt x="1488" y="2555"/>
                    <a:pt x="2050" y="3005"/>
                  </a:cubicBezTo>
                  <a:cubicBezTo>
                    <a:pt x="2611" y="3454"/>
                    <a:pt x="4408" y="3678"/>
                    <a:pt x="5194" y="4071"/>
                  </a:cubicBezTo>
                  <a:cubicBezTo>
                    <a:pt x="5642" y="4296"/>
                    <a:pt x="6146" y="4502"/>
                    <a:pt x="6694" y="4502"/>
                  </a:cubicBezTo>
                  <a:cubicBezTo>
                    <a:pt x="7106" y="4502"/>
                    <a:pt x="7543" y="4385"/>
                    <a:pt x="8001" y="4071"/>
                  </a:cubicBezTo>
                  <a:cubicBezTo>
                    <a:pt x="8170" y="3959"/>
                    <a:pt x="8310" y="3791"/>
                    <a:pt x="8395" y="3594"/>
                  </a:cubicBezTo>
                  <a:lnTo>
                    <a:pt x="8395" y="3594"/>
                  </a:lnTo>
                  <a:cubicBezTo>
                    <a:pt x="8001" y="3734"/>
                    <a:pt x="7608" y="3847"/>
                    <a:pt x="7272" y="3903"/>
                  </a:cubicBezTo>
                  <a:cubicBezTo>
                    <a:pt x="7141" y="3925"/>
                    <a:pt x="6996" y="3935"/>
                    <a:pt x="6840" y="3935"/>
                  </a:cubicBezTo>
                  <a:cubicBezTo>
                    <a:pt x="5786" y="3935"/>
                    <a:pt x="4198" y="3457"/>
                    <a:pt x="2780" y="2724"/>
                  </a:cubicBezTo>
                  <a:cubicBezTo>
                    <a:pt x="1629" y="2134"/>
                    <a:pt x="646" y="759"/>
                    <a:pt x="16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5"/>
            <p:cNvSpPr/>
            <p:nvPr/>
          </p:nvSpPr>
          <p:spPr>
            <a:xfrm>
              <a:off x="2811925" y="5119425"/>
              <a:ext cx="220425" cy="124450"/>
            </a:xfrm>
            <a:custGeom>
              <a:rect b="b" l="l" r="r" t="t"/>
              <a:pathLst>
                <a:path extrusionOk="0" h="4978" w="8817">
                  <a:moveTo>
                    <a:pt x="527" y="923"/>
                  </a:moveTo>
                  <a:lnTo>
                    <a:pt x="527" y="923"/>
                  </a:lnTo>
                  <a:cubicBezTo>
                    <a:pt x="1069" y="1699"/>
                    <a:pt x="1866" y="2673"/>
                    <a:pt x="2836" y="3180"/>
                  </a:cubicBezTo>
                  <a:cubicBezTo>
                    <a:pt x="3071" y="3298"/>
                    <a:pt x="3309" y="3409"/>
                    <a:pt x="3548" y="3514"/>
                  </a:cubicBezTo>
                  <a:lnTo>
                    <a:pt x="3548" y="3514"/>
                  </a:lnTo>
                  <a:cubicBezTo>
                    <a:pt x="3323" y="3449"/>
                    <a:pt x="3113" y="3385"/>
                    <a:pt x="2920" y="3321"/>
                  </a:cubicBezTo>
                  <a:cubicBezTo>
                    <a:pt x="2668" y="3237"/>
                    <a:pt x="2471" y="3152"/>
                    <a:pt x="2359" y="3068"/>
                  </a:cubicBezTo>
                  <a:cubicBezTo>
                    <a:pt x="1826" y="2647"/>
                    <a:pt x="983" y="1636"/>
                    <a:pt x="618" y="1075"/>
                  </a:cubicBezTo>
                  <a:cubicBezTo>
                    <a:pt x="578" y="1024"/>
                    <a:pt x="548" y="974"/>
                    <a:pt x="527" y="923"/>
                  </a:cubicBezTo>
                  <a:close/>
                  <a:moveTo>
                    <a:pt x="5819" y="4271"/>
                  </a:moveTo>
                  <a:cubicBezTo>
                    <a:pt x="6254" y="4364"/>
                    <a:pt x="6661" y="4416"/>
                    <a:pt x="7019" y="4416"/>
                  </a:cubicBezTo>
                  <a:cubicBezTo>
                    <a:pt x="7188" y="4416"/>
                    <a:pt x="7328" y="4388"/>
                    <a:pt x="7497" y="4388"/>
                  </a:cubicBezTo>
                  <a:cubicBezTo>
                    <a:pt x="7528" y="4380"/>
                    <a:pt x="7560" y="4372"/>
                    <a:pt x="7593" y="4363"/>
                  </a:cubicBezTo>
                  <a:lnTo>
                    <a:pt x="7593" y="4363"/>
                  </a:lnTo>
                  <a:cubicBezTo>
                    <a:pt x="7341" y="4466"/>
                    <a:pt x="7110" y="4500"/>
                    <a:pt x="6879" y="4500"/>
                  </a:cubicBezTo>
                  <a:cubicBezTo>
                    <a:pt x="6507" y="4500"/>
                    <a:pt x="6150" y="4408"/>
                    <a:pt x="5819" y="4271"/>
                  </a:cubicBezTo>
                  <a:close/>
                  <a:moveTo>
                    <a:pt x="382" y="1"/>
                  </a:moveTo>
                  <a:cubicBezTo>
                    <a:pt x="367" y="1"/>
                    <a:pt x="353" y="3"/>
                    <a:pt x="338" y="8"/>
                  </a:cubicBezTo>
                  <a:cubicBezTo>
                    <a:pt x="253" y="8"/>
                    <a:pt x="169" y="36"/>
                    <a:pt x="141" y="120"/>
                  </a:cubicBezTo>
                  <a:cubicBezTo>
                    <a:pt x="57" y="289"/>
                    <a:pt x="1" y="485"/>
                    <a:pt x="1" y="654"/>
                  </a:cubicBezTo>
                  <a:cubicBezTo>
                    <a:pt x="1" y="906"/>
                    <a:pt x="85" y="1131"/>
                    <a:pt x="225" y="1356"/>
                  </a:cubicBezTo>
                  <a:cubicBezTo>
                    <a:pt x="646" y="1945"/>
                    <a:pt x="1461" y="2956"/>
                    <a:pt x="2078" y="3433"/>
                  </a:cubicBezTo>
                  <a:cubicBezTo>
                    <a:pt x="2247" y="3573"/>
                    <a:pt x="2499" y="3658"/>
                    <a:pt x="2752" y="3770"/>
                  </a:cubicBezTo>
                  <a:cubicBezTo>
                    <a:pt x="3173" y="3910"/>
                    <a:pt x="3650" y="4023"/>
                    <a:pt x="4128" y="4135"/>
                  </a:cubicBezTo>
                  <a:cubicBezTo>
                    <a:pt x="4577" y="4275"/>
                    <a:pt x="4998" y="4388"/>
                    <a:pt x="5251" y="4528"/>
                  </a:cubicBezTo>
                  <a:cubicBezTo>
                    <a:pt x="5728" y="4753"/>
                    <a:pt x="6261" y="4977"/>
                    <a:pt x="6879" y="4977"/>
                  </a:cubicBezTo>
                  <a:cubicBezTo>
                    <a:pt x="7328" y="4977"/>
                    <a:pt x="7805" y="4837"/>
                    <a:pt x="8311" y="4500"/>
                  </a:cubicBezTo>
                  <a:cubicBezTo>
                    <a:pt x="8535" y="4360"/>
                    <a:pt x="8676" y="4163"/>
                    <a:pt x="8760" y="3938"/>
                  </a:cubicBezTo>
                  <a:cubicBezTo>
                    <a:pt x="8816" y="3854"/>
                    <a:pt x="8788" y="3742"/>
                    <a:pt x="8732" y="3686"/>
                  </a:cubicBezTo>
                  <a:cubicBezTo>
                    <a:pt x="8696" y="3631"/>
                    <a:pt x="8636" y="3600"/>
                    <a:pt x="8576" y="3600"/>
                  </a:cubicBezTo>
                  <a:cubicBezTo>
                    <a:pt x="8542" y="3600"/>
                    <a:pt x="8509" y="3610"/>
                    <a:pt x="8479" y="3630"/>
                  </a:cubicBezTo>
                  <a:cubicBezTo>
                    <a:pt x="8114" y="3742"/>
                    <a:pt x="7721" y="3854"/>
                    <a:pt x="7412" y="3910"/>
                  </a:cubicBezTo>
                  <a:cubicBezTo>
                    <a:pt x="7300" y="3938"/>
                    <a:pt x="7160" y="3938"/>
                    <a:pt x="7019" y="3938"/>
                  </a:cubicBezTo>
                  <a:cubicBezTo>
                    <a:pt x="6037" y="3938"/>
                    <a:pt x="4437" y="3489"/>
                    <a:pt x="3061" y="2759"/>
                  </a:cubicBezTo>
                  <a:cubicBezTo>
                    <a:pt x="1994" y="2198"/>
                    <a:pt x="1011" y="850"/>
                    <a:pt x="534" y="120"/>
                  </a:cubicBezTo>
                  <a:cubicBezTo>
                    <a:pt x="511" y="51"/>
                    <a:pt x="450" y="1"/>
                    <a:pt x="38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5"/>
            <p:cNvSpPr/>
            <p:nvPr/>
          </p:nvSpPr>
          <p:spPr>
            <a:xfrm>
              <a:off x="3328500" y="5107575"/>
              <a:ext cx="230250" cy="130200"/>
            </a:xfrm>
            <a:custGeom>
              <a:rect b="b" l="l" r="r" t="t"/>
              <a:pathLst>
                <a:path extrusionOk="0" h="5208" w="9210">
                  <a:moveTo>
                    <a:pt x="6631" y="0"/>
                  </a:moveTo>
                  <a:cubicBezTo>
                    <a:pt x="5822" y="0"/>
                    <a:pt x="5054" y="61"/>
                    <a:pt x="5054" y="61"/>
                  </a:cubicBezTo>
                  <a:cubicBezTo>
                    <a:pt x="3882" y="1159"/>
                    <a:pt x="2352" y="1350"/>
                    <a:pt x="1430" y="1350"/>
                  </a:cubicBezTo>
                  <a:cubicBezTo>
                    <a:pt x="938" y="1350"/>
                    <a:pt x="618" y="1296"/>
                    <a:pt x="618" y="1296"/>
                  </a:cubicBezTo>
                  <a:lnTo>
                    <a:pt x="618" y="1296"/>
                  </a:lnTo>
                  <a:cubicBezTo>
                    <a:pt x="618" y="1296"/>
                    <a:pt x="1" y="4047"/>
                    <a:pt x="1068" y="4777"/>
                  </a:cubicBezTo>
                  <a:cubicBezTo>
                    <a:pt x="1526" y="5091"/>
                    <a:pt x="1963" y="5208"/>
                    <a:pt x="2376" y="5208"/>
                  </a:cubicBezTo>
                  <a:cubicBezTo>
                    <a:pt x="2923" y="5208"/>
                    <a:pt x="3427" y="5002"/>
                    <a:pt x="3875" y="4777"/>
                  </a:cubicBezTo>
                  <a:cubicBezTo>
                    <a:pt x="4661" y="4384"/>
                    <a:pt x="6458" y="4160"/>
                    <a:pt x="7019" y="3711"/>
                  </a:cubicBezTo>
                  <a:cubicBezTo>
                    <a:pt x="7581" y="3261"/>
                    <a:pt x="8423" y="2251"/>
                    <a:pt x="8816" y="1689"/>
                  </a:cubicBezTo>
                  <a:cubicBezTo>
                    <a:pt x="9209" y="1128"/>
                    <a:pt x="8985" y="342"/>
                    <a:pt x="8086" y="117"/>
                  </a:cubicBezTo>
                  <a:cubicBezTo>
                    <a:pt x="7727" y="27"/>
                    <a:pt x="7170" y="0"/>
                    <a:pt x="663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5"/>
            <p:cNvSpPr/>
            <p:nvPr/>
          </p:nvSpPr>
          <p:spPr>
            <a:xfrm>
              <a:off x="3333425" y="5102075"/>
              <a:ext cx="226025" cy="141800"/>
            </a:xfrm>
            <a:custGeom>
              <a:rect b="b" l="l" r="r" t="t"/>
              <a:pathLst>
                <a:path extrusionOk="0" h="5672" w="9041">
                  <a:moveTo>
                    <a:pt x="6429" y="449"/>
                  </a:moveTo>
                  <a:cubicBezTo>
                    <a:pt x="6963" y="449"/>
                    <a:pt x="7524" y="477"/>
                    <a:pt x="7833" y="562"/>
                  </a:cubicBezTo>
                  <a:cubicBezTo>
                    <a:pt x="8114" y="618"/>
                    <a:pt x="8282" y="758"/>
                    <a:pt x="8423" y="898"/>
                  </a:cubicBezTo>
                  <a:cubicBezTo>
                    <a:pt x="8535" y="1011"/>
                    <a:pt x="8591" y="1179"/>
                    <a:pt x="8591" y="1348"/>
                  </a:cubicBezTo>
                  <a:cubicBezTo>
                    <a:pt x="8591" y="1488"/>
                    <a:pt x="8535" y="1628"/>
                    <a:pt x="8451" y="1769"/>
                  </a:cubicBezTo>
                  <a:cubicBezTo>
                    <a:pt x="8058" y="2330"/>
                    <a:pt x="7215" y="3341"/>
                    <a:pt x="6682" y="3762"/>
                  </a:cubicBezTo>
                  <a:cubicBezTo>
                    <a:pt x="6570" y="3846"/>
                    <a:pt x="6373" y="3931"/>
                    <a:pt x="6121" y="4015"/>
                  </a:cubicBezTo>
                  <a:cubicBezTo>
                    <a:pt x="5756" y="4155"/>
                    <a:pt x="5278" y="4267"/>
                    <a:pt x="4801" y="4380"/>
                  </a:cubicBezTo>
                  <a:cubicBezTo>
                    <a:pt x="4352" y="4520"/>
                    <a:pt x="3903" y="4632"/>
                    <a:pt x="3566" y="4801"/>
                  </a:cubicBezTo>
                  <a:cubicBezTo>
                    <a:pt x="3145" y="5025"/>
                    <a:pt x="2667" y="5194"/>
                    <a:pt x="2190" y="5194"/>
                  </a:cubicBezTo>
                  <a:cubicBezTo>
                    <a:pt x="1797" y="5194"/>
                    <a:pt x="1432" y="5110"/>
                    <a:pt x="1011" y="4801"/>
                  </a:cubicBezTo>
                  <a:cubicBezTo>
                    <a:pt x="814" y="4689"/>
                    <a:pt x="674" y="4464"/>
                    <a:pt x="590" y="4155"/>
                  </a:cubicBezTo>
                  <a:cubicBezTo>
                    <a:pt x="506" y="3874"/>
                    <a:pt x="478" y="3509"/>
                    <a:pt x="478" y="3173"/>
                  </a:cubicBezTo>
                  <a:cubicBezTo>
                    <a:pt x="478" y="2751"/>
                    <a:pt x="506" y="2358"/>
                    <a:pt x="562" y="2050"/>
                  </a:cubicBezTo>
                  <a:cubicBezTo>
                    <a:pt x="584" y="1938"/>
                    <a:pt x="589" y="1843"/>
                    <a:pt x="604" y="1767"/>
                  </a:cubicBezTo>
                  <a:lnTo>
                    <a:pt x="604" y="1767"/>
                  </a:lnTo>
                  <a:cubicBezTo>
                    <a:pt x="756" y="1782"/>
                    <a:pt x="973" y="1797"/>
                    <a:pt x="1236" y="1797"/>
                  </a:cubicBezTo>
                  <a:cubicBezTo>
                    <a:pt x="2175" y="1797"/>
                    <a:pt x="3739" y="1607"/>
                    <a:pt x="4966" y="504"/>
                  </a:cubicBezTo>
                  <a:lnTo>
                    <a:pt x="4966" y="504"/>
                  </a:lnTo>
                  <a:cubicBezTo>
                    <a:pt x="5049" y="501"/>
                    <a:pt x="5190" y="495"/>
                    <a:pt x="5363" y="477"/>
                  </a:cubicBezTo>
                  <a:cubicBezTo>
                    <a:pt x="5643" y="477"/>
                    <a:pt x="6036" y="449"/>
                    <a:pt x="6429" y="449"/>
                  </a:cubicBezTo>
                  <a:close/>
                  <a:moveTo>
                    <a:pt x="6429" y="0"/>
                  </a:moveTo>
                  <a:cubicBezTo>
                    <a:pt x="5615" y="0"/>
                    <a:pt x="4857" y="56"/>
                    <a:pt x="4829" y="56"/>
                  </a:cubicBezTo>
                  <a:cubicBezTo>
                    <a:pt x="4801" y="56"/>
                    <a:pt x="4745" y="84"/>
                    <a:pt x="4689" y="112"/>
                  </a:cubicBezTo>
                  <a:cubicBezTo>
                    <a:pt x="3594" y="1151"/>
                    <a:pt x="2134" y="1348"/>
                    <a:pt x="1236" y="1348"/>
                  </a:cubicBezTo>
                  <a:cubicBezTo>
                    <a:pt x="983" y="1348"/>
                    <a:pt x="786" y="1320"/>
                    <a:pt x="674" y="1320"/>
                  </a:cubicBezTo>
                  <a:cubicBezTo>
                    <a:pt x="590" y="1320"/>
                    <a:pt x="534" y="1292"/>
                    <a:pt x="506" y="1292"/>
                  </a:cubicBezTo>
                  <a:lnTo>
                    <a:pt x="449" y="1292"/>
                  </a:lnTo>
                  <a:cubicBezTo>
                    <a:pt x="435" y="1288"/>
                    <a:pt x="420" y="1286"/>
                    <a:pt x="405" y="1286"/>
                  </a:cubicBezTo>
                  <a:cubicBezTo>
                    <a:pt x="309" y="1286"/>
                    <a:pt x="221" y="1362"/>
                    <a:pt x="197" y="1460"/>
                  </a:cubicBezTo>
                  <a:cubicBezTo>
                    <a:pt x="197" y="1488"/>
                    <a:pt x="0" y="2274"/>
                    <a:pt x="0" y="3173"/>
                  </a:cubicBezTo>
                  <a:cubicBezTo>
                    <a:pt x="0" y="3538"/>
                    <a:pt x="28" y="3931"/>
                    <a:pt x="141" y="4296"/>
                  </a:cubicBezTo>
                  <a:cubicBezTo>
                    <a:pt x="253" y="4660"/>
                    <a:pt x="421" y="4997"/>
                    <a:pt x="730" y="5194"/>
                  </a:cubicBezTo>
                  <a:cubicBezTo>
                    <a:pt x="1236" y="5531"/>
                    <a:pt x="1713" y="5671"/>
                    <a:pt x="2190" y="5671"/>
                  </a:cubicBezTo>
                  <a:cubicBezTo>
                    <a:pt x="2780" y="5671"/>
                    <a:pt x="3313" y="5447"/>
                    <a:pt x="3790" y="5222"/>
                  </a:cubicBezTo>
                  <a:cubicBezTo>
                    <a:pt x="4127" y="5025"/>
                    <a:pt x="4773" y="4885"/>
                    <a:pt x="5391" y="4717"/>
                  </a:cubicBezTo>
                  <a:cubicBezTo>
                    <a:pt x="5699" y="4632"/>
                    <a:pt x="6008" y="4548"/>
                    <a:pt x="6289" y="4464"/>
                  </a:cubicBezTo>
                  <a:cubicBezTo>
                    <a:pt x="6570" y="4352"/>
                    <a:pt x="6794" y="4267"/>
                    <a:pt x="6963" y="4127"/>
                  </a:cubicBezTo>
                  <a:cubicBezTo>
                    <a:pt x="7580" y="3650"/>
                    <a:pt x="8423" y="2639"/>
                    <a:pt x="8816" y="2050"/>
                  </a:cubicBezTo>
                  <a:cubicBezTo>
                    <a:pt x="8956" y="1825"/>
                    <a:pt x="9040" y="1600"/>
                    <a:pt x="9040" y="1348"/>
                  </a:cubicBezTo>
                  <a:cubicBezTo>
                    <a:pt x="9040" y="1067"/>
                    <a:pt x="8956" y="814"/>
                    <a:pt x="8760" y="590"/>
                  </a:cubicBezTo>
                  <a:cubicBezTo>
                    <a:pt x="8591" y="365"/>
                    <a:pt x="8310" y="197"/>
                    <a:pt x="7945" y="112"/>
                  </a:cubicBezTo>
                  <a:cubicBezTo>
                    <a:pt x="7552" y="0"/>
                    <a:pt x="6991" y="0"/>
                    <a:pt x="64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5"/>
            <p:cNvSpPr/>
            <p:nvPr/>
          </p:nvSpPr>
          <p:spPr>
            <a:xfrm>
              <a:off x="3345350" y="5125225"/>
              <a:ext cx="209875" cy="112550"/>
            </a:xfrm>
            <a:custGeom>
              <a:rect b="b" l="l" r="r" t="t"/>
              <a:pathLst>
                <a:path extrusionOk="0" h="4502" w="8395">
                  <a:moveTo>
                    <a:pt x="8226" y="1"/>
                  </a:moveTo>
                  <a:lnTo>
                    <a:pt x="8226" y="1"/>
                  </a:lnTo>
                  <a:cubicBezTo>
                    <a:pt x="7749" y="759"/>
                    <a:pt x="6767" y="2134"/>
                    <a:pt x="5615" y="2724"/>
                  </a:cubicBezTo>
                  <a:cubicBezTo>
                    <a:pt x="4197" y="3457"/>
                    <a:pt x="2609" y="3935"/>
                    <a:pt x="1555" y="3935"/>
                  </a:cubicBezTo>
                  <a:cubicBezTo>
                    <a:pt x="1399" y="3935"/>
                    <a:pt x="1254" y="3925"/>
                    <a:pt x="1124" y="3903"/>
                  </a:cubicBezTo>
                  <a:cubicBezTo>
                    <a:pt x="787" y="3847"/>
                    <a:pt x="394" y="3734"/>
                    <a:pt x="1" y="3594"/>
                  </a:cubicBezTo>
                  <a:lnTo>
                    <a:pt x="1" y="3594"/>
                  </a:lnTo>
                  <a:cubicBezTo>
                    <a:pt x="113" y="3791"/>
                    <a:pt x="225" y="3959"/>
                    <a:pt x="394" y="4071"/>
                  </a:cubicBezTo>
                  <a:cubicBezTo>
                    <a:pt x="852" y="4385"/>
                    <a:pt x="1289" y="4502"/>
                    <a:pt x="1702" y="4502"/>
                  </a:cubicBezTo>
                  <a:cubicBezTo>
                    <a:pt x="2249" y="4502"/>
                    <a:pt x="2753" y="4296"/>
                    <a:pt x="3201" y="4071"/>
                  </a:cubicBezTo>
                  <a:cubicBezTo>
                    <a:pt x="3987" y="3678"/>
                    <a:pt x="5784" y="3454"/>
                    <a:pt x="6345" y="3005"/>
                  </a:cubicBezTo>
                  <a:cubicBezTo>
                    <a:pt x="6907" y="2555"/>
                    <a:pt x="7749" y="1545"/>
                    <a:pt x="8142" y="983"/>
                  </a:cubicBezTo>
                  <a:cubicBezTo>
                    <a:pt x="8367" y="674"/>
                    <a:pt x="8395" y="309"/>
                    <a:pt x="822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5"/>
            <p:cNvSpPr/>
            <p:nvPr/>
          </p:nvSpPr>
          <p:spPr>
            <a:xfrm>
              <a:off x="3339025" y="5119425"/>
              <a:ext cx="220425" cy="124450"/>
            </a:xfrm>
            <a:custGeom>
              <a:rect b="b" l="l" r="r" t="t"/>
              <a:pathLst>
                <a:path extrusionOk="0" h="4978" w="8817">
                  <a:moveTo>
                    <a:pt x="8293" y="934"/>
                  </a:moveTo>
                  <a:cubicBezTo>
                    <a:pt x="8277" y="981"/>
                    <a:pt x="8255" y="1028"/>
                    <a:pt x="8227" y="1075"/>
                  </a:cubicBezTo>
                  <a:cubicBezTo>
                    <a:pt x="7834" y="1636"/>
                    <a:pt x="6991" y="2647"/>
                    <a:pt x="6458" y="3068"/>
                  </a:cubicBezTo>
                  <a:cubicBezTo>
                    <a:pt x="6346" y="3152"/>
                    <a:pt x="6149" y="3237"/>
                    <a:pt x="5897" y="3321"/>
                  </a:cubicBezTo>
                  <a:cubicBezTo>
                    <a:pt x="5707" y="3394"/>
                    <a:pt x="5487" y="3459"/>
                    <a:pt x="5253" y="3521"/>
                  </a:cubicBezTo>
                  <a:lnTo>
                    <a:pt x="5253" y="3521"/>
                  </a:lnTo>
                  <a:cubicBezTo>
                    <a:pt x="5497" y="3414"/>
                    <a:pt x="5741" y="3300"/>
                    <a:pt x="5981" y="3180"/>
                  </a:cubicBezTo>
                  <a:cubicBezTo>
                    <a:pt x="6946" y="2676"/>
                    <a:pt x="7757" y="1708"/>
                    <a:pt x="8293" y="934"/>
                  </a:cubicBezTo>
                  <a:close/>
                  <a:moveTo>
                    <a:pt x="2999" y="4270"/>
                  </a:moveTo>
                  <a:lnTo>
                    <a:pt x="2999" y="4270"/>
                  </a:lnTo>
                  <a:cubicBezTo>
                    <a:pt x="2670" y="4408"/>
                    <a:pt x="2318" y="4500"/>
                    <a:pt x="1966" y="4500"/>
                  </a:cubicBezTo>
                  <a:cubicBezTo>
                    <a:pt x="1712" y="4500"/>
                    <a:pt x="1470" y="4465"/>
                    <a:pt x="1216" y="4356"/>
                  </a:cubicBezTo>
                  <a:lnTo>
                    <a:pt x="1216" y="4356"/>
                  </a:lnTo>
                  <a:cubicBezTo>
                    <a:pt x="1261" y="4367"/>
                    <a:pt x="1305" y="4378"/>
                    <a:pt x="1348" y="4388"/>
                  </a:cubicBezTo>
                  <a:cubicBezTo>
                    <a:pt x="1489" y="4388"/>
                    <a:pt x="1629" y="4416"/>
                    <a:pt x="1798" y="4416"/>
                  </a:cubicBezTo>
                  <a:cubicBezTo>
                    <a:pt x="2156" y="4416"/>
                    <a:pt x="2563" y="4364"/>
                    <a:pt x="2999" y="4270"/>
                  </a:cubicBezTo>
                  <a:close/>
                  <a:moveTo>
                    <a:pt x="8453" y="1"/>
                  </a:moveTo>
                  <a:cubicBezTo>
                    <a:pt x="8375" y="1"/>
                    <a:pt x="8329" y="51"/>
                    <a:pt x="8283" y="120"/>
                  </a:cubicBezTo>
                  <a:cubicBezTo>
                    <a:pt x="7806" y="850"/>
                    <a:pt x="6851" y="2198"/>
                    <a:pt x="5756" y="2759"/>
                  </a:cubicBezTo>
                  <a:cubicBezTo>
                    <a:pt x="4381" y="3489"/>
                    <a:pt x="2808" y="3938"/>
                    <a:pt x="1798" y="3938"/>
                  </a:cubicBezTo>
                  <a:cubicBezTo>
                    <a:pt x="1657" y="3938"/>
                    <a:pt x="1517" y="3938"/>
                    <a:pt x="1405" y="3910"/>
                  </a:cubicBezTo>
                  <a:cubicBezTo>
                    <a:pt x="1096" y="3854"/>
                    <a:pt x="703" y="3742"/>
                    <a:pt x="338" y="3630"/>
                  </a:cubicBezTo>
                  <a:cubicBezTo>
                    <a:pt x="308" y="3610"/>
                    <a:pt x="275" y="3600"/>
                    <a:pt x="241" y="3600"/>
                  </a:cubicBezTo>
                  <a:cubicBezTo>
                    <a:pt x="181" y="3600"/>
                    <a:pt x="121" y="3631"/>
                    <a:pt x="85" y="3686"/>
                  </a:cubicBezTo>
                  <a:cubicBezTo>
                    <a:pt x="29" y="3742"/>
                    <a:pt x="1" y="3854"/>
                    <a:pt x="57" y="3938"/>
                  </a:cubicBezTo>
                  <a:cubicBezTo>
                    <a:pt x="169" y="4163"/>
                    <a:pt x="310" y="4360"/>
                    <a:pt x="506" y="4500"/>
                  </a:cubicBezTo>
                  <a:cubicBezTo>
                    <a:pt x="1012" y="4837"/>
                    <a:pt x="1489" y="4977"/>
                    <a:pt x="1966" y="4977"/>
                  </a:cubicBezTo>
                  <a:cubicBezTo>
                    <a:pt x="2556" y="4977"/>
                    <a:pt x="3089" y="4753"/>
                    <a:pt x="3566" y="4528"/>
                  </a:cubicBezTo>
                  <a:cubicBezTo>
                    <a:pt x="3903" y="4331"/>
                    <a:pt x="4549" y="4191"/>
                    <a:pt x="5167" y="4023"/>
                  </a:cubicBezTo>
                  <a:cubicBezTo>
                    <a:pt x="5475" y="3938"/>
                    <a:pt x="5784" y="3854"/>
                    <a:pt x="6065" y="3770"/>
                  </a:cubicBezTo>
                  <a:cubicBezTo>
                    <a:pt x="6346" y="3658"/>
                    <a:pt x="6570" y="3573"/>
                    <a:pt x="6739" y="3433"/>
                  </a:cubicBezTo>
                  <a:cubicBezTo>
                    <a:pt x="7356" y="2956"/>
                    <a:pt x="8199" y="1945"/>
                    <a:pt x="8592" y="1356"/>
                  </a:cubicBezTo>
                  <a:cubicBezTo>
                    <a:pt x="8732" y="1131"/>
                    <a:pt x="8816" y="906"/>
                    <a:pt x="8816" y="654"/>
                  </a:cubicBezTo>
                  <a:cubicBezTo>
                    <a:pt x="8816" y="485"/>
                    <a:pt x="8788" y="289"/>
                    <a:pt x="8704" y="120"/>
                  </a:cubicBezTo>
                  <a:cubicBezTo>
                    <a:pt x="8648" y="36"/>
                    <a:pt x="8592" y="8"/>
                    <a:pt x="8508" y="8"/>
                  </a:cubicBezTo>
                  <a:cubicBezTo>
                    <a:pt x="8488" y="3"/>
                    <a:pt x="8469" y="1"/>
                    <a:pt x="845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5"/>
            <p:cNvSpPr/>
            <p:nvPr/>
          </p:nvSpPr>
          <p:spPr>
            <a:xfrm>
              <a:off x="2910200" y="3517250"/>
              <a:ext cx="615550" cy="1665775"/>
            </a:xfrm>
            <a:custGeom>
              <a:rect b="b" l="l" r="r" t="t"/>
              <a:pathLst>
                <a:path extrusionOk="0" h="66631" w="24622">
                  <a:moveTo>
                    <a:pt x="23078" y="0"/>
                  </a:moveTo>
                  <a:cubicBezTo>
                    <a:pt x="23078" y="0"/>
                    <a:pt x="17443" y="2118"/>
                    <a:pt x="10088" y="2118"/>
                  </a:cubicBezTo>
                  <a:cubicBezTo>
                    <a:pt x="8012" y="2118"/>
                    <a:pt x="5799" y="1949"/>
                    <a:pt x="3538" y="1516"/>
                  </a:cubicBezTo>
                  <a:cubicBezTo>
                    <a:pt x="3538" y="1516"/>
                    <a:pt x="3088" y="6738"/>
                    <a:pt x="3032" y="9097"/>
                  </a:cubicBezTo>
                  <a:cubicBezTo>
                    <a:pt x="2976" y="11483"/>
                    <a:pt x="3313" y="13673"/>
                    <a:pt x="3313" y="13673"/>
                  </a:cubicBezTo>
                  <a:lnTo>
                    <a:pt x="2190" y="35290"/>
                  </a:lnTo>
                  <a:cubicBezTo>
                    <a:pt x="2190" y="35290"/>
                    <a:pt x="506" y="49187"/>
                    <a:pt x="506" y="51939"/>
                  </a:cubicBezTo>
                  <a:cubicBezTo>
                    <a:pt x="506" y="54690"/>
                    <a:pt x="730" y="61905"/>
                    <a:pt x="730" y="61905"/>
                  </a:cubicBezTo>
                  <a:cubicBezTo>
                    <a:pt x="730" y="61905"/>
                    <a:pt x="112" y="63140"/>
                    <a:pt x="56" y="63421"/>
                  </a:cubicBezTo>
                  <a:cubicBezTo>
                    <a:pt x="0" y="63702"/>
                    <a:pt x="169" y="65386"/>
                    <a:pt x="169" y="65386"/>
                  </a:cubicBezTo>
                  <a:cubicBezTo>
                    <a:pt x="169" y="65386"/>
                    <a:pt x="1629" y="66285"/>
                    <a:pt x="3032" y="66397"/>
                  </a:cubicBezTo>
                  <a:cubicBezTo>
                    <a:pt x="3106" y="66403"/>
                    <a:pt x="3177" y="66406"/>
                    <a:pt x="3245" y="66406"/>
                  </a:cubicBezTo>
                  <a:cubicBezTo>
                    <a:pt x="4482" y="66406"/>
                    <a:pt x="4891" y="65490"/>
                    <a:pt x="4997" y="65330"/>
                  </a:cubicBezTo>
                  <a:cubicBezTo>
                    <a:pt x="5110" y="65162"/>
                    <a:pt x="5334" y="62860"/>
                    <a:pt x="5391" y="62074"/>
                  </a:cubicBezTo>
                  <a:cubicBezTo>
                    <a:pt x="5447" y="61287"/>
                    <a:pt x="5334" y="60108"/>
                    <a:pt x="5334" y="60108"/>
                  </a:cubicBezTo>
                  <a:cubicBezTo>
                    <a:pt x="5334" y="60108"/>
                    <a:pt x="7833" y="48008"/>
                    <a:pt x="9012" y="43881"/>
                  </a:cubicBezTo>
                  <a:cubicBezTo>
                    <a:pt x="10191" y="39782"/>
                    <a:pt x="12325" y="28637"/>
                    <a:pt x="12437" y="27177"/>
                  </a:cubicBezTo>
                  <a:cubicBezTo>
                    <a:pt x="12550" y="25717"/>
                    <a:pt x="13841" y="18895"/>
                    <a:pt x="13841" y="18895"/>
                  </a:cubicBezTo>
                  <a:cubicBezTo>
                    <a:pt x="13841" y="18895"/>
                    <a:pt x="14964" y="31107"/>
                    <a:pt x="15245" y="33409"/>
                  </a:cubicBezTo>
                  <a:cubicBezTo>
                    <a:pt x="15526" y="35739"/>
                    <a:pt x="14852" y="42140"/>
                    <a:pt x="14852" y="45566"/>
                  </a:cubicBezTo>
                  <a:cubicBezTo>
                    <a:pt x="14852" y="49019"/>
                    <a:pt x="16901" y="62410"/>
                    <a:pt x="16901" y="62410"/>
                  </a:cubicBezTo>
                  <a:cubicBezTo>
                    <a:pt x="16901" y="62410"/>
                    <a:pt x="16901" y="64067"/>
                    <a:pt x="17013" y="64516"/>
                  </a:cubicBezTo>
                  <a:cubicBezTo>
                    <a:pt x="17126" y="64965"/>
                    <a:pt x="17800" y="66509"/>
                    <a:pt x="17800" y="66509"/>
                  </a:cubicBezTo>
                  <a:cubicBezTo>
                    <a:pt x="17800" y="66509"/>
                    <a:pt x="18396" y="66631"/>
                    <a:pt x="19043" y="66631"/>
                  </a:cubicBezTo>
                  <a:cubicBezTo>
                    <a:pt x="19474" y="66631"/>
                    <a:pt x="19928" y="66577"/>
                    <a:pt x="20242" y="66397"/>
                  </a:cubicBezTo>
                  <a:cubicBezTo>
                    <a:pt x="21028" y="65948"/>
                    <a:pt x="22235" y="65190"/>
                    <a:pt x="22348" y="63842"/>
                  </a:cubicBezTo>
                  <a:cubicBezTo>
                    <a:pt x="22460" y="62495"/>
                    <a:pt x="21955" y="59800"/>
                    <a:pt x="21842" y="59041"/>
                  </a:cubicBezTo>
                  <a:cubicBezTo>
                    <a:pt x="21730" y="58255"/>
                    <a:pt x="23751" y="43235"/>
                    <a:pt x="23751" y="37901"/>
                  </a:cubicBezTo>
                  <a:cubicBezTo>
                    <a:pt x="23751" y="32567"/>
                    <a:pt x="24622" y="21000"/>
                    <a:pt x="24622" y="18558"/>
                  </a:cubicBezTo>
                  <a:cubicBezTo>
                    <a:pt x="24622" y="16115"/>
                    <a:pt x="24088" y="7889"/>
                    <a:pt x="24088" y="7889"/>
                  </a:cubicBezTo>
                  <a:lnTo>
                    <a:pt x="2307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5"/>
            <p:cNvSpPr/>
            <p:nvPr/>
          </p:nvSpPr>
          <p:spPr>
            <a:xfrm>
              <a:off x="2905275" y="3511100"/>
              <a:ext cx="626800" cy="1678025"/>
            </a:xfrm>
            <a:custGeom>
              <a:rect b="b" l="l" r="r" t="t"/>
              <a:pathLst>
                <a:path extrusionOk="0" h="67121" w="25072">
                  <a:moveTo>
                    <a:pt x="23084" y="546"/>
                  </a:moveTo>
                  <a:lnTo>
                    <a:pt x="24033" y="8163"/>
                  </a:lnTo>
                  <a:lnTo>
                    <a:pt x="24034" y="8163"/>
                  </a:lnTo>
                  <a:lnTo>
                    <a:pt x="24034" y="8163"/>
                  </a:lnTo>
                  <a:cubicBezTo>
                    <a:pt x="24041" y="8282"/>
                    <a:pt x="24068" y="8774"/>
                    <a:pt x="24117" y="9455"/>
                  </a:cubicBezTo>
                  <a:cubicBezTo>
                    <a:pt x="24285" y="11897"/>
                    <a:pt x="24594" y="16979"/>
                    <a:pt x="24594" y="18804"/>
                  </a:cubicBezTo>
                  <a:cubicBezTo>
                    <a:pt x="24594" y="20011"/>
                    <a:pt x="24370" y="23520"/>
                    <a:pt x="24145" y="27395"/>
                  </a:cubicBezTo>
                  <a:cubicBezTo>
                    <a:pt x="23920" y="31241"/>
                    <a:pt x="23696" y="35480"/>
                    <a:pt x="23696" y="38147"/>
                  </a:cubicBezTo>
                  <a:cubicBezTo>
                    <a:pt x="23696" y="40730"/>
                    <a:pt x="23247" y="45615"/>
                    <a:pt x="22769" y="50023"/>
                  </a:cubicBezTo>
                  <a:cubicBezTo>
                    <a:pt x="22517" y="52241"/>
                    <a:pt x="22292" y="54346"/>
                    <a:pt x="22095" y="55975"/>
                  </a:cubicBezTo>
                  <a:cubicBezTo>
                    <a:pt x="22011" y="56789"/>
                    <a:pt x="21955" y="57491"/>
                    <a:pt x="21899" y="58052"/>
                  </a:cubicBezTo>
                  <a:cubicBezTo>
                    <a:pt x="21843" y="58586"/>
                    <a:pt x="21815" y="58979"/>
                    <a:pt x="21815" y="59175"/>
                  </a:cubicBezTo>
                  <a:cubicBezTo>
                    <a:pt x="21815" y="59231"/>
                    <a:pt x="21815" y="59259"/>
                    <a:pt x="21815" y="59316"/>
                  </a:cubicBezTo>
                  <a:cubicBezTo>
                    <a:pt x="21871" y="59681"/>
                    <a:pt x="22011" y="60410"/>
                    <a:pt x="22124" y="61225"/>
                  </a:cubicBezTo>
                  <a:cubicBezTo>
                    <a:pt x="22236" y="62067"/>
                    <a:pt x="22348" y="62965"/>
                    <a:pt x="22348" y="63667"/>
                  </a:cubicBezTo>
                  <a:cubicBezTo>
                    <a:pt x="22348" y="63808"/>
                    <a:pt x="22320" y="63948"/>
                    <a:pt x="22320" y="64060"/>
                  </a:cubicBezTo>
                  <a:cubicBezTo>
                    <a:pt x="22264" y="64678"/>
                    <a:pt x="21983" y="65155"/>
                    <a:pt x="21590" y="65548"/>
                  </a:cubicBezTo>
                  <a:cubicBezTo>
                    <a:pt x="21197" y="65913"/>
                    <a:pt x="20720" y="66222"/>
                    <a:pt x="20327" y="66447"/>
                  </a:cubicBezTo>
                  <a:cubicBezTo>
                    <a:pt x="20074" y="66587"/>
                    <a:pt x="19653" y="66643"/>
                    <a:pt x="19260" y="66643"/>
                  </a:cubicBezTo>
                  <a:cubicBezTo>
                    <a:pt x="18923" y="66643"/>
                    <a:pt x="18642" y="66615"/>
                    <a:pt x="18418" y="66587"/>
                  </a:cubicBezTo>
                  <a:cubicBezTo>
                    <a:pt x="18326" y="66564"/>
                    <a:pt x="18234" y="66560"/>
                    <a:pt x="18173" y="66559"/>
                  </a:cubicBezTo>
                  <a:lnTo>
                    <a:pt x="18173" y="66559"/>
                  </a:lnTo>
                  <a:cubicBezTo>
                    <a:pt x="18109" y="66411"/>
                    <a:pt x="17989" y="66133"/>
                    <a:pt x="17856" y="65829"/>
                  </a:cubicBezTo>
                  <a:cubicBezTo>
                    <a:pt x="17688" y="65408"/>
                    <a:pt x="17491" y="64874"/>
                    <a:pt x="17435" y="64706"/>
                  </a:cubicBezTo>
                  <a:cubicBezTo>
                    <a:pt x="17435" y="64622"/>
                    <a:pt x="17407" y="64425"/>
                    <a:pt x="17379" y="64229"/>
                  </a:cubicBezTo>
                  <a:cubicBezTo>
                    <a:pt x="17379" y="63892"/>
                    <a:pt x="17351" y="63499"/>
                    <a:pt x="17351" y="63190"/>
                  </a:cubicBezTo>
                  <a:cubicBezTo>
                    <a:pt x="17351" y="62881"/>
                    <a:pt x="17351" y="62656"/>
                    <a:pt x="17351" y="62656"/>
                  </a:cubicBezTo>
                  <a:lnTo>
                    <a:pt x="17351" y="62600"/>
                  </a:lnTo>
                  <a:cubicBezTo>
                    <a:pt x="17351" y="62600"/>
                    <a:pt x="17210" y="61786"/>
                    <a:pt x="17014" y="60467"/>
                  </a:cubicBezTo>
                  <a:cubicBezTo>
                    <a:pt x="16733" y="58501"/>
                    <a:pt x="16284" y="55497"/>
                    <a:pt x="15919" y="52634"/>
                  </a:cubicBezTo>
                  <a:cubicBezTo>
                    <a:pt x="15554" y="49770"/>
                    <a:pt x="15273" y="47103"/>
                    <a:pt x="15273" y="45812"/>
                  </a:cubicBezTo>
                  <a:cubicBezTo>
                    <a:pt x="15273" y="42976"/>
                    <a:pt x="15751" y="38091"/>
                    <a:pt x="15751" y="35171"/>
                  </a:cubicBezTo>
                  <a:cubicBezTo>
                    <a:pt x="15751" y="34554"/>
                    <a:pt x="15723" y="34048"/>
                    <a:pt x="15694" y="33627"/>
                  </a:cubicBezTo>
                  <a:cubicBezTo>
                    <a:pt x="15554" y="32504"/>
                    <a:pt x="15189" y="28854"/>
                    <a:pt x="14880" y="25514"/>
                  </a:cubicBezTo>
                  <a:cubicBezTo>
                    <a:pt x="14712" y="23857"/>
                    <a:pt x="14571" y="22257"/>
                    <a:pt x="14459" y="21078"/>
                  </a:cubicBezTo>
                  <a:cubicBezTo>
                    <a:pt x="14347" y="19899"/>
                    <a:pt x="14263" y="19113"/>
                    <a:pt x="14263" y="19113"/>
                  </a:cubicBezTo>
                  <a:cubicBezTo>
                    <a:pt x="14263" y="19000"/>
                    <a:pt x="14178" y="18916"/>
                    <a:pt x="14066" y="18916"/>
                  </a:cubicBezTo>
                  <a:cubicBezTo>
                    <a:pt x="13926" y="18916"/>
                    <a:pt x="13842" y="19000"/>
                    <a:pt x="13813" y="19113"/>
                  </a:cubicBezTo>
                  <a:cubicBezTo>
                    <a:pt x="13813" y="19113"/>
                    <a:pt x="13477" y="20797"/>
                    <a:pt x="13140" y="22706"/>
                  </a:cubicBezTo>
                  <a:cubicBezTo>
                    <a:pt x="12803" y="24587"/>
                    <a:pt x="12466" y="26637"/>
                    <a:pt x="12410" y="27395"/>
                  </a:cubicBezTo>
                  <a:cubicBezTo>
                    <a:pt x="12382" y="27731"/>
                    <a:pt x="12213" y="28714"/>
                    <a:pt x="11989" y="30034"/>
                  </a:cubicBezTo>
                  <a:cubicBezTo>
                    <a:pt x="11287" y="33964"/>
                    <a:pt x="9855" y="41011"/>
                    <a:pt x="8985" y="44071"/>
                  </a:cubicBezTo>
                  <a:cubicBezTo>
                    <a:pt x="7777" y="48198"/>
                    <a:pt x="5307" y="60298"/>
                    <a:pt x="5307" y="60298"/>
                  </a:cubicBezTo>
                  <a:lnTo>
                    <a:pt x="5307" y="60354"/>
                  </a:lnTo>
                  <a:cubicBezTo>
                    <a:pt x="5307" y="60354"/>
                    <a:pt x="5335" y="60551"/>
                    <a:pt x="5335" y="60832"/>
                  </a:cubicBezTo>
                  <a:cubicBezTo>
                    <a:pt x="5363" y="61084"/>
                    <a:pt x="5391" y="61449"/>
                    <a:pt x="5391" y="61814"/>
                  </a:cubicBezTo>
                  <a:cubicBezTo>
                    <a:pt x="5391" y="61983"/>
                    <a:pt x="5391" y="62151"/>
                    <a:pt x="5363" y="62291"/>
                  </a:cubicBezTo>
                  <a:cubicBezTo>
                    <a:pt x="5335" y="62685"/>
                    <a:pt x="5279" y="63471"/>
                    <a:pt x="5194" y="64144"/>
                  </a:cubicBezTo>
                  <a:cubicBezTo>
                    <a:pt x="5166" y="64509"/>
                    <a:pt x="5110" y="64818"/>
                    <a:pt x="5082" y="65071"/>
                  </a:cubicBezTo>
                  <a:cubicBezTo>
                    <a:pt x="5054" y="65183"/>
                    <a:pt x="5054" y="65295"/>
                    <a:pt x="5026" y="65380"/>
                  </a:cubicBezTo>
                  <a:lnTo>
                    <a:pt x="4998" y="65464"/>
                  </a:lnTo>
                  <a:lnTo>
                    <a:pt x="5005" y="65468"/>
                  </a:lnTo>
                  <a:lnTo>
                    <a:pt x="5005" y="65468"/>
                  </a:lnTo>
                  <a:cubicBezTo>
                    <a:pt x="4962" y="65536"/>
                    <a:pt x="4931" y="65591"/>
                    <a:pt x="4858" y="65689"/>
                  </a:cubicBezTo>
                  <a:cubicBezTo>
                    <a:pt x="4773" y="65829"/>
                    <a:pt x="4605" y="66025"/>
                    <a:pt x="4380" y="66166"/>
                  </a:cubicBezTo>
                  <a:cubicBezTo>
                    <a:pt x="4156" y="66306"/>
                    <a:pt x="3875" y="66418"/>
                    <a:pt x="3454" y="66418"/>
                  </a:cubicBezTo>
                  <a:lnTo>
                    <a:pt x="3257" y="66418"/>
                  </a:lnTo>
                  <a:cubicBezTo>
                    <a:pt x="2584" y="66362"/>
                    <a:pt x="1910" y="66110"/>
                    <a:pt x="1376" y="65885"/>
                  </a:cubicBezTo>
                  <a:cubicBezTo>
                    <a:pt x="1096" y="65773"/>
                    <a:pt x="871" y="65660"/>
                    <a:pt x="731" y="65576"/>
                  </a:cubicBezTo>
                  <a:cubicBezTo>
                    <a:pt x="661" y="65530"/>
                    <a:pt x="610" y="65502"/>
                    <a:pt x="579" y="65479"/>
                  </a:cubicBezTo>
                  <a:lnTo>
                    <a:pt x="579" y="65479"/>
                  </a:lnTo>
                  <a:cubicBezTo>
                    <a:pt x="568" y="65355"/>
                    <a:pt x="551" y="65153"/>
                    <a:pt x="534" y="64931"/>
                  </a:cubicBezTo>
                  <a:cubicBezTo>
                    <a:pt x="506" y="64566"/>
                    <a:pt x="478" y="64116"/>
                    <a:pt x="478" y="63864"/>
                  </a:cubicBezTo>
                  <a:cubicBezTo>
                    <a:pt x="478" y="63779"/>
                    <a:pt x="478" y="63723"/>
                    <a:pt x="478" y="63695"/>
                  </a:cubicBezTo>
                  <a:cubicBezTo>
                    <a:pt x="478" y="63667"/>
                    <a:pt x="534" y="63555"/>
                    <a:pt x="590" y="63386"/>
                  </a:cubicBezTo>
                  <a:cubicBezTo>
                    <a:pt x="703" y="63162"/>
                    <a:pt x="843" y="62881"/>
                    <a:pt x="955" y="62656"/>
                  </a:cubicBezTo>
                  <a:cubicBezTo>
                    <a:pt x="1039" y="62432"/>
                    <a:pt x="1152" y="62235"/>
                    <a:pt x="1152" y="62235"/>
                  </a:cubicBezTo>
                  <a:lnTo>
                    <a:pt x="1152" y="62123"/>
                  </a:lnTo>
                  <a:cubicBezTo>
                    <a:pt x="1152" y="62123"/>
                    <a:pt x="1152" y="61674"/>
                    <a:pt x="1124" y="60972"/>
                  </a:cubicBezTo>
                  <a:cubicBezTo>
                    <a:pt x="1067" y="58810"/>
                    <a:pt x="927" y="54234"/>
                    <a:pt x="927" y="52185"/>
                  </a:cubicBezTo>
                  <a:cubicBezTo>
                    <a:pt x="927" y="51511"/>
                    <a:pt x="1039" y="50135"/>
                    <a:pt x="1208" y="48423"/>
                  </a:cubicBezTo>
                  <a:cubicBezTo>
                    <a:pt x="1432" y="45896"/>
                    <a:pt x="1797" y="42667"/>
                    <a:pt x="2078" y="40084"/>
                  </a:cubicBezTo>
                  <a:cubicBezTo>
                    <a:pt x="2247" y="38793"/>
                    <a:pt x="2359" y="37670"/>
                    <a:pt x="2471" y="36856"/>
                  </a:cubicBezTo>
                  <a:cubicBezTo>
                    <a:pt x="2555" y="36042"/>
                    <a:pt x="2612" y="35564"/>
                    <a:pt x="2612" y="35564"/>
                  </a:cubicBezTo>
                  <a:lnTo>
                    <a:pt x="2640" y="35536"/>
                  </a:lnTo>
                  <a:lnTo>
                    <a:pt x="3763" y="13919"/>
                  </a:lnTo>
                  <a:lnTo>
                    <a:pt x="3763" y="13863"/>
                  </a:lnTo>
                  <a:cubicBezTo>
                    <a:pt x="3763" y="13863"/>
                    <a:pt x="3735" y="13750"/>
                    <a:pt x="3707" y="13554"/>
                  </a:cubicBezTo>
                  <a:cubicBezTo>
                    <a:pt x="3622" y="12936"/>
                    <a:pt x="3454" y="11504"/>
                    <a:pt x="3454" y="9904"/>
                  </a:cubicBezTo>
                  <a:cubicBezTo>
                    <a:pt x="3454" y="9707"/>
                    <a:pt x="3454" y="9539"/>
                    <a:pt x="3482" y="9371"/>
                  </a:cubicBezTo>
                  <a:cubicBezTo>
                    <a:pt x="3510" y="8191"/>
                    <a:pt x="3622" y="6282"/>
                    <a:pt x="3735" y="4682"/>
                  </a:cubicBezTo>
                  <a:cubicBezTo>
                    <a:pt x="3791" y="3896"/>
                    <a:pt x="3875" y="3166"/>
                    <a:pt x="3903" y="2633"/>
                  </a:cubicBezTo>
                  <a:cubicBezTo>
                    <a:pt x="3930" y="2381"/>
                    <a:pt x="3950" y="2179"/>
                    <a:pt x="3964" y="2034"/>
                  </a:cubicBezTo>
                  <a:lnTo>
                    <a:pt x="3964" y="2034"/>
                  </a:lnTo>
                  <a:cubicBezTo>
                    <a:pt x="6148" y="2423"/>
                    <a:pt x="8277" y="2605"/>
                    <a:pt x="10276" y="2605"/>
                  </a:cubicBezTo>
                  <a:cubicBezTo>
                    <a:pt x="16746" y="2580"/>
                    <a:pt x="21867" y="973"/>
                    <a:pt x="23084" y="546"/>
                  </a:cubicBezTo>
                  <a:close/>
                  <a:moveTo>
                    <a:pt x="23289" y="1"/>
                  </a:moveTo>
                  <a:cubicBezTo>
                    <a:pt x="23254" y="1"/>
                    <a:pt x="23218" y="8"/>
                    <a:pt x="23190" y="22"/>
                  </a:cubicBezTo>
                  <a:cubicBezTo>
                    <a:pt x="23190" y="22"/>
                    <a:pt x="23106" y="50"/>
                    <a:pt x="22938" y="106"/>
                  </a:cubicBezTo>
                  <a:cubicBezTo>
                    <a:pt x="21787" y="499"/>
                    <a:pt x="16677" y="2127"/>
                    <a:pt x="10276" y="2127"/>
                  </a:cubicBezTo>
                  <a:cubicBezTo>
                    <a:pt x="8227" y="2127"/>
                    <a:pt x="6037" y="1959"/>
                    <a:pt x="3791" y="1538"/>
                  </a:cubicBezTo>
                  <a:cubicBezTo>
                    <a:pt x="3774" y="1529"/>
                    <a:pt x="3755" y="1526"/>
                    <a:pt x="3736" y="1526"/>
                  </a:cubicBezTo>
                  <a:cubicBezTo>
                    <a:pt x="3688" y="1526"/>
                    <a:pt x="3634" y="1546"/>
                    <a:pt x="3594" y="1566"/>
                  </a:cubicBezTo>
                  <a:cubicBezTo>
                    <a:pt x="3538" y="1622"/>
                    <a:pt x="3510" y="1678"/>
                    <a:pt x="3510" y="1734"/>
                  </a:cubicBezTo>
                  <a:cubicBezTo>
                    <a:pt x="3510" y="1734"/>
                    <a:pt x="3061" y="6956"/>
                    <a:pt x="3005" y="9343"/>
                  </a:cubicBezTo>
                  <a:cubicBezTo>
                    <a:pt x="3005" y="9539"/>
                    <a:pt x="3005" y="9707"/>
                    <a:pt x="3005" y="9904"/>
                  </a:cubicBezTo>
                  <a:cubicBezTo>
                    <a:pt x="3005" y="11955"/>
                    <a:pt x="3257" y="13752"/>
                    <a:pt x="3283" y="13932"/>
                  </a:cubicBezTo>
                  <a:lnTo>
                    <a:pt x="3283" y="13932"/>
                  </a:lnTo>
                  <a:lnTo>
                    <a:pt x="2164" y="35480"/>
                  </a:lnTo>
                  <a:lnTo>
                    <a:pt x="2162" y="35480"/>
                  </a:lnTo>
                  <a:cubicBezTo>
                    <a:pt x="2162" y="35508"/>
                    <a:pt x="1741" y="38961"/>
                    <a:pt x="1320" y="42780"/>
                  </a:cubicBezTo>
                  <a:cubicBezTo>
                    <a:pt x="1096" y="44717"/>
                    <a:pt x="899" y="46710"/>
                    <a:pt x="731" y="48394"/>
                  </a:cubicBezTo>
                  <a:cubicBezTo>
                    <a:pt x="590" y="50079"/>
                    <a:pt x="478" y="51483"/>
                    <a:pt x="478" y="52185"/>
                  </a:cubicBezTo>
                  <a:cubicBezTo>
                    <a:pt x="478" y="54793"/>
                    <a:pt x="680" y="61411"/>
                    <a:pt x="701" y="62094"/>
                  </a:cubicBezTo>
                  <a:lnTo>
                    <a:pt x="701" y="62094"/>
                  </a:lnTo>
                  <a:cubicBezTo>
                    <a:pt x="645" y="62198"/>
                    <a:pt x="519" y="62433"/>
                    <a:pt x="394" y="62685"/>
                  </a:cubicBezTo>
                  <a:cubicBezTo>
                    <a:pt x="309" y="62881"/>
                    <a:pt x="225" y="63050"/>
                    <a:pt x="169" y="63218"/>
                  </a:cubicBezTo>
                  <a:cubicBezTo>
                    <a:pt x="113" y="63386"/>
                    <a:pt x="57" y="63499"/>
                    <a:pt x="29" y="63611"/>
                  </a:cubicBezTo>
                  <a:cubicBezTo>
                    <a:pt x="1" y="63695"/>
                    <a:pt x="1" y="63751"/>
                    <a:pt x="1" y="63864"/>
                  </a:cubicBezTo>
                  <a:cubicBezTo>
                    <a:pt x="1" y="64425"/>
                    <a:pt x="141" y="65660"/>
                    <a:pt x="141" y="65660"/>
                  </a:cubicBezTo>
                  <a:cubicBezTo>
                    <a:pt x="141" y="65717"/>
                    <a:pt x="169" y="65801"/>
                    <a:pt x="253" y="65829"/>
                  </a:cubicBezTo>
                  <a:cubicBezTo>
                    <a:pt x="253" y="65829"/>
                    <a:pt x="1741" y="66755"/>
                    <a:pt x="3229" y="66868"/>
                  </a:cubicBezTo>
                  <a:cubicBezTo>
                    <a:pt x="3285" y="66896"/>
                    <a:pt x="3370" y="66896"/>
                    <a:pt x="3454" y="66896"/>
                  </a:cubicBezTo>
                  <a:cubicBezTo>
                    <a:pt x="4128" y="66896"/>
                    <a:pt x="4605" y="66615"/>
                    <a:pt x="4914" y="66334"/>
                  </a:cubicBezTo>
                  <a:cubicBezTo>
                    <a:pt x="5054" y="66194"/>
                    <a:pt x="5166" y="66054"/>
                    <a:pt x="5251" y="65941"/>
                  </a:cubicBezTo>
                  <a:cubicBezTo>
                    <a:pt x="5335" y="65829"/>
                    <a:pt x="5391" y="65717"/>
                    <a:pt x="5391" y="65717"/>
                  </a:cubicBezTo>
                  <a:cubicBezTo>
                    <a:pt x="5447" y="65660"/>
                    <a:pt x="5447" y="65632"/>
                    <a:pt x="5447" y="65576"/>
                  </a:cubicBezTo>
                  <a:cubicBezTo>
                    <a:pt x="5503" y="65464"/>
                    <a:pt x="5531" y="65267"/>
                    <a:pt x="5559" y="64987"/>
                  </a:cubicBezTo>
                  <a:cubicBezTo>
                    <a:pt x="5672" y="64201"/>
                    <a:pt x="5784" y="62881"/>
                    <a:pt x="5840" y="62320"/>
                  </a:cubicBezTo>
                  <a:cubicBezTo>
                    <a:pt x="5840" y="62151"/>
                    <a:pt x="5840" y="61983"/>
                    <a:pt x="5840" y="61814"/>
                  </a:cubicBezTo>
                  <a:cubicBezTo>
                    <a:pt x="5840" y="61184"/>
                    <a:pt x="5798" y="60534"/>
                    <a:pt x="5787" y="60367"/>
                  </a:cubicBezTo>
                  <a:lnTo>
                    <a:pt x="5787" y="60367"/>
                  </a:lnTo>
                  <a:cubicBezTo>
                    <a:pt x="5808" y="60254"/>
                    <a:pt x="5945" y="59527"/>
                    <a:pt x="6177" y="58445"/>
                  </a:cubicBezTo>
                  <a:cubicBezTo>
                    <a:pt x="6935" y="54852"/>
                    <a:pt x="8535" y="47272"/>
                    <a:pt x="9434" y="44211"/>
                  </a:cubicBezTo>
                  <a:cubicBezTo>
                    <a:pt x="10023" y="42134"/>
                    <a:pt x="10866" y="38316"/>
                    <a:pt x="11539" y="34834"/>
                  </a:cubicBezTo>
                  <a:cubicBezTo>
                    <a:pt x="11904" y="33094"/>
                    <a:pt x="12213" y="31437"/>
                    <a:pt x="12438" y="30118"/>
                  </a:cubicBezTo>
                  <a:cubicBezTo>
                    <a:pt x="12690" y="28798"/>
                    <a:pt x="12831" y="27816"/>
                    <a:pt x="12859" y="27451"/>
                  </a:cubicBezTo>
                  <a:cubicBezTo>
                    <a:pt x="12915" y="26721"/>
                    <a:pt x="13280" y="24643"/>
                    <a:pt x="13617" y="22762"/>
                  </a:cubicBezTo>
                  <a:cubicBezTo>
                    <a:pt x="13741" y="22078"/>
                    <a:pt x="13866" y="21409"/>
                    <a:pt x="13967" y="20835"/>
                  </a:cubicBezTo>
                  <a:lnTo>
                    <a:pt x="13967" y="20835"/>
                  </a:lnTo>
                  <a:cubicBezTo>
                    <a:pt x="14285" y="24258"/>
                    <a:pt x="15001" y="31910"/>
                    <a:pt x="15217" y="33683"/>
                  </a:cubicBezTo>
                  <a:cubicBezTo>
                    <a:pt x="15273" y="34076"/>
                    <a:pt x="15273" y="34582"/>
                    <a:pt x="15273" y="35171"/>
                  </a:cubicBezTo>
                  <a:cubicBezTo>
                    <a:pt x="15273" y="38035"/>
                    <a:pt x="14824" y="42948"/>
                    <a:pt x="14796" y="45812"/>
                  </a:cubicBezTo>
                  <a:cubicBezTo>
                    <a:pt x="14824" y="47580"/>
                    <a:pt x="15329" y="51792"/>
                    <a:pt x="15835" y="55554"/>
                  </a:cubicBezTo>
                  <a:cubicBezTo>
                    <a:pt x="16368" y="59344"/>
                    <a:pt x="16874" y="62685"/>
                    <a:pt x="16874" y="62685"/>
                  </a:cubicBezTo>
                  <a:lnTo>
                    <a:pt x="16874" y="62685"/>
                  </a:lnTo>
                  <a:lnTo>
                    <a:pt x="16874" y="62685"/>
                  </a:lnTo>
                  <a:cubicBezTo>
                    <a:pt x="16874" y="62782"/>
                    <a:pt x="16878" y="63125"/>
                    <a:pt x="16902" y="63527"/>
                  </a:cubicBezTo>
                  <a:cubicBezTo>
                    <a:pt x="16902" y="63779"/>
                    <a:pt x="16902" y="64032"/>
                    <a:pt x="16930" y="64257"/>
                  </a:cubicBezTo>
                  <a:cubicBezTo>
                    <a:pt x="16930" y="64481"/>
                    <a:pt x="16958" y="64678"/>
                    <a:pt x="16986" y="64818"/>
                  </a:cubicBezTo>
                  <a:cubicBezTo>
                    <a:pt x="17070" y="65071"/>
                    <a:pt x="17239" y="65548"/>
                    <a:pt x="17435" y="65997"/>
                  </a:cubicBezTo>
                  <a:cubicBezTo>
                    <a:pt x="17604" y="66447"/>
                    <a:pt x="17772" y="66840"/>
                    <a:pt x="17772" y="66840"/>
                  </a:cubicBezTo>
                  <a:cubicBezTo>
                    <a:pt x="17800" y="66924"/>
                    <a:pt x="17884" y="66980"/>
                    <a:pt x="17940" y="66980"/>
                  </a:cubicBezTo>
                  <a:cubicBezTo>
                    <a:pt x="17968" y="66980"/>
                    <a:pt x="18558" y="67120"/>
                    <a:pt x="19260" y="67120"/>
                  </a:cubicBezTo>
                  <a:cubicBezTo>
                    <a:pt x="19709" y="67120"/>
                    <a:pt x="20186" y="67064"/>
                    <a:pt x="20551" y="66840"/>
                  </a:cubicBezTo>
                  <a:cubicBezTo>
                    <a:pt x="20944" y="66615"/>
                    <a:pt x="21478" y="66306"/>
                    <a:pt x="21927" y="65857"/>
                  </a:cubicBezTo>
                  <a:cubicBezTo>
                    <a:pt x="22348" y="65436"/>
                    <a:pt x="22741" y="64846"/>
                    <a:pt x="22797" y="64116"/>
                  </a:cubicBezTo>
                  <a:cubicBezTo>
                    <a:pt x="22797" y="63976"/>
                    <a:pt x="22797" y="63808"/>
                    <a:pt x="22797" y="63667"/>
                  </a:cubicBezTo>
                  <a:cubicBezTo>
                    <a:pt x="22797" y="62937"/>
                    <a:pt x="22685" y="62011"/>
                    <a:pt x="22573" y="61169"/>
                  </a:cubicBezTo>
                  <a:cubicBezTo>
                    <a:pt x="22460" y="60326"/>
                    <a:pt x="22320" y="59596"/>
                    <a:pt x="22292" y="59259"/>
                  </a:cubicBezTo>
                  <a:lnTo>
                    <a:pt x="22292" y="59231"/>
                  </a:lnTo>
                  <a:lnTo>
                    <a:pt x="22292" y="59175"/>
                  </a:lnTo>
                  <a:cubicBezTo>
                    <a:pt x="22292" y="59035"/>
                    <a:pt x="22320" y="58642"/>
                    <a:pt x="22348" y="58080"/>
                  </a:cubicBezTo>
                  <a:cubicBezTo>
                    <a:pt x="22545" y="56199"/>
                    <a:pt x="22994" y="52353"/>
                    <a:pt x="23415" y="48394"/>
                  </a:cubicBezTo>
                  <a:cubicBezTo>
                    <a:pt x="23808" y="44464"/>
                    <a:pt x="24173" y="40449"/>
                    <a:pt x="24173" y="38147"/>
                  </a:cubicBezTo>
                  <a:cubicBezTo>
                    <a:pt x="24173" y="35508"/>
                    <a:pt x="24398" y="31269"/>
                    <a:pt x="24622" y="27395"/>
                  </a:cubicBezTo>
                  <a:cubicBezTo>
                    <a:pt x="24847" y="23548"/>
                    <a:pt x="25071" y="20039"/>
                    <a:pt x="25071" y="18804"/>
                  </a:cubicBezTo>
                  <a:cubicBezTo>
                    <a:pt x="25071" y="16333"/>
                    <a:pt x="24510" y="8107"/>
                    <a:pt x="24510" y="8107"/>
                  </a:cubicBezTo>
                  <a:lnTo>
                    <a:pt x="23499" y="218"/>
                  </a:lnTo>
                  <a:cubicBezTo>
                    <a:pt x="23499" y="134"/>
                    <a:pt x="23443" y="78"/>
                    <a:pt x="23387" y="22"/>
                  </a:cubicBezTo>
                  <a:cubicBezTo>
                    <a:pt x="23359" y="8"/>
                    <a:pt x="23324" y="1"/>
                    <a:pt x="232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5"/>
            <p:cNvSpPr/>
            <p:nvPr/>
          </p:nvSpPr>
          <p:spPr>
            <a:xfrm>
              <a:off x="3183925" y="3855550"/>
              <a:ext cx="78625" cy="139825"/>
            </a:xfrm>
            <a:custGeom>
              <a:rect b="b" l="l" r="r" t="t"/>
              <a:pathLst>
                <a:path extrusionOk="0" h="5593" w="3145">
                  <a:moveTo>
                    <a:pt x="225" y="0"/>
                  </a:moveTo>
                  <a:cubicBezTo>
                    <a:pt x="113" y="0"/>
                    <a:pt x="0" y="113"/>
                    <a:pt x="0" y="253"/>
                  </a:cubicBezTo>
                  <a:cubicBezTo>
                    <a:pt x="0" y="365"/>
                    <a:pt x="113" y="478"/>
                    <a:pt x="225" y="478"/>
                  </a:cubicBezTo>
                  <a:lnTo>
                    <a:pt x="1909" y="478"/>
                  </a:lnTo>
                  <a:lnTo>
                    <a:pt x="2667" y="5391"/>
                  </a:lnTo>
                  <a:cubicBezTo>
                    <a:pt x="2692" y="5513"/>
                    <a:pt x="2780" y="5593"/>
                    <a:pt x="2877" y="5593"/>
                  </a:cubicBezTo>
                  <a:cubicBezTo>
                    <a:pt x="2891" y="5593"/>
                    <a:pt x="2906" y="5591"/>
                    <a:pt x="2920" y="5587"/>
                  </a:cubicBezTo>
                  <a:cubicBezTo>
                    <a:pt x="3060" y="5587"/>
                    <a:pt x="3145" y="5447"/>
                    <a:pt x="3117" y="5335"/>
                  </a:cubicBezTo>
                  <a:lnTo>
                    <a:pt x="2359" y="197"/>
                  </a:lnTo>
                  <a:cubicBezTo>
                    <a:pt x="2331" y="85"/>
                    <a:pt x="2246" y="0"/>
                    <a:pt x="210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5"/>
            <p:cNvSpPr/>
            <p:nvPr/>
          </p:nvSpPr>
          <p:spPr>
            <a:xfrm>
              <a:off x="2589450" y="2878550"/>
              <a:ext cx="361475" cy="677325"/>
            </a:xfrm>
            <a:custGeom>
              <a:rect b="b" l="l" r="r" t="t"/>
              <a:pathLst>
                <a:path extrusionOk="0" h="27093" w="14459">
                  <a:moveTo>
                    <a:pt x="12718" y="0"/>
                  </a:moveTo>
                  <a:cubicBezTo>
                    <a:pt x="12718" y="0"/>
                    <a:pt x="0" y="19091"/>
                    <a:pt x="225" y="19877"/>
                  </a:cubicBezTo>
                  <a:cubicBezTo>
                    <a:pt x="421" y="20635"/>
                    <a:pt x="12662" y="27092"/>
                    <a:pt x="12662" y="27092"/>
                  </a:cubicBezTo>
                  <a:lnTo>
                    <a:pt x="12549" y="24650"/>
                  </a:lnTo>
                  <a:lnTo>
                    <a:pt x="7889" y="18417"/>
                  </a:lnTo>
                  <a:lnTo>
                    <a:pt x="14459" y="11539"/>
                  </a:lnTo>
                  <a:lnTo>
                    <a:pt x="1271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5"/>
            <p:cNvSpPr/>
            <p:nvPr/>
          </p:nvSpPr>
          <p:spPr>
            <a:xfrm>
              <a:off x="2588725" y="2872225"/>
              <a:ext cx="367825" cy="689625"/>
            </a:xfrm>
            <a:custGeom>
              <a:rect b="b" l="l" r="r" t="t"/>
              <a:pathLst>
                <a:path extrusionOk="0" h="27585" w="14713">
                  <a:moveTo>
                    <a:pt x="12608" y="856"/>
                  </a:moveTo>
                  <a:lnTo>
                    <a:pt x="14235" y="11708"/>
                  </a:lnTo>
                  <a:lnTo>
                    <a:pt x="7750" y="18502"/>
                  </a:lnTo>
                  <a:cubicBezTo>
                    <a:pt x="7665" y="18586"/>
                    <a:pt x="7665" y="18726"/>
                    <a:pt x="7722" y="18811"/>
                  </a:cubicBezTo>
                  <a:lnTo>
                    <a:pt x="12354" y="24987"/>
                  </a:lnTo>
                  <a:lnTo>
                    <a:pt x="12448" y="26959"/>
                  </a:lnTo>
                  <a:lnTo>
                    <a:pt x="12448" y="26959"/>
                  </a:lnTo>
                  <a:cubicBezTo>
                    <a:pt x="12394" y="26931"/>
                    <a:pt x="12334" y="26900"/>
                    <a:pt x="12270" y="26868"/>
                  </a:cubicBezTo>
                  <a:cubicBezTo>
                    <a:pt x="11119" y="26250"/>
                    <a:pt x="8171" y="24678"/>
                    <a:pt x="5504" y="23190"/>
                  </a:cubicBezTo>
                  <a:cubicBezTo>
                    <a:pt x="4184" y="22432"/>
                    <a:pt x="2921" y="21702"/>
                    <a:pt x="1966" y="21113"/>
                  </a:cubicBezTo>
                  <a:cubicBezTo>
                    <a:pt x="1517" y="20832"/>
                    <a:pt x="1124" y="20579"/>
                    <a:pt x="843" y="20383"/>
                  </a:cubicBezTo>
                  <a:cubicBezTo>
                    <a:pt x="703" y="20271"/>
                    <a:pt x="619" y="20186"/>
                    <a:pt x="534" y="20130"/>
                  </a:cubicBezTo>
                  <a:lnTo>
                    <a:pt x="488" y="20061"/>
                  </a:lnTo>
                  <a:lnTo>
                    <a:pt x="488" y="20061"/>
                  </a:lnTo>
                  <a:cubicBezTo>
                    <a:pt x="508" y="19999"/>
                    <a:pt x="555" y="19878"/>
                    <a:pt x="619" y="19709"/>
                  </a:cubicBezTo>
                  <a:cubicBezTo>
                    <a:pt x="984" y="18951"/>
                    <a:pt x="1938" y="17351"/>
                    <a:pt x="3173" y="15386"/>
                  </a:cubicBezTo>
                  <a:cubicBezTo>
                    <a:pt x="5026" y="12438"/>
                    <a:pt x="7469" y="8704"/>
                    <a:pt x="9434" y="5672"/>
                  </a:cubicBezTo>
                  <a:cubicBezTo>
                    <a:pt x="10417" y="4156"/>
                    <a:pt x="11315" y="2836"/>
                    <a:pt x="11933" y="1882"/>
                  </a:cubicBezTo>
                  <a:cubicBezTo>
                    <a:pt x="12207" y="1457"/>
                    <a:pt x="12437" y="1111"/>
                    <a:pt x="12608" y="856"/>
                  </a:cubicBezTo>
                  <a:close/>
                  <a:moveTo>
                    <a:pt x="12803" y="1"/>
                  </a:moveTo>
                  <a:cubicBezTo>
                    <a:pt x="12691" y="1"/>
                    <a:pt x="12607" y="29"/>
                    <a:pt x="12550" y="113"/>
                  </a:cubicBezTo>
                  <a:cubicBezTo>
                    <a:pt x="12550" y="113"/>
                    <a:pt x="9434" y="4801"/>
                    <a:pt x="6290" y="9630"/>
                  </a:cubicBezTo>
                  <a:cubicBezTo>
                    <a:pt x="4718" y="12045"/>
                    <a:pt x="3173" y="14487"/>
                    <a:pt x="1994" y="16424"/>
                  </a:cubicBezTo>
                  <a:cubicBezTo>
                    <a:pt x="1405" y="17379"/>
                    <a:pt x="927" y="18193"/>
                    <a:pt x="562" y="18811"/>
                  </a:cubicBezTo>
                  <a:cubicBezTo>
                    <a:pt x="394" y="19119"/>
                    <a:pt x="254" y="19400"/>
                    <a:pt x="169" y="19597"/>
                  </a:cubicBezTo>
                  <a:cubicBezTo>
                    <a:pt x="113" y="19709"/>
                    <a:pt x="85" y="19793"/>
                    <a:pt x="57" y="19878"/>
                  </a:cubicBezTo>
                  <a:cubicBezTo>
                    <a:pt x="29" y="19934"/>
                    <a:pt x="1" y="20018"/>
                    <a:pt x="1" y="20102"/>
                  </a:cubicBezTo>
                  <a:cubicBezTo>
                    <a:pt x="1" y="20102"/>
                    <a:pt x="1" y="20158"/>
                    <a:pt x="29" y="20186"/>
                  </a:cubicBezTo>
                  <a:cubicBezTo>
                    <a:pt x="29" y="20271"/>
                    <a:pt x="85" y="20299"/>
                    <a:pt x="113" y="20355"/>
                  </a:cubicBezTo>
                  <a:cubicBezTo>
                    <a:pt x="197" y="20439"/>
                    <a:pt x="310" y="20551"/>
                    <a:pt x="450" y="20664"/>
                  </a:cubicBezTo>
                  <a:cubicBezTo>
                    <a:pt x="955" y="21057"/>
                    <a:pt x="1966" y="21674"/>
                    <a:pt x="3201" y="22404"/>
                  </a:cubicBezTo>
                  <a:cubicBezTo>
                    <a:pt x="6907" y="24566"/>
                    <a:pt x="12578" y="27542"/>
                    <a:pt x="12578" y="27542"/>
                  </a:cubicBezTo>
                  <a:cubicBezTo>
                    <a:pt x="12621" y="27570"/>
                    <a:pt x="12663" y="27584"/>
                    <a:pt x="12705" y="27584"/>
                  </a:cubicBezTo>
                  <a:cubicBezTo>
                    <a:pt x="12747" y="27584"/>
                    <a:pt x="12789" y="27570"/>
                    <a:pt x="12831" y="27542"/>
                  </a:cubicBezTo>
                  <a:cubicBezTo>
                    <a:pt x="12887" y="27486"/>
                    <a:pt x="12943" y="27430"/>
                    <a:pt x="12915" y="27345"/>
                  </a:cubicBezTo>
                  <a:lnTo>
                    <a:pt x="12803" y="24903"/>
                  </a:lnTo>
                  <a:cubicBezTo>
                    <a:pt x="12803" y="24847"/>
                    <a:pt x="12803" y="24791"/>
                    <a:pt x="12775" y="24763"/>
                  </a:cubicBezTo>
                  <a:lnTo>
                    <a:pt x="8227" y="18698"/>
                  </a:lnTo>
                  <a:lnTo>
                    <a:pt x="14656" y="11932"/>
                  </a:lnTo>
                  <a:cubicBezTo>
                    <a:pt x="14684" y="11876"/>
                    <a:pt x="14712" y="11820"/>
                    <a:pt x="14712" y="11736"/>
                  </a:cubicBezTo>
                  <a:lnTo>
                    <a:pt x="12971" y="197"/>
                  </a:lnTo>
                  <a:cubicBezTo>
                    <a:pt x="12971" y="113"/>
                    <a:pt x="12887" y="29"/>
                    <a:pt x="1280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5"/>
            <p:cNvSpPr/>
            <p:nvPr/>
          </p:nvSpPr>
          <p:spPr>
            <a:xfrm>
              <a:off x="2888425" y="3476525"/>
              <a:ext cx="122150" cy="126200"/>
            </a:xfrm>
            <a:custGeom>
              <a:rect b="b" l="l" r="r" t="t"/>
              <a:pathLst>
                <a:path extrusionOk="0" h="5048" w="4886">
                  <a:moveTo>
                    <a:pt x="2359" y="1"/>
                  </a:moveTo>
                  <a:lnTo>
                    <a:pt x="590" y="731"/>
                  </a:lnTo>
                  <a:lnTo>
                    <a:pt x="1" y="2808"/>
                  </a:lnTo>
                  <a:cubicBezTo>
                    <a:pt x="1" y="2808"/>
                    <a:pt x="534" y="3931"/>
                    <a:pt x="1068" y="4381"/>
                  </a:cubicBezTo>
                  <a:cubicBezTo>
                    <a:pt x="1464" y="4714"/>
                    <a:pt x="2232" y="5048"/>
                    <a:pt x="2946" y="5048"/>
                  </a:cubicBezTo>
                  <a:cubicBezTo>
                    <a:pt x="3193" y="5048"/>
                    <a:pt x="3434" y="5008"/>
                    <a:pt x="3651" y="4914"/>
                  </a:cubicBezTo>
                  <a:cubicBezTo>
                    <a:pt x="4465" y="4521"/>
                    <a:pt x="3931" y="3258"/>
                    <a:pt x="3931" y="3258"/>
                  </a:cubicBezTo>
                  <a:lnTo>
                    <a:pt x="4409" y="3145"/>
                  </a:lnTo>
                  <a:cubicBezTo>
                    <a:pt x="4886" y="3033"/>
                    <a:pt x="4240" y="1657"/>
                    <a:pt x="4240" y="1657"/>
                  </a:cubicBezTo>
                  <a:lnTo>
                    <a:pt x="235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5"/>
            <p:cNvSpPr/>
            <p:nvPr/>
          </p:nvSpPr>
          <p:spPr>
            <a:xfrm>
              <a:off x="2882825" y="3470650"/>
              <a:ext cx="126350" cy="137850"/>
            </a:xfrm>
            <a:custGeom>
              <a:rect b="b" l="l" r="r" t="t"/>
              <a:pathLst>
                <a:path extrusionOk="0" h="5514" w="5054">
                  <a:moveTo>
                    <a:pt x="2527" y="517"/>
                  </a:moveTo>
                  <a:lnTo>
                    <a:pt x="4274" y="2045"/>
                  </a:lnTo>
                  <a:lnTo>
                    <a:pt x="4274" y="2045"/>
                  </a:lnTo>
                  <a:cubicBezTo>
                    <a:pt x="4306" y="2114"/>
                    <a:pt x="4385" y="2298"/>
                    <a:pt x="4464" y="2482"/>
                  </a:cubicBezTo>
                  <a:cubicBezTo>
                    <a:pt x="4520" y="2678"/>
                    <a:pt x="4576" y="2931"/>
                    <a:pt x="4576" y="3071"/>
                  </a:cubicBezTo>
                  <a:cubicBezTo>
                    <a:pt x="4576" y="3128"/>
                    <a:pt x="4576" y="3156"/>
                    <a:pt x="4576" y="3156"/>
                  </a:cubicBezTo>
                  <a:lnTo>
                    <a:pt x="4099" y="3268"/>
                  </a:lnTo>
                  <a:cubicBezTo>
                    <a:pt x="4043" y="3268"/>
                    <a:pt x="3987" y="3324"/>
                    <a:pt x="3959" y="3380"/>
                  </a:cubicBezTo>
                  <a:cubicBezTo>
                    <a:pt x="3931" y="3436"/>
                    <a:pt x="3931" y="3521"/>
                    <a:pt x="3959" y="3577"/>
                  </a:cubicBezTo>
                  <a:cubicBezTo>
                    <a:pt x="3987" y="3661"/>
                    <a:pt x="4099" y="3998"/>
                    <a:pt x="4099" y="4307"/>
                  </a:cubicBezTo>
                  <a:cubicBezTo>
                    <a:pt x="4099" y="4447"/>
                    <a:pt x="4071" y="4588"/>
                    <a:pt x="4015" y="4700"/>
                  </a:cubicBezTo>
                  <a:cubicBezTo>
                    <a:pt x="3959" y="4784"/>
                    <a:pt x="3903" y="4868"/>
                    <a:pt x="3762" y="4924"/>
                  </a:cubicBezTo>
                  <a:cubicBezTo>
                    <a:pt x="3594" y="5009"/>
                    <a:pt x="3369" y="5065"/>
                    <a:pt x="3145" y="5065"/>
                  </a:cubicBezTo>
                  <a:cubicBezTo>
                    <a:pt x="2527" y="5065"/>
                    <a:pt x="1769" y="4728"/>
                    <a:pt x="1460" y="4447"/>
                  </a:cubicBezTo>
                  <a:cubicBezTo>
                    <a:pt x="1236" y="4251"/>
                    <a:pt x="955" y="3858"/>
                    <a:pt x="758" y="3549"/>
                  </a:cubicBezTo>
                  <a:cubicBezTo>
                    <a:pt x="674" y="3380"/>
                    <a:pt x="590" y="3212"/>
                    <a:pt x="534" y="3100"/>
                  </a:cubicBezTo>
                  <a:cubicBezTo>
                    <a:pt x="509" y="3050"/>
                    <a:pt x="484" y="3022"/>
                    <a:pt x="479" y="2997"/>
                  </a:cubicBezTo>
                  <a:lnTo>
                    <a:pt x="479" y="2997"/>
                  </a:lnTo>
                  <a:lnTo>
                    <a:pt x="1004" y="1147"/>
                  </a:lnTo>
                  <a:lnTo>
                    <a:pt x="2527" y="517"/>
                  </a:lnTo>
                  <a:close/>
                  <a:moveTo>
                    <a:pt x="2566" y="0"/>
                  </a:moveTo>
                  <a:cubicBezTo>
                    <a:pt x="2544" y="0"/>
                    <a:pt x="2521" y="4"/>
                    <a:pt x="2499" y="11"/>
                  </a:cubicBezTo>
                  <a:lnTo>
                    <a:pt x="730" y="741"/>
                  </a:lnTo>
                  <a:cubicBezTo>
                    <a:pt x="674" y="769"/>
                    <a:pt x="618" y="826"/>
                    <a:pt x="590" y="910"/>
                  </a:cubicBezTo>
                  <a:lnTo>
                    <a:pt x="0" y="2959"/>
                  </a:lnTo>
                  <a:cubicBezTo>
                    <a:pt x="0" y="3015"/>
                    <a:pt x="0" y="3071"/>
                    <a:pt x="28" y="3128"/>
                  </a:cubicBezTo>
                  <a:cubicBezTo>
                    <a:pt x="28" y="3128"/>
                    <a:pt x="169" y="3436"/>
                    <a:pt x="365" y="3773"/>
                  </a:cubicBezTo>
                  <a:cubicBezTo>
                    <a:pt x="562" y="4110"/>
                    <a:pt x="843" y="4531"/>
                    <a:pt x="1151" y="4784"/>
                  </a:cubicBezTo>
                  <a:cubicBezTo>
                    <a:pt x="1572" y="5177"/>
                    <a:pt x="2359" y="5514"/>
                    <a:pt x="3145" y="5514"/>
                  </a:cubicBezTo>
                  <a:cubicBezTo>
                    <a:pt x="3425" y="5514"/>
                    <a:pt x="3706" y="5486"/>
                    <a:pt x="3959" y="5346"/>
                  </a:cubicBezTo>
                  <a:cubicBezTo>
                    <a:pt x="4183" y="5261"/>
                    <a:pt x="4352" y="5093"/>
                    <a:pt x="4436" y="4896"/>
                  </a:cubicBezTo>
                  <a:cubicBezTo>
                    <a:pt x="4548" y="4700"/>
                    <a:pt x="4576" y="4503"/>
                    <a:pt x="4576" y="4307"/>
                  </a:cubicBezTo>
                  <a:cubicBezTo>
                    <a:pt x="4562" y="4058"/>
                    <a:pt x="4509" y="3825"/>
                    <a:pt x="4462" y="3658"/>
                  </a:cubicBezTo>
                  <a:lnTo>
                    <a:pt x="4462" y="3658"/>
                  </a:lnTo>
                  <a:lnTo>
                    <a:pt x="4689" y="3605"/>
                  </a:lnTo>
                  <a:cubicBezTo>
                    <a:pt x="4829" y="3577"/>
                    <a:pt x="4941" y="3493"/>
                    <a:pt x="4998" y="3380"/>
                  </a:cubicBezTo>
                  <a:cubicBezTo>
                    <a:pt x="5026" y="3268"/>
                    <a:pt x="5054" y="3156"/>
                    <a:pt x="5054" y="3071"/>
                  </a:cubicBezTo>
                  <a:cubicBezTo>
                    <a:pt x="5054" y="2791"/>
                    <a:pt x="4941" y="2482"/>
                    <a:pt x="4857" y="2229"/>
                  </a:cubicBezTo>
                  <a:cubicBezTo>
                    <a:pt x="4773" y="2005"/>
                    <a:pt x="4689" y="1808"/>
                    <a:pt x="4689" y="1808"/>
                  </a:cubicBezTo>
                  <a:lnTo>
                    <a:pt x="4633" y="1724"/>
                  </a:lnTo>
                  <a:lnTo>
                    <a:pt x="2724" y="67"/>
                  </a:lnTo>
                  <a:cubicBezTo>
                    <a:pt x="2682" y="26"/>
                    <a:pt x="2626" y="0"/>
                    <a:pt x="2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5"/>
            <p:cNvSpPr/>
            <p:nvPr/>
          </p:nvSpPr>
          <p:spPr>
            <a:xfrm>
              <a:off x="2922825" y="3491975"/>
              <a:ext cx="54775" cy="71700"/>
            </a:xfrm>
            <a:custGeom>
              <a:rect b="b" l="l" r="r" t="t"/>
              <a:pathLst>
                <a:path extrusionOk="0" h="2868" w="2191">
                  <a:moveTo>
                    <a:pt x="1517" y="1"/>
                  </a:moveTo>
                  <a:lnTo>
                    <a:pt x="1" y="1657"/>
                  </a:lnTo>
                  <a:cubicBezTo>
                    <a:pt x="82" y="1726"/>
                    <a:pt x="181" y="1753"/>
                    <a:pt x="286" y="1753"/>
                  </a:cubicBezTo>
                  <a:cubicBezTo>
                    <a:pt x="645" y="1753"/>
                    <a:pt x="1067" y="1432"/>
                    <a:pt x="1067" y="1432"/>
                  </a:cubicBezTo>
                  <a:lnTo>
                    <a:pt x="1067" y="1432"/>
                  </a:lnTo>
                  <a:cubicBezTo>
                    <a:pt x="1067" y="1432"/>
                    <a:pt x="983" y="1882"/>
                    <a:pt x="899" y="2106"/>
                  </a:cubicBezTo>
                  <a:cubicBezTo>
                    <a:pt x="818" y="2321"/>
                    <a:pt x="1096" y="2868"/>
                    <a:pt x="1391" y="2868"/>
                  </a:cubicBezTo>
                  <a:cubicBezTo>
                    <a:pt x="1405" y="2868"/>
                    <a:pt x="1418" y="2867"/>
                    <a:pt x="1432" y="2864"/>
                  </a:cubicBezTo>
                  <a:cubicBezTo>
                    <a:pt x="1741" y="2780"/>
                    <a:pt x="2022" y="1489"/>
                    <a:pt x="2106" y="1124"/>
                  </a:cubicBezTo>
                  <a:cubicBezTo>
                    <a:pt x="2190" y="759"/>
                    <a:pt x="1517" y="1"/>
                    <a:pt x="151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5"/>
            <p:cNvSpPr/>
            <p:nvPr/>
          </p:nvSpPr>
          <p:spPr>
            <a:xfrm>
              <a:off x="2916500" y="3485800"/>
              <a:ext cx="65300" cy="83400"/>
            </a:xfrm>
            <a:custGeom>
              <a:rect b="b" l="l" r="r" t="t"/>
              <a:pathLst>
                <a:path extrusionOk="0" h="3336" w="2612">
                  <a:moveTo>
                    <a:pt x="1751" y="0"/>
                  </a:moveTo>
                  <a:cubicBezTo>
                    <a:pt x="1700" y="0"/>
                    <a:pt x="1648" y="16"/>
                    <a:pt x="1601" y="51"/>
                  </a:cubicBezTo>
                  <a:cubicBezTo>
                    <a:pt x="1517" y="135"/>
                    <a:pt x="1489" y="304"/>
                    <a:pt x="1573" y="388"/>
                  </a:cubicBezTo>
                  <a:lnTo>
                    <a:pt x="1601" y="416"/>
                  </a:lnTo>
                  <a:cubicBezTo>
                    <a:pt x="1657" y="472"/>
                    <a:pt x="1798" y="641"/>
                    <a:pt x="1938" y="837"/>
                  </a:cubicBezTo>
                  <a:cubicBezTo>
                    <a:pt x="1994" y="921"/>
                    <a:pt x="2050" y="1034"/>
                    <a:pt x="2078" y="1118"/>
                  </a:cubicBezTo>
                  <a:cubicBezTo>
                    <a:pt x="2106" y="1202"/>
                    <a:pt x="2135" y="1286"/>
                    <a:pt x="2135" y="1314"/>
                  </a:cubicBezTo>
                  <a:cubicBezTo>
                    <a:pt x="2106" y="1511"/>
                    <a:pt x="1994" y="1904"/>
                    <a:pt x="1882" y="2269"/>
                  </a:cubicBezTo>
                  <a:cubicBezTo>
                    <a:pt x="1826" y="2465"/>
                    <a:pt x="1770" y="2634"/>
                    <a:pt x="1713" y="2746"/>
                  </a:cubicBezTo>
                  <a:cubicBezTo>
                    <a:pt x="1657" y="2802"/>
                    <a:pt x="1629" y="2859"/>
                    <a:pt x="1629" y="2859"/>
                  </a:cubicBezTo>
                  <a:lnTo>
                    <a:pt x="1615" y="2873"/>
                  </a:lnTo>
                  <a:lnTo>
                    <a:pt x="1615" y="2873"/>
                  </a:lnTo>
                  <a:lnTo>
                    <a:pt x="1573" y="2830"/>
                  </a:lnTo>
                  <a:cubicBezTo>
                    <a:pt x="1517" y="2802"/>
                    <a:pt x="1461" y="2718"/>
                    <a:pt x="1433" y="2634"/>
                  </a:cubicBezTo>
                  <a:cubicBezTo>
                    <a:pt x="1405" y="2550"/>
                    <a:pt x="1377" y="2465"/>
                    <a:pt x="1377" y="2437"/>
                  </a:cubicBezTo>
                  <a:cubicBezTo>
                    <a:pt x="1433" y="2297"/>
                    <a:pt x="1461" y="2129"/>
                    <a:pt x="1489" y="1960"/>
                  </a:cubicBezTo>
                  <a:cubicBezTo>
                    <a:pt x="1517" y="1820"/>
                    <a:pt x="1545" y="1707"/>
                    <a:pt x="1545" y="1707"/>
                  </a:cubicBezTo>
                  <a:cubicBezTo>
                    <a:pt x="1545" y="1623"/>
                    <a:pt x="1517" y="1511"/>
                    <a:pt x="1433" y="1483"/>
                  </a:cubicBezTo>
                  <a:cubicBezTo>
                    <a:pt x="1391" y="1455"/>
                    <a:pt x="1341" y="1441"/>
                    <a:pt x="1292" y="1441"/>
                  </a:cubicBezTo>
                  <a:cubicBezTo>
                    <a:pt x="1243" y="1441"/>
                    <a:pt x="1194" y="1455"/>
                    <a:pt x="1152" y="1483"/>
                  </a:cubicBezTo>
                  <a:cubicBezTo>
                    <a:pt x="1124" y="1511"/>
                    <a:pt x="1012" y="1595"/>
                    <a:pt x="899" y="1651"/>
                  </a:cubicBezTo>
                  <a:cubicBezTo>
                    <a:pt x="787" y="1707"/>
                    <a:pt x="647" y="1764"/>
                    <a:pt x="534" y="1764"/>
                  </a:cubicBezTo>
                  <a:cubicBezTo>
                    <a:pt x="478" y="1764"/>
                    <a:pt x="422" y="1736"/>
                    <a:pt x="394" y="1707"/>
                  </a:cubicBezTo>
                  <a:cubicBezTo>
                    <a:pt x="361" y="1674"/>
                    <a:pt x="314" y="1659"/>
                    <a:pt x="265" y="1659"/>
                  </a:cubicBezTo>
                  <a:cubicBezTo>
                    <a:pt x="190" y="1659"/>
                    <a:pt x="108" y="1696"/>
                    <a:pt x="57" y="1764"/>
                  </a:cubicBezTo>
                  <a:cubicBezTo>
                    <a:pt x="1" y="1848"/>
                    <a:pt x="1" y="1988"/>
                    <a:pt x="113" y="2072"/>
                  </a:cubicBezTo>
                  <a:cubicBezTo>
                    <a:pt x="225" y="2185"/>
                    <a:pt x="394" y="2213"/>
                    <a:pt x="534" y="2213"/>
                  </a:cubicBezTo>
                  <a:cubicBezTo>
                    <a:pt x="693" y="2213"/>
                    <a:pt x="841" y="2179"/>
                    <a:pt x="971" y="2134"/>
                  </a:cubicBezTo>
                  <a:lnTo>
                    <a:pt x="971" y="2134"/>
                  </a:lnTo>
                  <a:cubicBezTo>
                    <a:pt x="954" y="2188"/>
                    <a:pt x="939" y="2235"/>
                    <a:pt x="927" y="2269"/>
                  </a:cubicBezTo>
                  <a:cubicBezTo>
                    <a:pt x="927" y="2325"/>
                    <a:pt x="899" y="2381"/>
                    <a:pt x="899" y="2437"/>
                  </a:cubicBezTo>
                  <a:cubicBezTo>
                    <a:pt x="899" y="2634"/>
                    <a:pt x="983" y="2830"/>
                    <a:pt x="1096" y="2999"/>
                  </a:cubicBezTo>
                  <a:cubicBezTo>
                    <a:pt x="1152" y="3083"/>
                    <a:pt x="1208" y="3167"/>
                    <a:pt x="1292" y="3224"/>
                  </a:cubicBezTo>
                  <a:cubicBezTo>
                    <a:pt x="1377" y="3280"/>
                    <a:pt x="1489" y="3336"/>
                    <a:pt x="1629" y="3336"/>
                  </a:cubicBezTo>
                  <a:lnTo>
                    <a:pt x="1741" y="3336"/>
                  </a:lnTo>
                  <a:cubicBezTo>
                    <a:pt x="1854" y="3308"/>
                    <a:pt x="1910" y="3252"/>
                    <a:pt x="1966" y="3167"/>
                  </a:cubicBezTo>
                  <a:cubicBezTo>
                    <a:pt x="2078" y="3055"/>
                    <a:pt x="2135" y="2943"/>
                    <a:pt x="2191" y="2774"/>
                  </a:cubicBezTo>
                  <a:cubicBezTo>
                    <a:pt x="2387" y="2325"/>
                    <a:pt x="2528" y="1679"/>
                    <a:pt x="2584" y="1427"/>
                  </a:cubicBezTo>
                  <a:lnTo>
                    <a:pt x="2584" y="1399"/>
                  </a:lnTo>
                  <a:lnTo>
                    <a:pt x="2612" y="1314"/>
                  </a:lnTo>
                  <a:cubicBezTo>
                    <a:pt x="2612" y="1146"/>
                    <a:pt x="2556" y="1006"/>
                    <a:pt x="2471" y="865"/>
                  </a:cubicBezTo>
                  <a:cubicBezTo>
                    <a:pt x="2303" y="472"/>
                    <a:pt x="1938" y="79"/>
                    <a:pt x="1938" y="79"/>
                  </a:cubicBezTo>
                  <a:cubicBezTo>
                    <a:pt x="1889" y="30"/>
                    <a:pt x="1821" y="0"/>
                    <a:pt x="175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5"/>
            <p:cNvSpPr/>
            <p:nvPr/>
          </p:nvSpPr>
          <p:spPr>
            <a:xfrm>
              <a:off x="2907375" y="2774425"/>
              <a:ext cx="602250" cy="818975"/>
            </a:xfrm>
            <a:custGeom>
              <a:rect b="b" l="l" r="r" t="t"/>
              <a:pathLst>
                <a:path extrusionOk="0" h="32759" w="24090">
                  <a:moveTo>
                    <a:pt x="13169" y="1"/>
                  </a:moveTo>
                  <a:cubicBezTo>
                    <a:pt x="12425" y="1"/>
                    <a:pt x="11602" y="41"/>
                    <a:pt x="10754" y="151"/>
                  </a:cubicBezTo>
                  <a:cubicBezTo>
                    <a:pt x="7721" y="544"/>
                    <a:pt x="5110" y="1554"/>
                    <a:pt x="3707" y="2228"/>
                  </a:cubicBezTo>
                  <a:cubicBezTo>
                    <a:pt x="2303" y="2902"/>
                    <a:pt x="1" y="3941"/>
                    <a:pt x="1" y="4165"/>
                  </a:cubicBezTo>
                  <a:cubicBezTo>
                    <a:pt x="1" y="4390"/>
                    <a:pt x="3258" y="25249"/>
                    <a:pt x="3258" y="25249"/>
                  </a:cubicBezTo>
                  <a:cubicBezTo>
                    <a:pt x="3258" y="25249"/>
                    <a:pt x="3258" y="30668"/>
                    <a:pt x="3594" y="31454"/>
                  </a:cubicBezTo>
                  <a:cubicBezTo>
                    <a:pt x="3931" y="32240"/>
                    <a:pt x="4942" y="32352"/>
                    <a:pt x="7441" y="32633"/>
                  </a:cubicBezTo>
                  <a:cubicBezTo>
                    <a:pt x="8206" y="32720"/>
                    <a:pt x="9354" y="32758"/>
                    <a:pt x="10640" y="32758"/>
                  </a:cubicBezTo>
                  <a:cubicBezTo>
                    <a:pt x="13505" y="32758"/>
                    <a:pt x="17055" y="32567"/>
                    <a:pt x="18586" y="32296"/>
                  </a:cubicBezTo>
                  <a:cubicBezTo>
                    <a:pt x="20776" y="31903"/>
                    <a:pt x="22685" y="31566"/>
                    <a:pt x="23022" y="30556"/>
                  </a:cubicBezTo>
                  <a:cubicBezTo>
                    <a:pt x="23359" y="29545"/>
                    <a:pt x="22910" y="26822"/>
                    <a:pt x="22910" y="26822"/>
                  </a:cubicBezTo>
                  <a:lnTo>
                    <a:pt x="24089" y="4951"/>
                  </a:lnTo>
                  <a:cubicBezTo>
                    <a:pt x="24089" y="4951"/>
                    <a:pt x="22910" y="3351"/>
                    <a:pt x="20552" y="2116"/>
                  </a:cubicBezTo>
                  <a:cubicBezTo>
                    <a:pt x="18193" y="880"/>
                    <a:pt x="16481" y="263"/>
                    <a:pt x="16481" y="263"/>
                  </a:cubicBezTo>
                  <a:cubicBezTo>
                    <a:pt x="16481" y="263"/>
                    <a:pt x="15084" y="1"/>
                    <a:pt x="131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5"/>
            <p:cNvSpPr/>
            <p:nvPr/>
          </p:nvSpPr>
          <p:spPr>
            <a:xfrm>
              <a:off x="2901775" y="2769050"/>
              <a:ext cx="613450" cy="830350"/>
            </a:xfrm>
            <a:custGeom>
              <a:rect b="b" l="l" r="r" t="t"/>
              <a:pathLst>
                <a:path extrusionOk="0" h="33214" w="24538">
                  <a:moveTo>
                    <a:pt x="13392" y="450"/>
                  </a:moveTo>
                  <a:cubicBezTo>
                    <a:pt x="14346" y="450"/>
                    <a:pt x="15161" y="534"/>
                    <a:pt x="15750" y="590"/>
                  </a:cubicBezTo>
                  <a:cubicBezTo>
                    <a:pt x="16031" y="618"/>
                    <a:pt x="16284" y="646"/>
                    <a:pt x="16424" y="674"/>
                  </a:cubicBezTo>
                  <a:cubicBezTo>
                    <a:pt x="16508" y="674"/>
                    <a:pt x="16564" y="702"/>
                    <a:pt x="16621" y="702"/>
                  </a:cubicBezTo>
                  <a:cubicBezTo>
                    <a:pt x="16649" y="702"/>
                    <a:pt x="16733" y="731"/>
                    <a:pt x="16929" y="815"/>
                  </a:cubicBezTo>
                  <a:cubicBezTo>
                    <a:pt x="17519" y="1039"/>
                    <a:pt x="18895" y="1629"/>
                    <a:pt x="20663" y="2555"/>
                  </a:cubicBezTo>
                  <a:cubicBezTo>
                    <a:pt x="21814" y="3145"/>
                    <a:pt x="22685" y="3847"/>
                    <a:pt x="23274" y="4380"/>
                  </a:cubicBezTo>
                  <a:cubicBezTo>
                    <a:pt x="23555" y="4661"/>
                    <a:pt x="23780" y="4886"/>
                    <a:pt x="23920" y="5054"/>
                  </a:cubicBezTo>
                  <a:cubicBezTo>
                    <a:pt x="23975" y="5136"/>
                    <a:pt x="24029" y="5191"/>
                    <a:pt x="24084" y="5220"/>
                  </a:cubicBezTo>
                  <a:lnTo>
                    <a:pt x="24084" y="5220"/>
                  </a:lnTo>
                  <a:lnTo>
                    <a:pt x="22909" y="27037"/>
                  </a:lnTo>
                  <a:lnTo>
                    <a:pt x="22909" y="27093"/>
                  </a:lnTo>
                  <a:cubicBezTo>
                    <a:pt x="22909" y="27093"/>
                    <a:pt x="22909" y="27177"/>
                    <a:pt x="22937" y="27317"/>
                  </a:cubicBezTo>
                  <a:cubicBezTo>
                    <a:pt x="22994" y="27767"/>
                    <a:pt x="23134" y="28805"/>
                    <a:pt x="23134" y="29648"/>
                  </a:cubicBezTo>
                  <a:cubicBezTo>
                    <a:pt x="23134" y="30069"/>
                    <a:pt x="23106" y="30462"/>
                    <a:pt x="23022" y="30686"/>
                  </a:cubicBezTo>
                  <a:cubicBezTo>
                    <a:pt x="22965" y="30883"/>
                    <a:pt x="22825" y="31051"/>
                    <a:pt x="22572" y="31220"/>
                  </a:cubicBezTo>
                  <a:cubicBezTo>
                    <a:pt x="22235" y="31444"/>
                    <a:pt x="21674" y="31669"/>
                    <a:pt x="21028" y="31809"/>
                  </a:cubicBezTo>
                  <a:cubicBezTo>
                    <a:pt x="20354" y="31978"/>
                    <a:pt x="19568" y="32118"/>
                    <a:pt x="18754" y="32287"/>
                  </a:cubicBezTo>
                  <a:cubicBezTo>
                    <a:pt x="17266" y="32539"/>
                    <a:pt x="13729" y="32736"/>
                    <a:pt x="10865" y="32736"/>
                  </a:cubicBezTo>
                  <a:cubicBezTo>
                    <a:pt x="9574" y="32736"/>
                    <a:pt x="8423" y="32708"/>
                    <a:pt x="7693" y="32623"/>
                  </a:cubicBezTo>
                  <a:cubicBezTo>
                    <a:pt x="6429" y="32483"/>
                    <a:pt x="5587" y="32371"/>
                    <a:pt x="4998" y="32230"/>
                  </a:cubicBezTo>
                  <a:cubicBezTo>
                    <a:pt x="4717" y="32146"/>
                    <a:pt x="4492" y="32062"/>
                    <a:pt x="4352" y="31950"/>
                  </a:cubicBezTo>
                  <a:cubicBezTo>
                    <a:pt x="4211" y="31837"/>
                    <a:pt x="4099" y="31725"/>
                    <a:pt x="4043" y="31585"/>
                  </a:cubicBezTo>
                  <a:cubicBezTo>
                    <a:pt x="4015" y="31500"/>
                    <a:pt x="3987" y="31360"/>
                    <a:pt x="3959" y="31135"/>
                  </a:cubicBezTo>
                  <a:cubicBezTo>
                    <a:pt x="3847" y="30377"/>
                    <a:pt x="3790" y="28946"/>
                    <a:pt x="3762" y="27738"/>
                  </a:cubicBezTo>
                  <a:cubicBezTo>
                    <a:pt x="3734" y="27121"/>
                    <a:pt x="3734" y="26559"/>
                    <a:pt x="3734" y="26138"/>
                  </a:cubicBezTo>
                  <a:cubicBezTo>
                    <a:pt x="3734" y="25717"/>
                    <a:pt x="3734" y="25464"/>
                    <a:pt x="3734" y="25464"/>
                  </a:cubicBezTo>
                  <a:lnTo>
                    <a:pt x="3734" y="25436"/>
                  </a:lnTo>
                  <a:cubicBezTo>
                    <a:pt x="3734" y="25436"/>
                    <a:pt x="3678" y="25099"/>
                    <a:pt x="3594" y="24538"/>
                  </a:cubicBezTo>
                  <a:cubicBezTo>
                    <a:pt x="3257" y="22545"/>
                    <a:pt x="2499" y="17547"/>
                    <a:pt x="1797" y="12999"/>
                  </a:cubicBezTo>
                  <a:cubicBezTo>
                    <a:pt x="1432" y="10753"/>
                    <a:pt x="1095" y="8591"/>
                    <a:pt x="871" y="7019"/>
                  </a:cubicBezTo>
                  <a:cubicBezTo>
                    <a:pt x="730" y="6205"/>
                    <a:pt x="646" y="5559"/>
                    <a:pt x="562" y="5082"/>
                  </a:cubicBezTo>
                  <a:cubicBezTo>
                    <a:pt x="534" y="4858"/>
                    <a:pt x="506" y="4689"/>
                    <a:pt x="478" y="4549"/>
                  </a:cubicBezTo>
                  <a:cubicBezTo>
                    <a:pt x="478" y="4500"/>
                    <a:pt x="478" y="4451"/>
                    <a:pt x="478" y="4421"/>
                  </a:cubicBezTo>
                  <a:lnTo>
                    <a:pt x="478" y="4421"/>
                  </a:lnTo>
                  <a:cubicBezTo>
                    <a:pt x="500" y="4406"/>
                    <a:pt x="529" y="4391"/>
                    <a:pt x="562" y="4380"/>
                  </a:cubicBezTo>
                  <a:cubicBezTo>
                    <a:pt x="814" y="4184"/>
                    <a:pt x="1432" y="3903"/>
                    <a:pt x="2078" y="3594"/>
                  </a:cubicBezTo>
                  <a:cubicBezTo>
                    <a:pt x="2724" y="3285"/>
                    <a:pt x="3453" y="2948"/>
                    <a:pt x="4043" y="2668"/>
                  </a:cubicBezTo>
                  <a:cubicBezTo>
                    <a:pt x="5419" y="1994"/>
                    <a:pt x="8002" y="983"/>
                    <a:pt x="11006" y="590"/>
                  </a:cubicBezTo>
                  <a:cubicBezTo>
                    <a:pt x="11848" y="506"/>
                    <a:pt x="12662" y="450"/>
                    <a:pt x="13392" y="450"/>
                  </a:cubicBezTo>
                  <a:close/>
                  <a:moveTo>
                    <a:pt x="13392" y="1"/>
                  </a:moveTo>
                  <a:cubicBezTo>
                    <a:pt x="12634" y="1"/>
                    <a:pt x="11820" y="29"/>
                    <a:pt x="10949" y="141"/>
                  </a:cubicBezTo>
                  <a:cubicBezTo>
                    <a:pt x="7861" y="534"/>
                    <a:pt x="5250" y="1573"/>
                    <a:pt x="3847" y="2247"/>
                  </a:cubicBezTo>
                  <a:cubicBezTo>
                    <a:pt x="3145" y="2583"/>
                    <a:pt x="2218" y="3005"/>
                    <a:pt x="1460" y="3370"/>
                  </a:cubicBezTo>
                  <a:cubicBezTo>
                    <a:pt x="1067" y="3566"/>
                    <a:pt x="730" y="3735"/>
                    <a:pt x="478" y="3875"/>
                  </a:cubicBezTo>
                  <a:cubicBezTo>
                    <a:pt x="365" y="3931"/>
                    <a:pt x="253" y="4015"/>
                    <a:pt x="197" y="4071"/>
                  </a:cubicBezTo>
                  <a:lnTo>
                    <a:pt x="85" y="4156"/>
                  </a:lnTo>
                  <a:cubicBezTo>
                    <a:pt x="56" y="4212"/>
                    <a:pt x="0" y="4240"/>
                    <a:pt x="0" y="4380"/>
                  </a:cubicBezTo>
                  <a:lnTo>
                    <a:pt x="0" y="4408"/>
                  </a:lnTo>
                  <a:cubicBezTo>
                    <a:pt x="28" y="4633"/>
                    <a:pt x="225" y="6065"/>
                    <a:pt x="562" y="8086"/>
                  </a:cubicBezTo>
                  <a:cubicBezTo>
                    <a:pt x="1488" y="14122"/>
                    <a:pt x="3257" y="25521"/>
                    <a:pt x="3257" y="25521"/>
                  </a:cubicBezTo>
                  <a:lnTo>
                    <a:pt x="3257" y="25521"/>
                  </a:lnTo>
                  <a:lnTo>
                    <a:pt x="3257" y="25521"/>
                  </a:lnTo>
                  <a:cubicBezTo>
                    <a:pt x="3257" y="25790"/>
                    <a:pt x="3260" y="26987"/>
                    <a:pt x="3285" y="28272"/>
                  </a:cubicBezTo>
                  <a:cubicBezTo>
                    <a:pt x="3313" y="29002"/>
                    <a:pt x="3341" y="29760"/>
                    <a:pt x="3397" y="30377"/>
                  </a:cubicBezTo>
                  <a:cubicBezTo>
                    <a:pt x="3425" y="30686"/>
                    <a:pt x="3453" y="30967"/>
                    <a:pt x="3482" y="31192"/>
                  </a:cubicBezTo>
                  <a:cubicBezTo>
                    <a:pt x="3510" y="31444"/>
                    <a:pt x="3566" y="31613"/>
                    <a:pt x="3622" y="31753"/>
                  </a:cubicBezTo>
                  <a:cubicBezTo>
                    <a:pt x="3706" y="31978"/>
                    <a:pt x="3875" y="32174"/>
                    <a:pt x="4099" y="32343"/>
                  </a:cubicBezTo>
                  <a:cubicBezTo>
                    <a:pt x="4408" y="32567"/>
                    <a:pt x="4829" y="32680"/>
                    <a:pt x="5391" y="32792"/>
                  </a:cubicBezTo>
                  <a:cubicBezTo>
                    <a:pt x="5980" y="32876"/>
                    <a:pt x="6710" y="32960"/>
                    <a:pt x="7637" y="33073"/>
                  </a:cubicBezTo>
                  <a:cubicBezTo>
                    <a:pt x="8423" y="33157"/>
                    <a:pt x="9574" y="33213"/>
                    <a:pt x="10865" y="33213"/>
                  </a:cubicBezTo>
                  <a:cubicBezTo>
                    <a:pt x="13729" y="33213"/>
                    <a:pt x="17294" y="33017"/>
                    <a:pt x="18838" y="32736"/>
                  </a:cubicBezTo>
                  <a:cubicBezTo>
                    <a:pt x="19933" y="32539"/>
                    <a:pt x="20972" y="32371"/>
                    <a:pt x="21786" y="32090"/>
                  </a:cubicBezTo>
                  <a:cubicBezTo>
                    <a:pt x="22207" y="31950"/>
                    <a:pt x="22544" y="31809"/>
                    <a:pt x="22853" y="31613"/>
                  </a:cubicBezTo>
                  <a:cubicBezTo>
                    <a:pt x="23134" y="31388"/>
                    <a:pt x="23358" y="31164"/>
                    <a:pt x="23471" y="30827"/>
                  </a:cubicBezTo>
                  <a:cubicBezTo>
                    <a:pt x="23583" y="30518"/>
                    <a:pt x="23611" y="30097"/>
                    <a:pt x="23611" y="29648"/>
                  </a:cubicBezTo>
                  <a:cubicBezTo>
                    <a:pt x="23611" y="28508"/>
                    <a:pt x="23386" y="27169"/>
                    <a:pt x="23361" y="27022"/>
                  </a:cubicBezTo>
                  <a:lnTo>
                    <a:pt x="23361" y="27022"/>
                  </a:lnTo>
                  <a:lnTo>
                    <a:pt x="24538" y="5166"/>
                  </a:lnTo>
                  <a:cubicBezTo>
                    <a:pt x="24538" y="5110"/>
                    <a:pt x="24538" y="5054"/>
                    <a:pt x="24510" y="5026"/>
                  </a:cubicBezTo>
                  <a:cubicBezTo>
                    <a:pt x="24481" y="4998"/>
                    <a:pt x="23274" y="3398"/>
                    <a:pt x="20888" y="2134"/>
                  </a:cubicBezTo>
                  <a:cubicBezTo>
                    <a:pt x="18502" y="899"/>
                    <a:pt x="16789" y="281"/>
                    <a:pt x="16789" y="253"/>
                  </a:cubicBezTo>
                  <a:lnTo>
                    <a:pt x="16761" y="253"/>
                  </a:lnTo>
                  <a:cubicBezTo>
                    <a:pt x="16761" y="253"/>
                    <a:pt x="15329" y="1"/>
                    <a:pt x="1339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5"/>
            <p:cNvSpPr/>
            <p:nvPr/>
          </p:nvSpPr>
          <p:spPr>
            <a:xfrm>
              <a:off x="3490625" y="2898200"/>
              <a:ext cx="312375" cy="474625"/>
            </a:xfrm>
            <a:custGeom>
              <a:rect b="b" l="l" r="r" t="t"/>
              <a:pathLst>
                <a:path extrusionOk="0" h="18985" w="12495">
                  <a:moveTo>
                    <a:pt x="759" y="0"/>
                  </a:moveTo>
                  <a:lnTo>
                    <a:pt x="1" y="12072"/>
                  </a:lnTo>
                  <a:cubicBezTo>
                    <a:pt x="1" y="12072"/>
                    <a:pt x="8137" y="18984"/>
                    <a:pt x="10184" y="18984"/>
                  </a:cubicBezTo>
                  <a:cubicBezTo>
                    <a:pt x="10216" y="18984"/>
                    <a:pt x="10247" y="18982"/>
                    <a:pt x="10276" y="18979"/>
                  </a:cubicBezTo>
                  <a:cubicBezTo>
                    <a:pt x="12157" y="18754"/>
                    <a:pt x="12494" y="17294"/>
                    <a:pt x="12494" y="17294"/>
                  </a:cubicBezTo>
                  <a:lnTo>
                    <a:pt x="11596" y="12241"/>
                  </a:lnTo>
                  <a:lnTo>
                    <a:pt x="75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5"/>
            <p:cNvSpPr/>
            <p:nvPr/>
          </p:nvSpPr>
          <p:spPr>
            <a:xfrm>
              <a:off x="3484325" y="2892300"/>
              <a:ext cx="325675" cy="486700"/>
            </a:xfrm>
            <a:custGeom>
              <a:rect b="b" l="l" r="r" t="t"/>
              <a:pathLst>
                <a:path extrusionOk="0" h="19468" w="13027">
                  <a:moveTo>
                    <a:pt x="999" y="1"/>
                  </a:moveTo>
                  <a:cubicBezTo>
                    <a:pt x="974" y="1"/>
                    <a:pt x="949" y="4"/>
                    <a:pt x="927" y="12"/>
                  </a:cubicBezTo>
                  <a:cubicBezTo>
                    <a:pt x="843" y="40"/>
                    <a:pt x="786" y="124"/>
                    <a:pt x="786" y="208"/>
                  </a:cubicBezTo>
                  <a:lnTo>
                    <a:pt x="28" y="12280"/>
                  </a:lnTo>
                  <a:cubicBezTo>
                    <a:pt x="0" y="12365"/>
                    <a:pt x="56" y="12421"/>
                    <a:pt x="113" y="12477"/>
                  </a:cubicBezTo>
                  <a:cubicBezTo>
                    <a:pt x="113" y="12477"/>
                    <a:pt x="2134" y="14218"/>
                    <a:pt x="4436" y="15958"/>
                  </a:cubicBezTo>
                  <a:cubicBezTo>
                    <a:pt x="5587" y="16829"/>
                    <a:pt x="6794" y="17699"/>
                    <a:pt x="7861" y="18345"/>
                  </a:cubicBezTo>
                  <a:cubicBezTo>
                    <a:pt x="8395" y="18681"/>
                    <a:pt x="8872" y="18934"/>
                    <a:pt x="9321" y="19131"/>
                  </a:cubicBezTo>
                  <a:cubicBezTo>
                    <a:pt x="9742" y="19327"/>
                    <a:pt x="10107" y="19468"/>
                    <a:pt x="10444" y="19468"/>
                  </a:cubicBezTo>
                  <a:lnTo>
                    <a:pt x="10556" y="19439"/>
                  </a:lnTo>
                  <a:cubicBezTo>
                    <a:pt x="11567" y="19327"/>
                    <a:pt x="12185" y="18878"/>
                    <a:pt x="12522" y="18429"/>
                  </a:cubicBezTo>
                  <a:cubicBezTo>
                    <a:pt x="12887" y="18008"/>
                    <a:pt x="12971" y="17615"/>
                    <a:pt x="12999" y="17587"/>
                  </a:cubicBezTo>
                  <a:cubicBezTo>
                    <a:pt x="13027" y="17474"/>
                    <a:pt x="12943" y="17334"/>
                    <a:pt x="12802" y="17306"/>
                  </a:cubicBezTo>
                  <a:cubicBezTo>
                    <a:pt x="12788" y="17302"/>
                    <a:pt x="12772" y="17300"/>
                    <a:pt x="12757" y="17300"/>
                  </a:cubicBezTo>
                  <a:cubicBezTo>
                    <a:pt x="12655" y="17300"/>
                    <a:pt x="12546" y="17377"/>
                    <a:pt x="12522" y="17474"/>
                  </a:cubicBezTo>
                  <a:cubicBezTo>
                    <a:pt x="12522" y="17502"/>
                    <a:pt x="12437" y="17839"/>
                    <a:pt x="12157" y="18176"/>
                  </a:cubicBezTo>
                  <a:cubicBezTo>
                    <a:pt x="11848" y="18513"/>
                    <a:pt x="11371" y="18878"/>
                    <a:pt x="10500" y="18990"/>
                  </a:cubicBezTo>
                  <a:lnTo>
                    <a:pt x="10444" y="18990"/>
                  </a:lnTo>
                  <a:cubicBezTo>
                    <a:pt x="10248" y="18990"/>
                    <a:pt x="9911" y="18906"/>
                    <a:pt x="9518" y="18710"/>
                  </a:cubicBezTo>
                  <a:cubicBezTo>
                    <a:pt x="8086" y="18064"/>
                    <a:pt x="5784" y="16407"/>
                    <a:pt x="3875" y="14919"/>
                  </a:cubicBezTo>
                  <a:cubicBezTo>
                    <a:pt x="2920" y="14189"/>
                    <a:pt x="2050" y="13488"/>
                    <a:pt x="1432" y="12954"/>
                  </a:cubicBezTo>
                  <a:cubicBezTo>
                    <a:pt x="1095" y="12702"/>
                    <a:pt x="843" y="12505"/>
                    <a:pt x="674" y="12337"/>
                  </a:cubicBezTo>
                  <a:cubicBezTo>
                    <a:pt x="598" y="12273"/>
                    <a:pt x="534" y="12221"/>
                    <a:pt x="486" y="12183"/>
                  </a:cubicBezTo>
                  <a:lnTo>
                    <a:pt x="486" y="12183"/>
                  </a:lnTo>
                  <a:lnTo>
                    <a:pt x="1208" y="798"/>
                  </a:lnTo>
                  <a:lnTo>
                    <a:pt x="11679" y="12645"/>
                  </a:lnTo>
                  <a:cubicBezTo>
                    <a:pt x="11722" y="12687"/>
                    <a:pt x="11778" y="12709"/>
                    <a:pt x="11837" y="12709"/>
                  </a:cubicBezTo>
                  <a:cubicBezTo>
                    <a:pt x="11897" y="12709"/>
                    <a:pt x="11960" y="12687"/>
                    <a:pt x="12016" y="12645"/>
                  </a:cubicBezTo>
                  <a:cubicBezTo>
                    <a:pt x="12101" y="12561"/>
                    <a:pt x="12101" y="12421"/>
                    <a:pt x="12016" y="12337"/>
                  </a:cubicBezTo>
                  <a:lnTo>
                    <a:pt x="1179" y="68"/>
                  </a:lnTo>
                  <a:cubicBezTo>
                    <a:pt x="1138" y="27"/>
                    <a:pt x="1067" y="1"/>
                    <a:pt x="9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8" name="Shape 2168"/>
        <p:cNvGrpSpPr/>
        <p:nvPr/>
      </p:nvGrpSpPr>
      <p:grpSpPr>
        <a:xfrm>
          <a:off x="0" y="0"/>
          <a:ext cx="0" cy="0"/>
          <a:chOff x="0" y="0"/>
          <a:chExt cx="0" cy="0"/>
        </a:xfrm>
      </p:grpSpPr>
      <p:grpSp>
        <p:nvGrpSpPr>
          <p:cNvPr id="2169" name="Google Shape;2169;p46"/>
          <p:cNvGrpSpPr/>
          <p:nvPr/>
        </p:nvGrpSpPr>
        <p:grpSpPr>
          <a:xfrm>
            <a:off x="4053892" y="1747696"/>
            <a:ext cx="1478408" cy="3139814"/>
            <a:chOff x="3823966" y="1162353"/>
            <a:chExt cx="1496062" cy="3555445"/>
          </a:xfrm>
        </p:grpSpPr>
        <p:grpSp>
          <p:nvGrpSpPr>
            <p:cNvPr id="2170" name="Google Shape;2170;p46"/>
            <p:cNvGrpSpPr/>
            <p:nvPr/>
          </p:nvGrpSpPr>
          <p:grpSpPr>
            <a:xfrm rot="-5400000">
              <a:off x="2794274" y="2192045"/>
              <a:ext cx="3555445" cy="1496062"/>
              <a:chOff x="5973664" y="3484366"/>
              <a:chExt cx="2369191" cy="987304"/>
            </a:xfrm>
          </p:grpSpPr>
          <p:grpSp>
            <p:nvGrpSpPr>
              <p:cNvPr id="2171" name="Google Shape;2171;p46"/>
              <p:cNvGrpSpPr/>
              <p:nvPr/>
            </p:nvGrpSpPr>
            <p:grpSpPr>
              <a:xfrm>
                <a:off x="7531521" y="3484366"/>
                <a:ext cx="811335" cy="987304"/>
                <a:chOff x="3379425" y="1617275"/>
                <a:chExt cx="1090650" cy="1327200"/>
              </a:xfrm>
            </p:grpSpPr>
            <p:sp>
              <p:nvSpPr>
                <p:cNvPr id="2172" name="Google Shape;2172;p46"/>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46"/>
              <p:cNvGrpSpPr/>
              <p:nvPr/>
            </p:nvGrpSpPr>
            <p:grpSpPr>
              <a:xfrm>
                <a:off x="6752546" y="3484366"/>
                <a:ext cx="811428" cy="987304"/>
                <a:chOff x="2332275" y="1617275"/>
                <a:chExt cx="1090775" cy="1327200"/>
              </a:xfrm>
            </p:grpSpPr>
            <p:sp>
              <p:nvSpPr>
                <p:cNvPr id="2176" name="Google Shape;2176;p46"/>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9" name="Google Shape;2179;p46"/>
              <p:cNvGrpSpPr/>
              <p:nvPr/>
            </p:nvGrpSpPr>
            <p:grpSpPr>
              <a:xfrm>
                <a:off x="5973664" y="3484366"/>
                <a:ext cx="811335" cy="987304"/>
                <a:chOff x="1285250" y="1617275"/>
                <a:chExt cx="1090650" cy="1327200"/>
              </a:xfrm>
            </p:grpSpPr>
            <p:sp>
              <p:nvSpPr>
                <p:cNvPr id="2180" name="Google Shape;2180;p46"/>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183" name="Google Shape;2183;p46"/>
            <p:cNvSpPr/>
            <p:nvPr/>
          </p:nvSpPr>
          <p:spPr>
            <a:xfrm>
              <a:off x="4021375" y="1357850"/>
              <a:ext cx="834600" cy="82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positively</a:t>
              </a:r>
              <a:br>
                <a:rPr lang="en" sz="1100"/>
              </a:br>
              <a:r>
                <a:rPr lang="en" sz="1100"/>
                <a:t>skewed</a:t>
              </a:r>
              <a:endParaRPr sz="1100"/>
            </a:p>
          </p:txBody>
        </p:sp>
        <p:sp>
          <p:nvSpPr>
            <p:cNvPr id="2184" name="Google Shape;2184;p46"/>
            <p:cNvSpPr/>
            <p:nvPr/>
          </p:nvSpPr>
          <p:spPr>
            <a:xfrm>
              <a:off x="4021375" y="2653725"/>
              <a:ext cx="834600" cy="572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b</a:t>
              </a:r>
              <a:r>
                <a:rPr lang="en" sz="1100"/>
                <a:t>alanced</a:t>
              </a:r>
              <a:endParaRPr sz="1100"/>
            </a:p>
          </p:txBody>
        </p:sp>
        <p:sp>
          <p:nvSpPr>
            <p:cNvPr id="2185" name="Google Shape;2185;p46"/>
            <p:cNvSpPr/>
            <p:nvPr/>
          </p:nvSpPr>
          <p:spPr>
            <a:xfrm>
              <a:off x="4020550" y="3695575"/>
              <a:ext cx="834600" cy="8268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100"/>
                <a:t>negatively</a:t>
              </a:r>
              <a:br>
                <a:rPr lang="en" sz="1250"/>
              </a:br>
              <a:r>
                <a:rPr lang="en" sz="1250"/>
                <a:t> </a:t>
              </a:r>
              <a:r>
                <a:rPr lang="en" sz="1100"/>
                <a:t>skewed</a:t>
              </a:r>
              <a:endParaRPr sz="1100"/>
            </a:p>
          </p:txBody>
        </p:sp>
      </p:grpSp>
      <p:sp>
        <p:nvSpPr>
          <p:cNvPr id="2186" name="Google Shape;2186;p46"/>
          <p:cNvSpPr txBox="1"/>
          <p:nvPr>
            <p:ph idx="1" type="body"/>
          </p:nvPr>
        </p:nvSpPr>
        <p:spPr>
          <a:xfrm>
            <a:off x="3928500" y="927050"/>
            <a:ext cx="1729200" cy="700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1650">
                <a:latin typeface="Montserrat"/>
                <a:ea typeface="Montserrat"/>
                <a:cs typeface="Montserrat"/>
                <a:sym typeface="Montserrat"/>
              </a:rPr>
              <a:t>Experimental</a:t>
            </a:r>
            <a:br>
              <a:rPr b="1" lang="en" sz="1650">
                <a:latin typeface="Montserrat"/>
                <a:ea typeface="Montserrat"/>
                <a:cs typeface="Montserrat"/>
                <a:sym typeface="Montserrat"/>
              </a:rPr>
            </a:br>
            <a:r>
              <a:rPr b="1" lang="en" sz="1650">
                <a:latin typeface="Montserrat"/>
                <a:ea typeface="Montserrat"/>
                <a:cs typeface="Montserrat"/>
                <a:sym typeface="Montserrat"/>
              </a:rPr>
              <a:t>Groups</a:t>
            </a:r>
            <a:endParaRPr b="1" sz="1650">
              <a:latin typeface="Montserrat"/>
              <a:ea typeface="Montserrat"/>
              <a:cs typeface="Montserrat"/>
              <a:sym typeface="Montserrat"/>
            </a:endParaRPr>
          </a:p>
        </p:txBody>
      </p:sp>
      <p:sp>
        <p:nvSpPr>
          <p:cNvPr id="2187" name="Google Shape;2187;p46"/>
          <p:cNvSpPr txBox="1"/>
          <p:nvPr>
            <p:ph type="title"/>
          </p:nvPr>
        </p:nvSpPr>
        <p:spPr>
          <a:xfrm>
            <a:off x="373162" y="219700"/>
            <a:ext cx="8311800" cy="57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ontserrat"/>
                <a:ea typeface="Montserrat"/>
                <a:cs typeface="Montserrat"/>
                <a:sym typeface="Montserrat"/>
              </a:rPr>
              <a:t>Ideal Experiment: Randomized Control Study</a:t>
            </a:r>
            <a:endParaRPr>
              <a:latin typeface="Montserrat"/>
              <a:ea typeface="Montserrat"/>
              <a:cs typeface="Montserrat"/>
              <a:sym typeface="Montserrat"/>
            </a:endParaRPr>
          </a:p>
        </p:txBody>
      </p:sp>
      <p:sp>
        <p:nvSpPr>
          <p:cNvPr id="2188" name="Google Shape;2188;p46"/>
          <p:cNvSpPr/>
          <p:nvPr/>
        </p:nvSpPr>
        <p:spPr>
          <a:xfrm>
            <a:off x="5906713" y="1744700"/>
            <a:ext cx="1729200" cy="3087900"/>
          </a:xfrm>
          <a:prstGeom prst="rect">
            <a:avLst/>
          </a:prstGeom>
          <a:solidFill>
            <a:schemeClr val="lt1"/>
          </a:solidFill>
          <a:ln cap="flat" cmpd="sng" w="28575">
            <a:solidFill>
              <a:schemeClr val="dk1"/>
            </a:solidFill>
            <a:prstDash val="dot"/>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Montserrat"/>
                <a:ea typeface="Montserrat"/>
                <a:cs typeface="Montserrat"/>
                <a:sym typeface="Montserrat"/>
              </a:rPr>
              <a:t>Present each subject the app category, description and 100 “most helpful” reviews as subset for each   experimental group. Ask: </a:t>
            </a:r>
            <a:br>
              <a:rPr lang="en">
                <a:latin typeface="Montserrat"/>
                <a:ea typeface="Montserrat"/>
                <a:cs typeface="Montserrat"/>
                <a:sym typeface="Montserrat"/>
              </a:rPr>
            </a:br>
            <a:br>
              <a:rPr lang="en">
                <a:latin typeface="Montserrat"/>
                <a:ea typeface="Montserrat"/>
                <a:cs typeface="Montserrat"/>
                <a:sym typeface="Montserrat"/>
              </a:rPr>
            </a:br>
            <a:r>
              <a:rPr lang="en">
                <a:latin typeface="Montserrat"/>
                <a:ea typeface="Montserrat"/>
                <a:cs typeface="Montserrat"/>
                <a:sym typeface="Montserrat"/>
              </a:rPr>
              <a:t> </a:t>
            </a:r>
            <a:r>
              <a:rPr b="1" lang="en">
                <a:latin typeface="Montserrat"/>
                <a:ea typeface="Montserrat"/>
                <a:cs typeface="Montserrat"/>
                <a:sym typeface="Montserrat"/>
              </a:rPr>
              <a:t>“Would you install this app?”</a:t>
            </a:r>
            <a:endParaRPr/>
          </a:p>
        </p:txBody>
      </p:sp>
      <p:sp>
        <p:nvSpPr>
          <p:cNvPr id="2189" name="Google Shape;2189;p46"/>
          <p:cNvSpPr txBox="1"/>
          <p:nvPr>
            <p:ph idx="1" type="body"/>
          </p:nvPr>
        </p:nvSpPr>
        <p:spPr>
          <a:xfrm>
            <a:off x="5919614" y="925550"/>
            <a:ext cx="1729200" cy="700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1650">
                <a:latin typeface="Montserrat"/>
                <a:ea typeface="Montserrat"/>
                <a:cs typeface="Montserrat"/>
                <a:sym typeface="Montserrat"/>
              </a:rPr>
              <a:t>Study Procedures</a:t>
            </a:r>
            <a:endParaRPr b="1" sz="1650">
              <a:latin typeface="Montserrat"/>
              <a:ea typeface="Montserrat"/>
              <a:cs typeface="Montserrat"/>
              <a:sym typeface="Montserrat"/>
            </a:endParaRPr>
          </a:p>
        </p:txBody>
      </p:sp>
      <p:grpSp>
        <p:nvGrpSpPr>
          <p:cNvPr id="2190" name="Google Shape;2190;p46"/>
          <p:cNvGrpSpPr/>
          <p:nvPr/>
        </p:nvGrpSpPr>
        <p:grpSpPr>
          <a:xfrm>
            <a:off x="2406488" y="1547750"/>
            <a:ext cx="1537766" cy="3520800"/>
            <a:chOff x="2026575" y="1460050"/>
            <a:chExt cx="1537766" cy="3520800"/>
          </a:xfrm>
        </p:grpSpPr>
        <p:grpSp>
          <p:nvGrpSpPr>
            <p:cNvPr id="2191" name="Google Shape;2191;p46"/>
            <p:cNvGrpSpPr/>
            <p:nvPr/>
          </p:nvGrpSpPr>
          <p:grpSpPr>
            <a:xfrm rot="-5400000">
              <a:off x="1114402" y="2450053"/>
              <a:ext cx="3403817" cy="1496062"/>
              <a:chOff x="5973664" y="3484366"/>
              <a:chExt cx="2369191" cy="987304"/>
            </a:xfrm>
          </p:grpSpPr>
          <p:grpSp>
            <p:nvGrpSpPr>
              <p:cNvPr id="2192" name="Google Shape;2192;p46"/>
              <p:cNvGrpSpPr/>
              <p:nvPr/>
            </p:nvGrpSpPr>
            <p:grpSpPr>
              <a:xfrm>
                <a:off x="6752546" y="3484366"/>
                <a:ext cx="811428" cy="987304"/>
                <a:chOff x="2332275" y="1617275"/>
                <a:chExt cx="1090775" cy="1327200"/>
              </a:xfrm>
            </p:grpSpPr>
            <p:sp>
              <p:nvSpPr>
                <p:cNvPr id="2193" name="Google Shape;2193;p46"/>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6"/>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5" name="Google Shape;2195;p46"/>
              <p:cNvGrpSpPr/>
              <p:nvPr/>
            </p:nvGrpSpPr>
            <p:grpSpPr>
              <a:xfrm>
                <a:off x="5973664" y="3484366"/>
                <a:ext cx="811335" cy="987304"/>
                <a:chOff x="1285250" y="1617275"/>
                <a:chExt cx="1090650" cy="1327200"/>
              </a:xfrm>
            </p:grpSpPr>
            <p:sp>
              <p:nvSpPr>
                <p:cNvPr id="2196" name="Google Shape;2196;p46"/>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6"/>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8" name="Google Shape;2198;p46"/>
              <p:cNvGrpSpPr/>
              <p:nvPr/>
            </p:nvGrpSpPr>
            <p:grpSpPr>
              <a:xfrm>
                <a:off x="7531521" y="3484366"/>
                <a:ext cx="811335" cy="987304"/>
                <a:chOff x="3379425" y="1617275"/>
                <a:chExt cx="1090650" cy="1327200"/>
              </a:xfrm>
            </p:grpSpPr>
            <p:sp>
              <p:nvSpPr>
                <p:cNvPr id="2199" name="Google Shape;2199;p46"/>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6"/>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01" name="Google Shape;2201;p46"/>
            <p:cNvSpPr/>
            <p:nvPr/>
          </p:nvSpPr>
          <p:spPr>
            <a:xfrm>
              <a:off x="2026575" y="1460050"/>
              <a:ext cx="1262400" cy="3520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2" name="Google Shape;2202;p46"/>
          <p:cNvSpPr/>
          <p:nvPr/>
        </p:nvSpPr>
        <p:spPr>
          <a:xfrm>
            <a:off x="1495188" y="1744700"/>
            <a:ext cx="2184300" cy="3139800"/>
          </a:xfrm>
          <a:prstGeom prst="rect">
            <a:avLst/>
          </a:prstGeom>
          <a:solidFill>
            <a:schemeClr val="lt2"/>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6"/>
          <p:cNvSpPr txBox="1"/>
          <p:nvPr>
            <p:ph idx="1" type="body"/>
          </p:nvPr>
        </p:nvSpPr>
        <p:spPr>
          <a:xfrm>
            <a:off x="1726900" y="927050"/>
            <a:ext cx="1570800" cy="7008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None/>
            </a:pPr>
            <a:r>
              <a:rPr b="1" lang="en" sz="1650">
                <a:latin typeface="Montserrat"/>
                <a:ea typeface="Montserrat"/>
                <a:cs typeface="Montserrat"/>
                <a:sym typeface="Montserrat"/>
              </a:rPr>
              <a:t>Randomize Assignment</a:t>
            </a:r>
            <a:endParaRPr b="1" sz="1650">
              <a:latin typeface="Montserrat"/>
              <a:ea typeface="Montserrat"/>
              <a:cs typeface="Montserrat"/>
              <a:sym typeface="Montserrat"/>
            </a:endParaRPr>
          </a:p>
        </p:txBody>
      </p:sp>
      <p:grpSp>
        <p:nvGrpSpPr>
          <p:cNvPr id="2204" name="Google Shape;2204;p46"/>
          <p:cNvGrpSpPr/>
          <p:nvPr/>
        </p:nvGrpSpPr>
        <p:grpSpPr>
          <a:xfrm>
            <a:off x="1556419" y="1806481"/>
            <a:ext cx="964431" cy="287751"/>
            <a:chOff x="481049" y="1999047"/>
            <a:chExt cx="964431" cy="294074"/>
          </a:xfrm>
        </p:grpSpPr>
        <p:grpSp>
          <p:nvGrpSpPr>
            <p:cNvPr id="2205" name="Google Shape;2205;p46"/>
            <p:cNvGrpSpPr/>
            <p:nvPr/>
          </p:nvGrpSpPr>
          <p:grpSpPr>
            <a:xfrm>
              <a:off x="748516" y="1999047"/>
              <a:ext cx="696964" cy="294074"/>
              <a:chOff x="2658741" y="4097347"/>
              <a:chExt cx="696964" cy="294074"/>
            </a:xfrm>
          </p:grpSpPr>
          <p:grpSp>
            <p:nvGrpSpPr>
              <p:cNvPr id="2206" name="Google Shape;2206;p46"/>
              <p:cNvGrpSpPr/>
              <p:nvPr/>
            </p:nvGrpSpPr>
            <p:grpSpPr>
              <a:xfrm>
                <a:off x="2658741" y="4097347"/>
                <a:ext cx="118572" cy="294074"/>
                <a:chOff x="3343310" y="4475555"/>
                <a:chExt cx="127717" cy="316753"/>
              </a:xfrm>
            </p:grpSpPr>
            <p:sp>
              <p:nvSpPr>
                <p:cNvPr id="2207" name="Google Shape;220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09" name="Google Shape;2209;p46"/>
              <p:cNvGrpSpPr/>
              <p:nvPr/>
            </p:nvGrpSpPr>
            <p:grpSpPr>
              <a:xfrm>
                <a:off x="3207874" y="4098388"/>
                <a:ext cx="147831" cy="291991"/>
                <a:chOff x="3527539" y="4476677"/>
                <a:chExt cx="159232" cy="314510"/>
              </a:xfrm>
            </p:grpSpPr>
            <p:sp>
              <p:nvSpPr>
                <p:cNvPr id="2210" name="Google Shape;221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2" name="Google Shape;2212;p46"/>
              <p:cNvGrpSpPr/>
              <p:nvPr/>
            </p:nvGrpSpPr>
            <p:grpSpPr>
              <a:xfrm>
                <a:off x="2933305" y="4097347"/>
                <a:ext cx="118572" cy="294074"/>
                <a:chOff x="3343310" y="4475555"/>
                <a:chExt cx="127717" cy="316753"/>
              </a:xfrm>
            </p:grpSpPr>
            <p:sp>
              <p:nvSpPr>
                <p:cNvPr id="2213" name="Google Shape;221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5" name="Google Shape;2215;p46"/>
            <p:cNvGrpSpPr/>
            <p:nvPr/>
          </p:nvGrpSpPr>
          <p:grpSpPr>
            <a:xfrm>
              <a:off x="481049" y="2000088"/>
              <a:ext cx="147831" cy="291991"/>
              <a:chOff x="3527539" y="4476677"/>
              <a:chExt cx="159232" cy="314510"/>
            </a:xfrm>
          </p:grpSpPr>
          <p:sp>
            <p:nvSpPr>
              <p:cNvPr id="2216" name="Google Shape;221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18" name="Google Shape;2218;p46"/>
          <p:cNvGrpSpPr/>
          <p:nvPr/>
        </p:nvGrpSpPr>
        <p:grpSpPr>
          <a:xfrm>
            <a:off x="1682644" y="1988476"/>
            <a:ext cx="964431" cy="287751"/>
            <a:chOff x="481049" y="1999047"/>
            <a:chExt cx="964431" cy="294074"/>
          </a:xfrm>
        </p:grpSpPr>
        <p:grpSp>
          <p:nvGrpSpPr>
            <p:cNvPr id="2219" name="Google Shape;2219;p46"/>
            <p:cNvGrpSpPr/>
            <p:nvPr/>
          </p:nvGrpSpPr>
          <p:grpSpPr>
            <a:xfrm>
              <a:off x="748516" y="1999047"/>
              <a:ext cx="696964" cy="294074"/>
              <a:chOff x="2658741" y="4097347"/>
              <a:chExt cx="696964" cy="294074"/>
            </a:xfrm>
          </p:grpSpPr>
          <p:grpSp>
            <p:nvGrpSpPr>
              <p:cNvPr id="2220" name="Google Shape;2220;p46"/>
              <p:cNvGrpSpPr/>
              <p:nvPr/>
            </p:nvGrpSpPr>
            <p:grpSpPr>
              <a:xfrm>
                <a:off x="2658741" y="4097347"/>
                <a:ext cx="118572" cy="294074"/>
                <a:chOff x="3343310" y="4475555"/>
                <a:chExt cx="127717" cy="316753"/>
              </a:xfrm>
            </p:grpSpPr>
            <p:sp>
              <p:nvSpPr>
                <p:cNvPr id="2221" name="Google Shape;222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3" name="Google Shape;2223;p46"/>
              <p:cNvGrpSpPr/>
              <p:nvPr/>
            </p:nvGrpSpPr>
            <p:grpSpPr>
              <a:xfrm>
                <a:off x="3207874" y="4098388"/>
                <a:ext cx="147831" cy="291991"/>
                <a:chOff x="3527539" y="4476677"/>
                <a:chExt cx="159232" cy="314510"/>
              </a:xfrm>
            </p:grpSpPr>
            <p:sp>
              <p:nvSpPr>
                <p:cNvPr id="2224" name="Google Shape;222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6" name="Google Shape;2226;p46"/>
              <p:cNvGrpSpPr/>
              <p:nvPr/>
            </p:nvGrpSpPr>
            <p:grpSpPr>
              <a:xfrm>
                <a:off x="2933305" y="4097347"/>
                <a:ext cx="118572" cy="294074"/>
                <a:chOff x="3343310" y="4475555"/>
                <a:chExt cx="127717" cy="316753"/>
              </a:xfrm>
            </p:grpSpPr>
            <p:sp>
              <p:nvSpPr>
                <p:cNvPr id="2227" name="Google Shape;222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29" name="Google Shape;2229;p46"/>
            <p:cNvGrpSpPr/>
            <p:nvPr/>
          </p:nvGrpSpPr>
          <p:grpSpPr>
            <a:xfrm>
              <a:off x="481049" y="2000088"/>
              <a:ext cx="147831" cy="291991"/>
              <a:chOff x="3527539" y="4476677"/>
              <a:chExt cx="159232" cy="314510"/>
            </a:xfrm>
          </p:grpSpPr>
          <p:sp>
            <p:nvSpPr>
              <p:cNvPr id="2230" name="Google Shape;223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32" name="Google Shape;2232;p46"/>
          <p:cNvGrpSpPr/>
          <p:nvPr/>
        </p:nvGrpSpPr>
        <p:grpSpPr>
          <a:xfrm>
            <a:off x="2647070" y="1806553"/>
            <a:ext cx="964431" cy="290721"/>
            <a:chOff x="481049" y="1999047"/>
            <a:chExt cx="964431" cy="294074"/>
          </a:xfrm>
        </p:grpSpPr>
        <p:grpSp>
          <p:nvGrpSpPr>
            <p:cNvPr id="2233" name="Google Shape;2233;p46"/>
            <p:cNvGrpSpPr/>
            <p:nvPr/>
          </p:nvGrpSpPr>
          <p:grpSpPr>
            <a:xfrm>
              <a:off x="748516" y="1999047"/>
              <a:ext cx="696964" cy="294074"/>
              <a:chOff x="2658741" y="4097347"/>
              <a:chExt cx="696964" cy="294074"/>
            </a:xfrm>
          </p:grpSpPr>
          <p:grpSp>
            <p:nvGrpSpPr>
              <p:cNvPr id="2234" name="Google Shape;2234;p46"/>
              <p:cNvGrpSpPr/>
              <p:nvPr/>
            </p:nvGrpSpPr>
            <p:grpSpPr>
              <a:xfrm>
                <a:off x="2658741" y="4097347"/>
                <a:ext cx="118572" cy="294074"/>
                <a:chOff x="3343310" y="4475555"/>
                <a:chExt cx="127717" cy="316753"/>
              </a:xfrm>
            </p:grpSpPr>
            <p:sp>
              <p:nvSpPr>
                <p:cNvPr id="2235" name="Google Shape;223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7" name="Google Shape;2237;p46"/>
              <p:cNvGrpSpPr/>
              <p:nvPr/>
            </p:nvGrpSpPr>
            <p:grpSpPr>
              <a:xfrm>
                <a:off x="3207874" y="4098388"/>
                <a:ext cx="147831" cy="291991"/>
                <a:chOff x="3527539" y="4476677"/>
                <a:chExt cx="159232" cy="314510"/>
              </a:xfrm>
            </p:grpSpPr>
            <p:sp>
              <p:nvSpPr>
                <p:cNvPr id="2238" name="Google Shape;223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0" name="Google Shape;2240;p46"/>
              <p:cNvGrpSpPr/>
              <p:nvPr/>
            </p:nvGrpSpPr>
            <p:grpSpPr>
              <a:xfrm>
                <a:off x="2933305" y="4097347"/>
                <a:ext cx="118572" cy="294074"/>
                <a:chOff x="3343310" y="4475555"/>
                <a:chExt cx="127717" cy="316753"/>
              </a:xfrm>
            </p:grpSpPr>
            <p:sp>
              <p:nvSpPr>
                <p:cNvPr id="2241" name="Google Shape;224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3" name="Google Shape;2243;p46"/>
            <p:cNvGrpSpPr/>
            <p:nvPr/>
          </p:nvGrpSpPr>
          <p:grpSpPr>
            <a:xfrm>
              <a:off x="481049" y="2000088"/>
              <a:ext cx="147831" cy="291991"/>
              <a:chOff x="3527539" y="4476677"/>
              <a:chExt cx="159232" cy="314510"/>
            </a:xfrm>
          </p:grpSpPr>
          <p:sp>
            <p:nvSpPr>
              <p:cNvPr id="2244" name="Google Shape;224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46" name="Google Shape;2246;p46"/>
          <p:cNvGrpSpPr/>
          <p:nvPr/>
        </p:nvGrpSpPr>
        <p:grpSpPr>
          <a:xfrm>
            <a:off x="2368443" y="2195729"/>
            <a:ext cx="964431" cy="287751"/>
            <a:chOff x="481049" y="1999047"/>
            <a:chExt cx="964431" cy="294074"/>
          </a:xfrm>
        </p:grpSpPr>
        <p:grpSp>
          <p:nvGrpSpPr>
            <p:cNvPr id="2247" name="Google Shape;2247;p46"/>
            <p:cNvGrpSpPr/>
            <p:nvPr/>
          </p:nvGrpSpPr>
          <p:grpSpPr>
            <a:xfrm>
              <a:off x="748516" y="1999047"/>
              <a:ext cx="696964" cy="294074"/>
              <a:chOff x="2658741" y="4097347"/>
              <a:chExt cx="696964" cy="294074"/>
            </a:xfrm>
          </p:grpSpPr>
          <p:grpSp>
            <p:nvGrpSpPr>
              <p:cNvPr id="2248" name="Google Shape;2248;p46"/>
              <p:cNvGrpSpPr/>
              <p:nvPr/>
            </p:nvGrpSpPr>
            <p:grpSpPr>
              <a:xfrm>
                <a:off x="2658741" y="4097347"/>
                <a:ext cx="118572" cy="294074"/>
                <a:chOff x="3343310" y="4475555"/>
                <a:chExt cx="127717" cy="316753"/>
              </a:xfrm>
            </p:grpSpPr>
            <p:sp>
              <p:nvSpPr>
                <p:cNvPr id="2249" name="Google Shape;224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1" name="Google Shape;2251;p46"/>
              <p:cNvGrpSpPr/>
              <p:nvPr/>
            </p:nvGrpSpPr>
            <p:grpSpPr>
              <a:xfrm>
                <a:off x="3207874" y="4098388"/>
                <a:ext cx="147831" cy="291991"/>
                <a:chOff x="3527539" y="4476677"/>
                <a:chExt cx="159232" cy="314510"/>
              </a:xfrm>
            </p:grpSpPr>
            <p:sp>
              <p:nvSpPr>
                <p:cNvPr id="2252" name="Google Shape;225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54" name="Google Shape;2254;p46"/>
              <p:cNvGrpSpPr/>
              <p:nvPr/>
            </p:nvGrpSpPr>
            <p:grpSpPr>
              <a:xfrm>
                <a:off x="2933305" y="4097347"/>
                <a:ext cx="118572" cy="294074"/>
                <a:chOff x="3343310" y="4475555"/>
                <a:chExt cx="127717" cy="316753"/>
              </a:xfrm>
            </p:grpSpPr>
            <p:sp>
              <p:nvSpPr>
                <p:cNvPr id="2255" name="Google Shape;225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57" name="Google Shape;2257;p46"/>
            <p:cNvGrpSpPr/>
            <p:nvPr/>
          </p:nvGrpSpPr>
          <p:grpSpPr>
            <a:xfrm>
              <a:off x="481049" y="2000088"/>
              <a:ext cx="147831" cy="291991"/>
              <a:chOff x="3527539" y="4476677"/>
              <a:chExt cx="159232" cy="314510"/>
            </a:xfrm>
          </p:grpSpPr>
          <p:sp>
            <p:nvSpPr>
              <p:cNvPr id="2258" name="Google Shape;225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60" name="Google Shape;2260;p46"/>
          <p:cNvGrpSpPr/>
          <p:nvPr/>
        </p:nvGrpSpPr>
        <p:grpSpPr>
          <a:xfrm>
            <a:off x="1708819" y="2370617"/>
            <a:ext cx="964431" cy="287751"/>
            <a:chOff x="481049" y="1999047"/>
            <a:chExt cx="964431" cy="294074"/>
          </a:xfrm>
        </p:grpSpPr>
        <p:grpSp>
          <p:nvGrpSpPr>
            <p:cNvPr id="2261" name="Google Shape;2261;p46"/>
            <p:cNvGrpSpPr/>
            <p:nvPr/>
          </p:nvGrpSpPr>
          <p:grpSpPr>
            <a:xfrm>
              <a:off x="748516" y="1999047"/>
              <a:ext cx="696964" cy="294074"/>
              <a:chOff x="2658741" y="4097347"/>
              <a:chExt cx="696964" cy="294074"/>
            </a:xfrm>
          </p:grpSpPr>
          <p:grpSp>
            <p:nvGrpSpPr>
              <p:cNvPr id="2262" name="Google Shape;2262;p46"/>
              <p:cNvGrpSpPr/>
              <p:nvPr/>
            </p:nvGrpSpPr>
            <p:grpSpPr>
              <a:xfrm>
                <a:off x="2658741" y="4097347"/>
                <a:ext cx="118572" cy="294074"/>
                <a:chOff x="3343310" y="4475555"/>
                <a:chExt cx="127717" cy="316753"/>
              </a:xfrm>
            </p:grpSpPr>
            <p:sp>
              <p:nvSpPr>
                <p:cNvPr id="2263" name="Google Shape;226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5" name="Google Shape;2265;p46"/>
              <p:cNvGrpSpPr/>
              <p:nvPr/>
            </p:nvGrpSpPr>
            <p:grpSpPr>
              <a:xfrm>
                <a:off x="3207874" y="4098388"/>
                <a:ext cx="147831" cy="291991"/>
                <a:chOff x="3527539" y="4476677"/>
                <a:chExt cx="159232" cy="314510"/>
              </a:xfrm>
            </p:grpSpPr>
            <p:sp>
              <p:nvSpPr>
                <p:cNvPr id="2266" name="Google Shape;226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68" name="Google Shape;2268;p46"/>
              <p:cNvGrpSpPr/>
              <p:nvPr/>
            </p:nvGrpSpPr>
            <p:grpSpPr>
              <a:xfrm>
                <a:off x="2933305" y="4097347"/>
                <a:ext cx="118572" cy="294074"/>
                <a:chOff x="3343310" y="4475555"/>
                <a:chExt cx="127717" cy="316753"/>
              </a:xfrm>
            </p:grpSpPr>
            <p:sp>
              <p:nvSpPr>
                <p:cNvPr id="2269" name="Google Shape;226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1" name="Google Shape;2271;p46"/>
            <p:cNvGrpSpPr/>
            <p:nvPr/>
          </p:nvGrpSpPr>
          <p:grpSpPr>
            <a:xfrm>
              <a:off x="481049" y="2000088"/>
              <a:ext cx="147831" cy="291991"/>
              <a:chOff x="3527539" y="4476677"/>
              <a:chExt cx="159232" cy="314510"/>
            </a:xfrm>
          </p:grpSpPr>
          <p:sp>
            <p:nvSpPr>
              <p:cNvPr id="2272" name="Google Shape;227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74" name="Google Shape;2274;p46"/>
          <p:cNvGrpSpPr/>
          <p:nvPr/>
        </p:nvGrpSpPr>
        <p:grpSpPr>
          <a:xfrm>
            <a:off x="2764486" y="1988407"/>
            <a:ext cx="696964" cy="287751"/>
            <a:chOff x="2658741" y="4097347"/>
            <a:chExt cx="696964" cy="294074"/>
          </a:xfrm>
        </p:grpSpPr>
        <p:grpSp>
          <p:nvGrpSpPr>
            <p:cNvPr id="2275" name="Google Shape;2275;p46"/>
            <p:cNvGrpSpPr/>
            <p:nvPr/>
          </p:nvGrpSpPr>
          <p:grpSpPr>
            <a:xfrm>
              <a:off x="2658741" y="4097347"/>
              <a:ext cx="118572" cy="294074"/>
              <a:chOff x="3343310" y="4475555"/>
              <a:chExt cx="127717" cy="316753"/>
            </a:xfrm>
          </p:grpSpPr>
          <p:sp>
            <p:nvSpPr>
              <p:cNvPr id="2276" name="Google Shape;2276;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8" name="Google Shape;2278;p46"/>
            <p:cNvGrpSpPr/>
            <p:nvPr/>
          </p:nvGrpSpPr>
          <p:grpSpPr>
            <a:xfrm>
              <a:off x="3207874" y="4098388"/>
              <a:ext cx="147831" cy="291991"/>
              <a:chOff x="3527539" y="4476677"/>
              <a:chExt cx="159232" cy="314510"/>
            </a:xfrm>
          </p:grpSpPr>
          <p:sp>
            <p:nvSpPr>
              <p:cNvPr id="2279" name="Google Shape;2279;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1" name="Google Shape;2281;p46"/>
            <p:cNvGrpSpPr/>
            <p:nvPr/>
          </p:nvGrpSpPr>
          <p:grpSpPr>
            <a:xfrm>
              <a:off x="2933305" y="4097347"/>
              <a:ext cx="118572" cy="294074"/>
              <a:chOff x="3343310" y="4475555"/>
              <a:chExt cx="127717" cy="316753"/>
            </a:xfrm>
          </p:grpSpPr>
          <p:sp>
            <p:nvSpPr>
              <p:cNvPr id="2282" name="Google Shape;2282;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84" name="Google Shape;2284;p46"/>
          <p:cNvGrpSpPr/>
          <p:nvPr/>
        </p:nvGrpSpPr>
        <p:grpSpPr>
          <a:xfrm>
            <a:off x="1556411" y="2195660"/>
            <a:ext cx="696964" cy="287751"/>
            <a:chOff x="2658741" y="4097347"/>
            <a:chExt cx="696964" cy="294074"/>
          </a:xfrm>
        </p:grpSpPr>
        <p:grpSp>
          <p:nvGrpSpPr>
            <p:cNvPr id="2285" name="Google Shape;2285;p46"/>
            <p:cNvGrpSpPr/>
            <p:nvPr/>
          </p:nvGrpSpPr>
          <p:grpSpPr>
            <a:xfrm>
              <a:off x="2658741" y="4097347"/>
              <a:ext cx="118572" cy="294074"/>
              <a:chOff x="3343310" y="4475555"/>
              <a:chExt cx="127717" cy="316753"/>
            </a:xfrm>
          </p:grpSpPr>
          <p:sp>
            <p:nvSpPr>
              <p:cNvPr id="2286" name="Google Shape;2286;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8" name="Google Shape;2288;p46"/>
            <p:cNvGrpSpPr/>
            <p:nvPr/>
          </p:nvGrpSpPr>
          <p:grpSpPr>
            <a:xfrm>
              <a:off x="3207874" y="4098388"/>
              <a:ext cx="147831" cy="291991"/>
              <a:chOff x="3527539" y="4476677"/>
              <a:chExt cx="159232" cy="314510"/>
            </a:xfrm>
          </p:grpSpPr>
          <p:sp>
            <p:nvSpPr>
              <p:cNvPr id="2289" name="Google Shape;2289;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1" name="Google Shape;2291;p46"/>
            <p:cNvGrpSpPr/>
            <p:nvPr/>
          </p:nvGrpSpPr>
          <p:grpSpPr>
            <a:xfrm>
              <a:off x="2933305" y="4097347"/>
              <a:ext cx="118572" cy="294074"/>
              <a:chOff x="3343310" y="4475555"/>
              <a:chExt cx="127717" cy="316753"/>
            </a:xfrm>
          </p:grpSpPr>
          <p:sp>
            <p:nvSpPr>
              <p:cNvPr id="2292" name="Google Shape;2292;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294" name="Google Shape;2294;p46"/>
          <p:cNvGrpSpPr/>
          <p:nvPr/>
        </p:nvGrpSpPr>
        <p:grpSpPr>
          <a:xfrm>
            <a:off x="3485261" y="2195929"/>
            <a:ext cx="118572" cy="287770"/>
            <a:chOff x="3343310" y="4475555"/>
            <a:chExt cx="127717" cy="316753"/>
          </a:xfrm>
        </p:grpSpPr>
        <p:sp>
          <p:nvSpPr>
            <p:cNvPr id="2295" name="Google Shape;229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7" name="Google Shape;2297;p46"/>
          <p:cNvGrpSpPr/>
          <p:nvPr/>
        </p:nvGrpSpPr>
        <p:grpSpPr>
          <a:xfrm>
            <a:off x="2797843" y="2370617"/>
            <a:ext cx="660604" cy="287751"/>
            <a:chOff x="481049" y="1999047"/>
            <a:chExt cx="660604" cy="294074"/>
          </a:xfrm>
        </p:grpSpPr>
        <p:grpSp>
          <p:nvGrpSpPr>
            <p:cNvPr id="2298" name="Google Shape;2298;p46"/>
            <p:cNvGrpSpPr/>
            <p:nvPr/>
          </p:nvGrpSpPr>
          <p:grpSpPr>
            <a:xfrm>
              <a:off x="748516" y="1999047"/>
              <a:ext cx="393137" cy="294074"/>
              <a:chOff x="2658741" y="4097347"/>
              <a:chExt cx="393137" cy="294074"/>
            </a:xfrm>
          </p:grpSpPr>
          <p:grpSp>
            <p:nvGrpSpPr>
              <p:cNvPr id="2299" name="Google Shape;2299;p46"/>
              <p:cNvGrpSpPr/>
              <p:nvPr/>
            </p:nvGrpSpPr>
            <p:grpSpPr>
              <a:xfrm>
                <a:off x="2658741" y="4097347"/>
                <a:ext cx="118572" cy="294074"/>
                <a:chOff x="3343310" y="4475555"/>
                <a:chExt cx="127717" cy="316753"/>
              </a:xfrm>
            </p:grpSpPr>
            <p:sp>
              <p:nvSpPr>
                <p:cNvPr id="2300" name="Google Shape;230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02" name="Google Shape;2302;p46"/>
              <p:cNvGrpSpPr/>
              <p:nvPr/>
            </p:nvGrpSpPr>
            <p:grpSpPr>
              <a:xfrm>
                <a:off x="2933305" y="4097347"/>
                <a:ext cx="118572" cy="294074"/>
                <a:chOff x="3343310" y="4475555"/>
                <a:chExt cx="127717" cy="316753"/>
              </a:xfrm>
            </p:grpSpPr>
            <p:sp>
              <p:nvSpPr>
                <p:cNvPr id="2303" name="Google Shape;230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5" name="Google Shape;2305;p46"/>
            <p:cNvGrpSpPr/>
            <p:nvPr/>
          </p:nvGrpSpPr>
          <p:grpSpPr>
            <a:xfrm>
              <a:off x="481049" y="2000088"/>
              <a:ext cx="147831" cy="291991"/>
              <a:chOff x="3527539" y="4476677"/>
              <a:chExt cx="159232" cy="314510"/>
            </a:xfrm>
          </p:grpSpPr>
          <p:sp>
            <p:nvSpPr>
              <p:cNvPr id="2306" name="Google Shape;230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08" name="Google Shape;2308;p46"/>
          <p:cNvGrpSpPr/>
          <p:nvPr/>
        </p:nvGrpSpPr>
        <p:grpSpPr>
          <a:xfrm>
            <a:off x="1556419" y="2585002"/>
            <a:ext cx="964431" cy="287751"/>
            <a:chOff x="481049" y="1999047"/>
            <a:chExt cx="964431" cy="294074"/>
          </a:xfrm>
        </p:grpSpPr>
        <p:grpSp>
          <p:nvGrpSpPr>
            <p:cNvPr id="2309" name="Google Shape;2309;p46"/>
            <p:cNvGrpSpPr/>
            <p:nvPr/>
          </p:nvGrpSpPr>
          <p:grpSpPr>
            <a:xfrm>
              <a:off x="748516" y="1999047"/>
              <a:ext cx="696964" cy="294074"/>
              <a:chOff x="2658741" y="4097347"/>
              <a:chExt cx="696964" cy="294074"/>
            </a:xfrm>
          </p:grpSpPr>
          <p:grpSp>
            <p:nvGrpSpPr>
              <p:cNvPr id="2310" name="Google Shape;2310;p46"/>
              <p:cNvGrpSpPr/>
              <p:nvPr/>
            </p:nvGrpSpPr>
            <p:grpSpPr>
              <a:xfrm>
                <a:off x="2658741" y="4097347"/>
                <a:ext cx="118572" cy="294074"/>
                <a:chOff x="3343310" y="4475555"/>
                <a:chExt cx="127717" cy="316753"/>
              </a:xfrm>
            </p:grpSpPr>
            <p:sp>
              <p:nvSpPr>
                <p:cNvPr id="2311" name="Google Shape;231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3" name="Google Shape;2313;p46"/>
              <p:cNvGrpSpPr/>
              <p:nvPr/>
            </p:nvGrpSpPr>
            <p:grpSpPr>
              <a:xfrm>
                <a:off x="3207874" y="4098388"/>
                <a:ext cx="147831" cy="291991"/>
                <a:chOff x="3527539" y="4476677"/>
                <a:chExt cx="159232" cy="314510"/>
              </a:xfrm>
            </p:grpSpPr>
            <p:sp>
              <p:nvSpPr>
                <p:cNvPr id="2314" name="Google Shape;231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6" name="Google Shape;2316;p46"/>
              <p:cNvGrpSpPr/>
              <p:nvPr/>
            </p:nvGrpSpPr>
            <p:grpSpPr>
              <a:xfrm>
                <a:off x="2933305" y="4097347"/>
                <a:ext cx="118572" cy="294074"/>
                <a:chOff x="3343310" y="4475555"/>
                <a:chExt cx="127717" cy="316753"/>
              </a:xfrm>
            </p:grpSpPr>
            <p:sp>
              <p:nvSpPr>
                <p:cNvPr id="2317" name="Google Shape;231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9" name="Google Shape;2319;p46"/>
            <p:cNvGrpSpPr/>
            <p:nvPr/>
          </p:nvGrpSpPr>
          <p:grpSpPr>
            <a:xfrm>
              <a:off x="481049" y="2000088"/>
              <a:ext cx="147831" cy="291991"/>
              <a:chOff x="3527539" y="4476677"/>
              <a:chExt cx="159232" cy="314510"/>
            </a:xfrm>
          </p:grpSpPr>
          <p:sp>
            <p:nvSpPr>
              <p:cNvPr id="2320" name="Google Shape;232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22" name="Google Shape;2322;p46"/>
          <p:cNvGrpSpPr/>
          <p:nvPr/>
        </p:nvGrpSpPr>
        <p:grpSpPr>
          <a:xfrm>
            <a:off x="1682644" y="2766997"/>
            <a:ext cx="964431" cy="287751"/>
            <a:chOff x="481049" y="1999047"/>
            <a:chExt cx="964431" cy="294074"/>
          </a:xfrm>
        </p:grpSpPr>
        <p:grpSp>
          <p:nvGrpSpPr>
            <p:cNvPr id="2323" name="Google Shape;2323;p46"/>
            <p:cNvGrpSpPr/>
            <p:nvPr/>
          </p:nvGrpSpPr>
          <p:grpSpPr>
            <a:xfrm>
              <a:off x="748516" y="1999047"/>
              <a:ext cx="696964" cy="294074"/>
              <a:chOff x="2658741" y="4097347"/>
              <a:chExt cx="696964" cy="294074"/>
            </a:xfrm>
          </p:grpSpPr>
          <p:grpSp>
            <p:nvGrpSpPr>
              <p:cNvPr id="2324" name="Google Shape;2324;p46"/>
              <p:cNvGrpSpPr/>
              <p:nvPr/>
            </p:nvGrpSpPr>
            <p:grpSpPr>
              <a:xfrm>
                <a:off x="2658741" y="4097347"/>
                <a:ext cx="118572" cy="294074"/>
                <a:chOff x="3343310" y="4475555"/>
                <a:chExt cx="127717" cy="316753"/>
              </a:xfrm>
            </p:grpSpPr>
            <p:sp>
              <p:nvSpPr>
                <p:cNvPr id="2325" name="Google Shape;232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27" name="Google Shape;2327;p46"/>
              <p:cNvGrpSpPr/>
              <p:nvPr/>
            </p:nvGrpSpPr>
            <p:grpSpPr>
              <a:xfrm>
                <a:off x="3207874" y="4098388"/>
                <a:ext cx="147831" cy="291991"/>
                <a:chOff x="3527539" y="4476677"/>
                <a:chExt cx="159232" cy="314510"/>
              </a:xfrm>
            </p:grpSpPr>
            <p:sp>
              <p:nvSpPr>
                <p:cNvPr id="2328" name="Google Shape;232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0" name="Google Shape;2330;p46"/>
              <p:cNvGrpSpPr/>
              <p:nvPr/>
            </p:nvGrpSpPr>
            <p:grpSpPr>
              <a:xfrm>
                <a:off x="2933305" y="4097347"/>
                <a:ext cx="118572" cy="294074"/>
                <a:chOff x="3343310" y="4475555"/>
                <a:chExt cx="127717" cy="316753"/>
              </a:xfrm>
            </p:grpSpPr>
            <p:sp>
              <p:nvSpPr>
                <p:cNvPr id="2331" name="Google Shape;233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3" name="Google Shape;2333;p46"/>
            <p:cNvGrpSpPr/>
            <p:nvPr/>
          </p:nvGrpSpPr>
          <p:grpSpPr>
            <a:xfrm>
              <a:off x="481049" y="2000088"/>
              <a:ext cx="147831" cy="291991"/>
              <a:chOff x="3527539" y="4476677"/>
              <a:chExt cx="159232" cy="314510"/>
            </a:xfrm>
          </p:grpSpPr>
          <p:sp>
            <p:nvSpPr>
              <p:cNvPr id="2334" name="Google Shape;233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36" name="Google Shape;2336;p46"/>
          <p:cNvGrpSpPr/>
          <p:nvPr/>
        </p:nvGrpSpPr>
        <p:grpSpPr>
          <a:xfrm>
            <a:off x="2647068" y="2585002"/>
            <a:ext cx="964431" cy="287751"/>
            <a:chOff x="481049" y="1999047"/>
            <a:chExt cx="964431" cy="294074"/>
          </a:xfrm>
        </p:grpSpPr>
        <p:grpSp>
          <p:nvGrpSpPr>
            <p:cNvPr id="2337" name="Google Shape;2337;p46"/>
            <p:cNvGrpSpPr/>
            <p:nvPr/>
          </p:nvGrpSpPr>
          <p:grpSpPr>
            <a:xfrm>
              <a:off x="748516" y="1999047"/>
              <a:ext cx="696964" cy="294074"/>
              <a:chOff x="2658741" y="4097347"/>
              <a:chExt cx="696964" cy="294074"/>
            </a:xfrm>
          </p:grpSpPr>
          <p:grpSp>
            <p:nvGrpSpPr>
              <p:cNvPr id="2338" name="Google Shape;2338;p46"/>
              <p:cNvGrpSpPr/>
              <p:nvPr/>
            </p:nvGrpSpPr>
            <p:grpSpPr>
              <a:xfrm>
                <a:off x="2658741" y="4097347"/>
                <a:ext cx="118572" cy="294074"/>
                <a:chOff x="3343310" y="4475555"/>
                <a:chExt cx="127717" cy="316753"/>
              </a:xfrm>
            </p:grpSpPr>
            <p:sp>
              <p:nvSpPr>
                <p:cNvPr id="2339" name="Google Shape;233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1" name="Google Shape;2341;p46"/>
              <p:cNvGrpSpPr/>
              <p:nvPr/>
            </p:nvGrpSpPr>
            <p:grpSpPr>
              <a:xfrm>
                <a:off x="3207874" y="4098388"/>
                <a:ext cx="147831" cy="291991"/>
                <a:chOff x="3527539" y="4476677"/>
                <a:chExt cx="159232" cy="314510"/>
              </a:xfrm>
            </p:grpSpPr>
            <p:sp>
              <p:nvSpPr>
                <p:cNvPr id="2342" name="Google Shape;234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4" name="Google Shape;2344;p46"/>
              <p:cNvGrpSpPr/>
              <p:nvPr/>
            </p:nvGrpSpPr>
            <p:grpSpPr>
              <a:xfrm>
                <a:off x="2933305" y="4097347"/>
                <a:ext cx="118572" cy="294074"/>
                <a:chOff x="3343310" y="4475555"/>
                <a:chExt cx="127717" cy="316753"/>
              </a:xfrm>
            </p:grpSpPr>
            <p:sp>
              <p:nvSpPr>
                <p:cNvPr id="2345" name="Google Shape;234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47" name="Google Shape;2347;p46"/>
            <p:cNvGrpSpPr/>
            <p:nvPr/>
          </p:nvGrpSpPr>
          <p:grpSpPr>
            <a:xfrm>
              <a:off x="481049" y="2000088"/>
              <a:ext cx="147831" cy="291991"/>
              <a:chOff x="3527539" y="4476677"/>
              <a:chExt cx="159232" cy="314510"/>
            </a:xfrm>
          </p:grpSpPr>
          <p:sp>
            <p:nvSpPr>
              <p:cNvPr id="2348" name="Google Shape;234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50" name="Google Shape;2350;p46"/>
          <p:cNvGrpSpPr/>
          <p:nvPr/>
        </p:nvGrpSpPr>
        <p:grpSpPr>
          <a:xfrm>
            <a:off x="2368443" y="2974250"/>
            <a:ext cx="964431" cy="287751"/>
            <a:chOff x="481049" y="1999047"/>
            <a:chExt cx="964431" cy="294074"/>
          </a:xfrm>
        </p:grpSpPr>
        <p:grpSp>
          <p:nvGrpSpPr>
            <p:cNvPr id="2351" name="Google Shape;2351;p46"/>
            <p:cNvGrpSpPr/>
            <p:nvPr/>
          </p:nvGrpSpPr>
          <p:grpSpPr>
            <a:xfrm>
              <a:off x="748516" y="1999047"/>
              <a:ext cx="696964" cy="294074"/>
              <a:chOff x="2658741" y="4097347"/>
              <a:chExt cx="696964" cy="294074"/>
            </a:xfrm>
          </p:grpSpPr>
          <p:grpSp>
            <p:nvGrpSpPr>
              <p:cNvPr id="2352" name="Google Shape;2352;p46"/>
              <p:cNvGrpSpPr/>
              <p:nvPr/>
            </p:nvGrpSpPr>
            <p:grpSpPr>
              <a:xfrm>
                <a:off x="2658741" y="4097347"/>
                <a:ext cx="118572" cy="294074"/>
                <a:chOff x="3343310" y="4475555"/>
                <a:chExt cx="127717" cy="316753"/>
              </a:xfrm>
            </p:grpSpPr>
            <p:sp>
              <p:nvSpPr>
                <p:cNvPr id="2353" name="Google Shape;235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5" name="Google Shape;2355;p46"/>
              <p:cNvGrpSpPr/>
              <p:nvPr/>
            </p:nvGrpSpPr>
            <p:grpSpPr>
              <a:xfrm>
                <a:off x="3207874" y="4098388"/>
                <a:ext cx="147831" cy="291991"/>
                <a:chOff x="3527539" y="4476677"/>
                <a:chExt cx="159232" cy="314510"/>
              </a:xfrm>
            </p:grpSpPr>
            <p:sp>
              <p:nvSpPr>
                <p:cNvPr id="2356" name="Google Shape;235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58" name="Google Shape;2358;p46"/>
              <p:cNvGrpSpPr/>
              <p:nvPr/>
            </p:nvGrpSpPr>
            <p:grpSpPr>
              <a:xfrm>
                <a:off x="2933305" y="4097347"/>
                <a:ext cx="118572" cy="294074"/>
                <a:chOff x="3343310" y="4475555"/>
                <a:chExt cx="127717" cy="316753"/>
              </a:xfrm>
            </p:grpSpPr>
            <p:sp>
              <p:nvSpPr>
                <p:cNvPr id="2359" name="Google Shape;235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1" name="Google Shape;2361;p46"/>
            <p:cNvGrpSpPr/>
            <p:nvPr/>
          </p:nvGrpSpPr>
          <p:grpSpPr>
            <a:xfrm>
              <a:off x="481049" y="2000088"/>
              <a:ext cx="147831" cy="291991"/>
              <a:chOff x="3527539" y="4476677"/>
              <a:chExt cx="159232" cy="314510"/>
            </a:xfrm>
          </p:grpSpPr>
          <p:sp>
            <p:nvSpPr>
              <p:cNvPr id="2362" name="Google Shape;236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64" name="Google Shape;2364;p46"/>
          <p:cNvGrpSpPr/>
          <p:nvPr/>
        </p:nvGrpSpPr>
        <p:grpSpPr>
          <a:xfrm>
            <a:off x="1708819" y="3149138"/>
            <a:ext cx="964431" cy="287751"/>
            <a:chOff x="481049" y="1999047"/>
            <a:chExt cx="964431" cy="294074"/>
          </a:xfrm>
        </p:grpSpPr>
        <p:grpSp>
          <p:nvGrpSpPr>
            <p:cNvPr id="2365" name="Google Shape;2365;p46"/>
            <p:cNvGrpSpPr/>
            <p:nvPr/>
          </p:nvGrpSpPr>
          <p:grpSpPr>
            <a:xfrm>
              <a:off x="748516" y="1999047"/>
              <a:ext cx="696964" cy="294074"/>
              <a:chOff x="2658741" y="4097347"/>
              <a:chExt cx="696964" cy="294074"/>
            </a:xfrm>
          </p:grpSpPr>
          <p:grpSp>
            <p:nvGrpSpPr>
              <p:cNvPr id="2366" name="Google Shape;2366;p46"/>
              <p:cNvGrpSpPr/>
              <p:nvPr/>
            </p:nvGrpSpPr>
            <p:grpSpPr>
              <a:xfrm>
                <a:off x="2658741" y="4097347"/>
                <a:ext cx="118572" cy="294074"/>
                <a:chOff x="3343310" y="4475555"/>
                <a:chExt cx="127717" cy="316753"/>
              </a:xfrm>
            </p:grpSpPr>
            <p:sp>
              <p:nvSpPr>
                <p:cNvPr id="2367" name="Google Shape;236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69" name="Google Shape;2369;p46"/>
              <p:cNvGrpSpPr/>
              <p:nvPr/>
            </p:nvGrpSpPr>
            <p:grpSpPr>
              <a:xfrm>
                <a:off x="3207874" y="4098388"/>
                <a:ext cx="147831" cy="291991"/>
                <a:chOff x="3527539" y="4476677"/>
                <a:chExt cx="159232" cy="314510"/>
              </a:xfrm>
            </p:grpSpPr>
            <p:sp>
              <p:nvSpPr>
                <p:cNvPr id="2370" name="Google Shape;237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2" name="Google Shape;2372;p46"/>
              <p:cNvGrpSpPr/>
              <p:nvPr/>
            </p:nvGrpSpPr>
            <p:grpSpPr>
              <a:xfrm>
                <a:off x="2933305" y="4097347"/>
                <a:ext cx="118572" cy="294074"/>
                <a:chOff x="3343310" y="4475555"/>
                <a:chExt cx="127717" cy="316753"/>
              </a:xfrm>
            </p:grpSpPr>
            <p:sp>
              <p:nvSpPr>
                <p:cNvPr id="2373" name="Google Shape;237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75" name="Google Shape;2375;p46"/>
            <p:cNvGrpSpPr/>
            <p:nvPr/>
          </p:nvGrpSpPr>
          <p:grpSpPr>
            <a:xfrm>
              <a:off x="481049" y="2000088"/>
              <a:ext cx="147831" cy="291991"/>
              <a:chOff x="3527539" y="4476677"/>
              <a:chExt cx="159232" cy="314510"/>
            </a:xfrm>
          </p:grpSpPr>
          <p:sp>
            <p:nvSpPr>
              <p:cNvPr id="2376" name="Google Shape;237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78" name="Google Shape;2378;p46"/>
          <p:cNvGrpSpPr/>
          <p:nvPr/>
        </p:nvGrpSpPr>
        <p:grpSpPr>
          <a:xfrm>
            <a:off x="2764486" y="2766928"/>
            <a:ext cx="696964" cy="287751"/>
            <a:chOff x="2658741" y="4097347"/>
            <a:chExt cx="696964" cy="294074"/>
          </a:xfrm>
        </p:grpSpPr>
        <p:grpSp>
          <p:nvGrpSpPr>
            <p:cNvPr id="2379" name="Google Shape;2379;p46"/>
            <p:cNvGrpSpPr/>
            <p:nvPr/>
          </p:nvGrpSpPr>
          <p:grpSpPr>
            <a:xfrm>
              <a:off x="2658741" y="4097347"/>
              <a:ext cx="118572" cy="294074"/>
              <a:chOff x="3343310" y="4475555"/>
              <a:chExt cx="127717" cy="316753"/>
            </a:xfrm>
          </p:grpSpPr>
          <p:sp>
            <p:nvSpPr>
              <p:cNvPr id="2380" name="Google Shape;238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2" name="Google Shape;2382;p46"/>
            <p:cNvGrpSpPr/>
            <p:nvPr/>
          </p:nvGrpSpPr>
          <p:grpSpPr>
            <a:xfrm>
              <a:off x="3207874" y="4098388"/>
              <a:ext cx="147831" cy="291991"/>
              <a:chOff x="3527539" y="4476677"/>
              <a:chExt cx="159232" cy="314510"/>
            </a:xfrm>
          </p:grpSpPr>
          <p:sp>
            <p:nvSpPr>
              <p:cNvPr id="2383" name="Google Shape;2383;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5" name="Google Shape;2385;p46"/>
            <p:cNvGrpSpPr/>
            <p:nvPr/>
          </p:nvGrpSpPr>
          <p:grpSpPr>
            <a:xfrm>
              <a:off x="2933305" y="4097347"/>
              <a:ext cx="118572" cy="294074"/>
              <a:chOff x="3343310" y="4475555"/>
              <a:chExt cx="127717" cy="316753"/>
            </a:xfrm>
          </p:grpSpPr>
          <p:sp>
            <p:nvSpPr>
              <p:cNvPr id="2386" name="Google Shape;2386;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88" name="Google Shape;2388;p46"/>
          <p:cNvGrpSpPr/>
          <p:nvPr/>
        </p:nvGrpSpPr>
        <p:grpSpPr>
          <a:xfrm>
            <a:off x="1556411" y="2974181"/>
            <a:ext cx="696964" cy="287751"/>
            <a:chOff x="2658741" y="4097347"/>
            <a:chExt cx="696964" cy="294074"/>
          </a:xfrm>
        </p:grpSpPr>
        <p:grpSp>
          <p:nvGrpSpPr>
            <p:cNvPr id="2389" name="Google Shape;2389;p46"/>
            <p:cNvGrpSpPr/>
            <p:nvPr/>
          </p:nvGrpSpPr>
          <p:grpSpPr>
            <a:xfrm>
              <a:off x="2658741" y="4097347"/>
              <a:ext cx="118572" cy="294074"/>
              <a:chOff x="3343310" y="4475555"/>
              <a:chExt cx="127717" cy="316753"/>
            </a:xfrm>
          </p:grpSpPr>
          <p:sp>
            <p:nvSpPr>
              <p:cNvPr id="2390" name="Google Shape;239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2" name="Google Shape;2392;p46"/>
            <p:cNvGrpSpPr/>
            <p:nvPr/>
          </p:nvGrpSpPr>
          <p:grpSpPr>
            <a:xfrm>
              <a:off x="3207874" y="4098388"/>
              <a:ext cx="147831" cy="291991"/>
              <a:chOff x="3527539" y="4476677"/>
              <a:chExt cx="159232" cy="314510"/>
            </a:xfrm>
          </p:grpSpPr>
          <p:sp>
            <p:nvSpPr>
              <p:cNvPr id="2393" name="Google Shape;2393;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95" name="Google Shape;2395;p46"/>
            <p:cNvGrpSpPr/>
            <p:nvPr/>
          </p:nvGrpSpPr>
          <p:grpSpPr>
            <a:xfrm>
              <a:off x="2933305" y="4097347"/>
              <a:ext cx="118572" cy="294074"/>
              <a:chOff x="3343310" y="4475555"/>
              <a:chExt cx="127717" cy="316753"/>
            </a:xfrm>
          </p:grpSpPr>
          <p:sp>
            <p:nvSpPr>
              <p:cNvPr id="2396" name="Google Shape;2396;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98" name="Google Shape;2398;p46"/>
          <p:cNvGrpSpPr/>
          <p:nvPr/>
        </p:nvGrpSpPr>
        <p:grpSpPr>
          <a:xfrm>
            <a:off x="3485261" y="2974450"/>
            <a:ext cx="118572" cy="287770"/>
            <a:chOff x="3343310" y="4475555"/>
            <a:chExt cx="127717" cy="316753"/>
          </a:xfrm>
        </p:grpSpPr>
        <p:sp>
          <p:nvSpPr>
            <p:cNvPr id="2399" name="Google Shape;239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1" name="Google Shape;2401;p46"/>
          <p:cNvGrpSpPr/>
          <p:nvPr/>
        </p:nvGrpSpPr>
        <p:grpSpPr>
          <a:xfrm>
            <a:off x="2797843" y="3149138"/>
            <a:ext cx="660604" cy="287751"/>
            <a:chOff x="481049" y="1999047"/>
            <a:chExt cx="660604" cy="294074"/>
          </a:xfrm>
        </p:grpSpPr>
        <p:grpSp>
          <p:nvGrpSpPr>
            <p:cNvPr id="2402" name="Google Shape;2402;p46"/>
            <p:cNvGrpSpPr/>
            <p:nvPr/>
          </p:nvGrpSpPr>
          <p:grpSpPr>
            <a:xfrm>
              <a:off x="748516" y="1999047"/>
              <a:ext cx="393137" cy="294074"/>
              <a:chOff x="2658741" y="4097347"/>
              <a:chExt cx="393137" cy="294074"/>
            </a:xfrm>
          </p:grpSpPr>
          <p:grpSp>
            <p:nvGrpSpPr>
              <p:cNvPr id="2403" name="Google Shape;2403;p46"/>
              <p:cNvGrpSpPr/>
              <p:nvPr/>
            </p:nvGrpSpPr>
            <p:grpSpPr>
              <a:xfrm>
                <a:off x="2658741" y="4097347"/>
                <a:ext cx="118572" cy="294074"/>
                <a:chOff x="3343310" y="4475555"/>
                <a:chExt cx="127717" cy="316753"/>
              </a:xfrm>
            </p:grpSpPr>
            <p:sp>
              <p:nvSpPr>
                <p:cNvPr id="2404" name="Google Shape;2404;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6" name="Google Shape;2406;p46"/>
              <p:cNvGrpSpPr/>
              <p:nvPr/>
            </p:nvGrpSpPr>
            <p:grpSpPr>
              <a:xfrm>
                <a:off x="2933305" y="4097347"/>
                <a:ext cx="118572" cy="294074"/>
                <a:chOff x="3343310" y="4475555"/>
                <a:chExt cx="127717" cy="316753"/>
              </a:xfrm>
            </p:grpSpPr>
            <p:sp>
              <p:nvSpPr>
                <p:cNvPr id="2407" name="Google Shape;240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09" name="Google Shape;2409;p46"/>
            <p:cNvGrpSpPr/>
            <p:nvPr/>
          </p:nvGrpSpPr>
          <p:grpSpPr>
            <a:xfrm>
              <a:off x="481049" y="2000088"/>
              <a:ext cx="147831" cy="291991"/>
              <a:chOff x="3527539" y="4476677"/>
              <a:chExt cx="159232" cy="314510"/>
            </a:xfrm>
          </p:grpSpPr>
          <p:sp>
            <p:nvSpPr>
              <p:cNvPr id="2410" name="Google Shape;241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12" name="Google Shape;2412;p46"/>
          <p:cNvGrpSpPr/>
          <p:nvPr/>
        </p:nvGrpSpPr>
        <p:grpSpPr>
          <a:xfrm>
            <a:off x="1563156" y="3377247"/>
            <a:ext cx="964431" cy="287751"/>
            <a:chOff x="481049" y="1999047"/>
            <a:chExt cx="964431" cy="294074"/>
          </a:xfrm>
        </p:grpSpPr>
        <p:grpSp>
          <p:nvGrpSpPr>
            <p:cNvPr id="2413" name="Google Shape;2413;p46"/>
            <p:cNvGrpSpPr/>
            <p:nvPr/>
          </p:nvGrpSpPr>
          <p:grpSpPr>
            <a:xfrm>
              <a:off x="748516" y="1999047"/>
              <a:ext cx="696964" cy="294074"/>
              <a:chOff x="2658741" y="4097347"/>
              <a:chExt cx="696964" cy="294074"/>
            </a:xfrm>
          </p:grpSpPr>
          <p:grpSp>
            <p:nvGrpSpPr>
              <p:cNvPr id="2414" name="Google Shape;2414;p46"/>
              <p:cNvGrpSpPr/>
              <p:nvPr/>
            </p:nvGrpSpPr>
            <p:grpSpPr>
              <a:xfrm>
                <a:off x="2658741" y="4097347"/>
                <a:ext cx="118572" cy="294074"/>
                <a:chOff x="3343310" y="4475555"/>
                <a:chExt cx="127717" cy="316753"/>
              </a:xfrm>
            </p:grpSpPr>
            <p:sp>
              <p:nvSpPr>
                <p:cNvPr id="2415" name="Google Shape;241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17" name="Google Shape;2417;p46"/>
              <p:cNvGrpSpPr/>
              <p:nvPr/>
            </p:nvGrpSpPr>
            <p:grpSpPr>
              <a:xfrm>
                <a:off x="3207874" y="4098388"/>
                <a:ext cx="147831" cy="291991"/>
                <a:chOff x="3527539" y="4476677"/>
                <a:chExt cx="159232" cy="314510"/>
              </a:xfrm>
            </p:grpSpPr>
            <p:sp>
              <p:nvSpPr>
                <p:cNvPr id="2418" name="Google Shape;241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0" name="Google Shape;2420;p46"/>
              <p:cNvGrpSpPr/>
              <p:nvPr/>
            </p:nvGrpSpPr>
            <p:grpSpPr>
              <a:xfrm>
                <a:off x="2933305" y="4097347"/>
                <a:ext cx="118572" cy="294074"/>
                <a:chOff x="3343310" y="4475555"/>
                <a:chExt cx="127717" cy="316753"/>
              </a:xfrm>
            </p:grpSpPr>
            <p:sp>
              <p:nvSpPr>
                <p:cNvPr id="2421" name="Google Shape;242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3" name="Google Shape;2423;p46"/>
            <p:cNvGrpSpPr/>
            <p:nvPr/>
          </p:nvGrpSpPr>
          <p:grpSpPr>
            <a:xfrm>
              <a:off x="481049" y="2000088"/>
              <a:ext cx="147831" cy="291991"/>
              <a:chOff x="3527539" y="4476677"/>
              <a:chExt cx="159232" cy="314510"/>
            </a:xfrm>
          </p:grpSpPr>
          <p:sp>
            <p:nvSpPr>
              <p:cNvPr id="2424" name="Google Shape;242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26" name="Google Shape;2426;p46"/>
          <p:cNvGrpSpPr/>
          <p:nvPr/>
        </p:nvGrpSpPr>
        <p:grpSpPr>
          <a:xfrm>
            <a:off x="1689381" y="3559241"/>
            <a:ext cx="964431" cy="287751"/>
            <a:chOff x="481049" y="1999047"/>
            <a:chExt cx="964431" cy="294074"/>
          </a:xfrm>
        </p:grpSpPr>
        <p:grpSp>
          <p:nvGrpSpPr>
            <p:cNvPr id="2427" name="Google Shape;2427;p46"/>
            <p:cNvGrpSpPr/>
            <p:nvPr/>
          </p:nvGrpSpPr>
          <p:grpSpPr>
            <a:xfrm>
              <a:off x="748516" y="1999047"/>
              <a:ext cx="696964" cy="294074"/>
              <a:chOff x="2658741" y="4097347"/>
              <a:chExt cx="696964" cy="294074"/>
            </a:xfrm>
          </p:grpSpPr>
          <p:grpSp>
            <p:nvGrpSpPr>
              <p:cNvPr id="2428" name="Google Shape;2428;p46"/>
              <p:cNvGrpSpPr/>
              <p:nvPr/>
            </p:nvGrpSpPr>
            <p:grpSpPr>
              <a:xfrm>
                <a:off x="2658741" y="4097347"/>
                <a:ext cx="118572" cy="294074"/>
                <a:chOff x="3343310" y="4475555"/>
                <a:chExt cx="127717" cy="316753"/>
              </a:xfrm>
            </p:grpSpPr>
            <p:sp>
              <p:nvSpPr>
                <p:cNvPr id="2429" name="Google Shape;242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1" name="Google Shape;2431;p46"/>
              <p:cNvGrpSpPr/>
              <p:nvPr/>
            </p:nvGrpSpPr>
            <p:grpSpPr>
              <a:xfrm>
                <a:off x="3207874" y="4098388"/>
                <a:ext cx="147831" cy="291991"/>
                <a:chOff x="3527539" y="4476677"/>
                <a:chExt cx="159232" cy="314510"/>
              </a:xfrm>
            </p:grpSpPr>
            <p:sp>
              <p:nvSpPr>
                <p:cNvPr id="2432" name="Google Shape;243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4" name="Google Shape;2434;p46"/>
              <p:cNvGrpSpPr/>
              <p:nvPr/>
            </p:nvGrpSpPr>
            <p:grpSpPr>
              <a:xfrm>
                <a:off x="2933305" y="4097347"/>
                <a:ext cx="118572" cy="294074"/>
                <a:chOff x="3343310" y="4475555"/>
                <a:chExt cx="127717" cy="316753"/>
              </a:xfrm>
            </p:grpSpPr>
            <p:sp>
              <p:nvSpPr>
                <p:cNvPr id="2435" name="Google Shape;243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37" name="Google Shape;2437;p46"/>
            <p:cNvGrpSpPr/>
            <p:nvPr/>
          </p:nvGrpSpPr>
          <p:grpSpPr>
            <a:xfrm>
              <a:off x="481049" y="2000088"/>
              <a:ext cx="147831" cy="291991"/>
              <a:chOff x="3527539" y="4476677"/>
              <a:chExt cx="159232" cy="314510"/>
            </a:xfrm>
          </p:grpSpPr>
          <p:sp>
            <p:nvSpPr>
              <p:cNvPr id="2438" name="Google Shape;243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40" name="Google Shape;2440;p46"/>
          <p:cNvGrpSpPr/>
          <p:nvPr/>
        </p:nvGrpSpPr>
        <p:grpSpPr>
          <a:xfrm>
            <a:off x="2653806" y="3377247"/>
            <a:ext cx="964431" cy="287751"/>
            <a:chOff x="481049" y="1999047"/>
            <a:chExt cx="964431" cy="294074"/>
          </a:xfrm>
        </p:grpSpPr>
        <p:grpSp>
          <p:nvGrpSpPr>
            <p:cNvPr id="2441" name="Google Shape;2441;p46"/>
            <p:cNvGrpSpPr/>
            <p:nvPr/>
          </p:nvGrpSpPr>
          <p:grpSpPr>
            <a:xfrm>
              <a:off x="748516" y="1999047"/>
              <a:ext cx="696964" cy="294074"/>
              <a:chOff x="2658741" y="4097347"/>
              <a:chExt cx="696964" cy="294074"/>
            </a:xfrm>
          </p:grpSpPr>
          <p:grpSp>
            <p:nvGrpSpPr>
              <p:cNvPr id="2442" name="Google Shape;2442;p46"/>
              <p:cNvGrpSpPr/>
              <p:nvPr/>
            </p:nvGrpSpPr>
            <p:grpSpPr>
              <a:xfrm>
                <a:off x="2658741" y="4097347"/>
                <a:ext cx="118572" cy="294074"/>
                <a:chOff x="3343310" y="4475555"/>
                <a:chExt cx="127717" cy="316753"/>
              </a:xfrm>
            </p:grpSpPr>
            <p:sp>
              <p:nvSpPr>
                <p:cNvPr id="2443" name="Google Shape;244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5" name="Google Shape;2445;p46"/>
              <p:cNvGrpSpPr/>
              <p:nvPr/>
            </p:nvGrpSpPr>
            <p:grpSpPr>
              <a:xfrm>
                <a:off x="3207874" y="4098388"/>
                <a:ext cx="147831" cy="291991"/>
                <a:chOff x="3527539" y="4476677"/>
                <a:chExt cx="159232" cy="314510"/>
              </a:xfrm>
            </p:grpSpPr>
            <p:sp>
              <p:nvSpPr>
                <p:cNvPr id="2446" name="Google Shape;244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48" name="Google Shape;2448;p46"/>
              <p:cNvGrpSpPr/>
              <p:nvPr/>
            </p:nvGrpSpPr>
            <p:grpSpPr>
              <a:xfrm>
                <a:off x="2933305" y="4097347"/>
                <a:ext cx="118572" cy="294074"/>
                <a:chOff x="3343310" y="4475555"/>
                <a:chExt cx="127717" cy="316753"/>
              </a:xfrm>
            </p:grpSpPr>
            <p:sp>
              <p:nvSpPr>
                <p:cNvPr id="2449" name="Google Shape;244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1" name="Google Shape;2451;p46"/>
            <p:cNvGrpSpPr/>
            <p:nvPr/>
          </p:nvGrpSpPr>
          <p:grpSpPr>
            <a:xfrm>
              <a:off x="481049" y="2000088"/>
              <a:ext cx="147831" cy="291991"/>
              <a:chOff x="3527539" y="4476677"/>
              <a:chExt cx="159232" cy="314510"/>
            </a:xfrm>
          </p:grpSpPr>
          <p:sp>
            <p:nvSpPr>
              <p:cNvPr id="2452" name="Google Shape;245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54" name="Google Shape;2454;p46"/>
          <p:cNvGrpSpPr/>
          <p:nvPr/>
        </p:nvGrpSpPr>
        <p:grpSpPr>
          <a:xfrm>
            <a:off x="2375181" y="3766495"/>
            <a:ext cx="964431" cy="287751"/>
            <a:chOff x="481049" y="1999047"/>
            <a:chExt cx="964431" cy="294074"/>
          </a:xfrm>
        </p:grpSpPr>
        <p:grpSp>
          <p:nvGrpSpPr>
            <p:cNvPr id="2455" name="Google Shape;2455;p46"/>
            <p:cNvGrpSpPr/>
            <p:nvPr/>
          </p:nvGrpSpPr>
          <p:grpSpPr>
            <a:xfrm>
              <a:off x="748516" y="1999047"/>
              <a:ext cx="696964" cy="294074"/>
              <a:chOff x="2658741" y="4097347"/>
              <a:chExt cx="696964" cy="294074"/>
            </a:xfrm>
          </p:grpSpPr>
          <p:grpSp>
            <p:nvGrpSpPr>
              <p:cNvPr id="2456" name="Google Shape;2456;p46"/>
              <p:cNvGrpSpPr/>
              <p:nvPr/>
            </p:nvGrpSpPr>
            <p:grpSpPr>
              <a:xfrm>
                <a:off x="2658741" y="4097347"/>
                <a:ext cx="118572" cy="294074"/>
                <a:chOff x="3343310" y="4475555"/>
                <a:chExt cx="127717" cy="316753"/>
              </a:xfrm>
            </p:grpSpPr>
            <p:sp>
              <p:nvSpPr>
                <p:cNvPr id="2457" name="Google Shape;245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9" name="Google Shape;2459;p46"/>
              <p:cNvGrpSpPr/>
              <p:nvPr/>
            </p:nvGrpSpPr>
            <p:grpSpPr>
              <a:xfrm>
                <a:off x="3207874" y="4098388"/>
                <a:ext cx="147831" cy="291991"/>
                <a:chOff x="3527539" y="4476677"/>
                <a:chExt cx="159232" cy="314510"/>
              </a:xfrm>
            </p:grpSpPr>
            <p:sp>
              <p:nvSpPr>
                <p:cNvPr id="2460" name="Google Shape;246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62" name="Google Shape;2462;p46"/>
              <p:cNvGrpSpPr/>
              <p:nvPr/>
            </p:nvGrpSpPr>
            <p:grpSpPr>
              <a:xfrm>
                <a:off x="2933305" y="4097347"/>
                <a:ext cx="118572" cy="294074"/>
                <a:chOff x="3343310" y="4475555"/>
                <a:chExt cx="127717" cy="316753"/>
              </a:xfrm>
            </p:grpSpPr>
            <p:sp>
              <p:nvSpPr>
                <p:cNvPr id="2463" name="Google Shape;246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5" name="Google Shape;2465;p46"/>
            <p:cNvGrpSpPr/>
            <p:nvPr/>
          </p:nvGrpSpPr>
          <p:grpSpPr>
            <a:xfrm>
              <a:off x="481049" y="2000088"/>
              <a:ext cx="147831" cy="291991"/>
              <a:chOff x="3527539" y="4476677"/>
              <a:chExt cx="159232" cy="314510"/>
            </a:xfrm>
          </p:grpSpPr>
          <p:sp>
            <p:nvSpPr>
              <p:cNvPr id="2466" name="Google Shape;246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68" name="Google Shape;2468;p46"/>
          <p:cNvGrpSpPr/>
          <p:nvPr/>
        </p:nvGrpSpPr>
        <p:grpSpPr>
          <a:xfrm>
            <a:off x="1715556" y="3941383"/>
            <a:ext cx="964431" cy="287751"/>
            <a:chOff x="481049" y="1999047"/>
            <a:chExt cx="964431" cy="294074"/>
          </a:xfrm>
        </p:grpSpPr>
        <p:grpSp>
          <p:nvGrpSpPr>
            <p:cNvPr id="2469" name="Google Shape;2469;p46"/>
            <p:cNvGrpSpPr/>
            <p:nvPr/>
          </p:nvGrpSpPr>
          <p:grpSpPr>
            <a:xfrm>
              <a:off x="748516" y="1999047"/>
              <a:ext cx="696964" cy="294074"/>
              <a:chOff x="2658741" y="4097347"/>
              <a:chExt cx="696964" cy="294074"/>
            </a:xfrm>
          </p:grpSpPr>
          <p:grpSp>
            <p:nvGrpSpPr>
              <p:cNvPr id="2470" name="Google Shape;2470;p46"/>
              <p:cNvGrpSpPr/>
              <p:nvPr/>
            </p:nvGrpSpPr>
            <p:grpSpPr>
              <a:xfrm>
                <a:off x="2658741" y="4097347"/>
                <a:ext cx="118572" cy="294074"/>
                <a:chOff x="3343310" y="4475555"/>
                <a:chExt cx="127717" cy="316753"/>
              </a:xfrm>
            </p:grpSpPr>
            <p:sp>
              <p:nvSpPr>
                <p:cNvPr id="2471" name="Google Shape;247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3" name="Google Shape;2473;p46"/>
              <p:cNvGrpSpPr/>
              <p:nvPr/>
            </p:nvGrpSpPr>
            <p:grpSpPr>
              <a:xfrm>
                <a:off x="3207874" y="4098388"/>
                <a:ext cx="147831" cy="291991"/>
                <a:chOff x="3527539" y="4476677"/>
                <a:chExt cx="159232" cy="314510"/>
              </a:xfrm>
            </p:grpSpPr>
            <p:sp>
              <p:nvSpPr>
                <p:cNvPr id="2474" name="Google Shape;247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6" name="Google Shape;2476;p46"/>
              <p:cNvGrpSpPr/>
              <p:nvPr/>
            </p:nvGrpSpPr>
            <p:grpSpPr>
              <a:xfrm>
                <a:off x="2933305" y="4097347"/>
                <a:ext cx="118572" cy="294074"/>
                <a:chOff x="3343310" y="4475555"/>
                <a:chExt cx="127717" cy="316753"/>
              </a:xfrm>
            </p:grpSpPr>
            <p:sp>
              <p:nvSpPr>
                <p:cNvPr id="2477" name="Google Shape;247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79" name="Google Shape;2479;p46"/>
            <p:cNvGrpSpPr/>
            <p:nvPr/>
          </p:nvGrpSpPr>
          <p:grpSpPr>
            <a:xfrm>
              <a:off x="481049" y="2000088"/>
              <a:ext cx="147831" cy="291991"/>
              <a:chOff x="3527539" y="4476677"/>
              <a:chExt cx="159232" cy="314510"/>
            </a:xfrm>
          </p:grpSpPr>
          <p:sp>
            <p:nvSpPr>
              <p:cNvPr id="2480" name="Google Shape;248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82" name="Google Shape;2482;p46"/>
          <p:cNvGrpSpPr/>
          <p:nvPr/>
        </p:nvGrpSpPr>
        <p:grpSpPr>
          <a:xfrm>
            <a:off x="2771223" y="3559172"/>
            <a:ext cx="696964" cy="287751"/>
            <a:chOff x="2658741" y="4097347"/>
            <a:chExt cx="696964" cy="294074"/>
          </a:xfrm>
        </p:grpSpPr>
        <p:grpSp>
          <p:nvGrpSpPr>
            <p:cNvPr id="2483" name="Google Shape;2483;p46"/>
            <p:cNvGrpSpPr/>
            <p:nvPr/>
          </p:nvGrpSpPr>
          <p:grpSpPr>
            <a:xfrm>
              <a:off x="2658741" y="4097347"/>
              <a:ext cx="118572" cy="294074"/>
              <a:chOff x="3343310" y="4475555"/>
              <a:chExt cx="127717" cy="316753"/>
            </a:xfrm>
          </p:grpSpPr>
          <p:sp>
            <p:nvSpPr>
              <p:cNvPr id="2484" name="Google Shape;2484;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6" name="Google Shape;2486;p46"/>
            <p:cNvGrpSpPr/>
            <p:nvPr/>
          </p:nvGrpSpPr>
          <p:grpSpPr>
            <a:xfrm>
              <a:off x="3207874" y="4098388"/>
              <a:ext cx="147831" cy="291991"/>
              <a:chOff x="3527539" y="4476677"/>
              <a:chExt cx="159232" cy="314510"/>
            </a:xfrm>
          </p:grpSpPr>
          <p:sp>
            <p:nvSpPr>
              <p:cNvPr id="2487" name="Google Shape;2487;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9" name="Google Shape;2489;p46"/>
            <p:cNvGrpSpPr/>
            <p:nvPr/>
          </p:nvGrpSpPr>
          <p:grpSpPr>
            <a:xfrm>
              <a:off x="2933305" y="4097347"/>
              <a:ext cx="118572" cy="294074"/>
              <a:chOff x="3343310" y="4475555"/>
              <a:chExt cx="127717" cy="316753"/>
            </a:xfrm>
          </p:grpSpPr>
          <p:sp>
            <p:nvSpPr>
              <p:cNvPr id="2490" name="Google Shape;249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492" name="Google Shape;2492;p46"/>
          <p:cNvGrpSpPr/>
          <p:nvPr/>
        </p:nvGrpSpPr>
        <p:grpSpPr>
          <a:xfrm>
            <a:off x="1563149" y="3766426"/>
            <a:ext cx="696964" cy="287751"/>
            <a:chOff x="2658741" y="4097347"/>
            <a:chExt cx="696964" cy="294074"/>
          </a:xfrm>
        </p:grpSpPr>
        <p:grpSp>
          <p:nvGrpSpPr>
            <p:cNvPr id="2493" name="Google Shape;2493;p46"/>
            <p:cNvGrpSpPr/>
            <p:nvPr/>
          </p:nvGrpSpPr>
          <p:grpSpPr>
            <a:xfrm>
              <a:off x="2658741" y="4097347"/>
              <a:ext cx="118572" cy="294074"/>
              <a:chOff x="3343310" y="4475555"/>
              <a:chExt cx="127717" cy="316753"/>
            </a:xfrm>
          </p:grpSpPr>
          <p:sp>
            <p:nvSpPr>
              <p:cNvPr id="2494" name="Google Shape;2494;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6" name="Google Shape;2496;p46"/>
            <p:cNvGrpSpPr/>
            <p:nvPr/>
          </p:nvGrpSpPr>
          <p:grpSpPr>
            <a:xfrm>
              <a:off x="3207874" y="4098388"/>
              <a:ext cx="147831" cy="291991"/>
              <a:chOff x="3527539" y="4476677"/>
              <a:chExt cx="159232" cy="314510"/>
            </a:xfrm>
          </p:grpSpPr>
          <p:sp>
            <p:nvSpPr>
              <p:cNvPr id="2497" name="Google Shape;2497;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9" name="Google Shape;2499;p46"/>
            <p:cNvGrpSpPr/>
            <p:nvPr/>
          </p:nvGrpSpPr>
          <p:grpSpPr>
            <a:xfrm>
              <a:off x="2933305" y="4097347"/>
              <a:ext cx="118572" cy="294074"/>
              <a:chOff x="3343310" y="4475555"/>
              <a:chExt cx="127717" cy="316753"/>
            </a:xfrm>
          </p:grpSpPr>
          <p:sp>
            <p:nvSpPr>
              <p:cNvPr id="2500" name="Google Shape;250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02" name="Google Shape;2502;p46"/>
          <p:cNvGrpSpPr/>
          <p:nvPr/>
        </p:nvGrpSpPr>
        <p:grpSpPr>
          <a:xfrm>
            <a:off x="3491998" y="3766695"/>
            <a:ext cx="118572" cy="287770"/>
            <a:chOff x="3343310" y="4475555"/>
            <a:chExt cx="127717" cy="316753"/>
          </a:xfrm>
        </p:grpSpPr>
        <p:sp>
          <p:nvSpPr>
            <p:cNvPr id="2503" name="Google Shape;250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5" name="Google Shape;2505;p46"/>
          <p:cNvGrpSpPr/>
          <p:nvPr/>
        </p:nvGrpSpPr>
        <p:grpSpPr>
          <a:xfrm>
            <a:off x="2804581" y="3941383"/>
            <a:ext cx="660604" cy="287751"/>
            <a:chOff x="481049" y="1999047"/>
            <a:chExt cx="660604" cy="294074"/>
          </a:xfrm>
        </p:grpSpPr>
        <p:grpSp>
          <p:nvGrpSpPr>
            <p:cNvPr id="2506" name="Google Shape;2506;p46"/>
            <p:cNvGrpSpPr/>
            <p:nvPr/>
          </p:nvGrpSpPr>
          <p:grpSpPr>
            <a:xfrm>
              <a:off x="748516" y="1999047"/>
              <a:ext cx="393137" cy="294074"/>
              <a:chOff x="2658741" y="4097347"/>
              <a:chExt cx="393137" cy="294074"/>
            </a:xfrm>
          </p:grpSpPr>
          <p:grpSp>
            <p:nvGrpSpPr>
              <p:cNvPr id="2507" name="Google Shape;2507;p46"/>
              <p:cNvGrpSpPr/>
              <p:nvPr/>
            </p:nvGrpSpPr>
            <p:grpSpPr>
              <a:xfrm>
                <a:off x="2658741" y="4097347"/>
                <a:ext cx="118572" cy="294074"/>
                <a:chOff x="3343310" y="4475555"/>
                <a:chExt cx="127717" cy="316753"/>
              </a:xfrm>
            </p:grpSpPr>
            <p:sp>
              <p:nvSpPr>
                <p:cNvPr id="2508" name="Google Shape;2508;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0" name="Google Shape;2510;p46"/>
              <p:cNvGrpSpPr/>
              <p:nvPr/>
            </p:nvGrpSpPr>
            <p:grpSpPr>
              <a:xfrm>
                <a:off x="2933305" y="4097347"/>
                <a:ext cx="118572" cy="294074"/>
                <a:chOff x="3343310" y="4475555"/>
                <a:chExt cx="127717" cy="316753"/>
              </a:xfrm>
            </p:grpSpPr>
            <p:sp>
              <p:nvSpPr>
                <p:cNvPr id="2511" name="Google Shape;251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3" name="Google Shape;2513;p46"/>
            <p:cNvGrpSpPr/>
            <p:nvPr/>
          </p:nvGrpSpPr>
          <p:grpSpPr>
            <a:xfrm>
              <a:off x="481049" y="2000088"/>
              <a:ext cx="147831" cy="291991"/>
              <a:chOff x="3527539" y="4476677"/>
              <a:chExt cx="159232" cy="314510"/>
            </a:xfrm>
          </p:grpSpPr>
          <p:sp>
            <p:nvSpPr>
              <p:cNvPr id="2514" name="Google Shape;251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16" name="Google Shape;2516;p46"/>
          <p:cNvGrpSpPr/>
          <p:nvPr/>
        </p:nvGrpSpPr>
        <p:grpSpPr>
          <a:xfrm>
            <a:off x="1559794" y="4155718"/>
            <a:ext cx="964431" cy="287751"/>
            <a:chOff x="481049" y="1999047"/>
            <a:chExt cx="964431" cy="294074"/>
          </a:xfrm>
        </p:grpSpPr>
        <p:grpSp>
          <p:nvGrpSpPr>
            <p:cNvPr id="2517" name="Google Shape;2517;p46"/>
            <p:cNvGrpSpPr/>
            <p:nvPr/>
          </p:nvGrpSpPr>
          <p:grpSpPr>
            <a:xfrm>
              <a:off x="748516" y="1999047"/>
              <a:ext cx="696964" cy="294074"/>
              <a:chOff x="2658741" y="4097347"/>
              <a:chExt cx="696964" cy="294074"/>
            </a:xfrm>
          </p:grpSpPr>
          <p:grpSp>
            <p:nvGrpSpPr>
              <p:cNvPr id="2518" name="Google Shape;2518;p46"/>
              <p:cNvGrpSpPr/>
              <p:nvPr/>
            </p:nvGrpSpPr>
            <p:grpSpPr>
              <a:xfrm>
                <a:off x="2658741" y="4097347"/>
                <a:ext cx="118572" cy="294074"/>
                <a:chOff x="3343310" y="4475555"/>
                <a:chExt cx="127717" cy="316753"/>
              </a:xfrm>
            </p:grpSpPr>
            <p:sp>
              <p:nvSpPr>
                <p:cNvPr id="2519" name="Google Shape;251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1" name="Google Shape;2521;p46"/>
              <p:cNvGrpSpPr/>
              <p:nvPr/>
            </p:nvGrpSpPr>
            <p:grpSpPr>
              <a:xfrm>
                <a:off x="3207874" y="4098388"/>
                <a:ext cx="147831" cy="291991"/>
                <a:chOff x="3527539" y="4476677"/>
                <a:chExt cx="159232" cy="314510"/>
              </a:xfrm>
            </p:grpSpPr>
            <p:sp>
              <p:nvSpPr>
                <p:cNvPr id="2522" name="Google Shape;252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46"/>
              <p:cNvGrpSpPr/>
              <p:nvPr/>
            </p:nvGrpSpPr>
            <p:grpSpPr>
              <a:xfrm>
                <a:off x="2933305" y="4097347"/>
                <a:ext cx="118572" cy="294074"/>
                <a:chOff x="3343310" y="4475555"/>
                <a:chExt cx="127717" cy="316753"/>
              </a:xfrm>
            </p:grpSpPr>
            <p:sp>
              <p:nvSpPr>
                <p:cNvPr id="2525" name="Google Shape;2525;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27" name="Google Shape;2527;p46"/>
            <p:cNvGrpSpPr/>
            <p:nvPr/>
          </p:nvGrpSpPr>
          <p:grpSpPr>
            <a:xfrm>
              <a:off x="481049" y="2000088"/>
              <a:ext cx="147831" cy="291991"/>
              <a:chOff x="3527539" y="4476677"/>
              <a:chExt cx="159232" cy="314510"/>
            </a:xfrm>
          </p:grpSpPr>
          <p:sp>
            <p:nvSpPr>
              <p:cNvPr id="2528" name="Google Shape;252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30" name="Google Shape;2530;p46"/>
          <p:cNvGrpSpPr/>
          <p:nvPr/>
        </p:nvGrpSpPr>
        <p:grpSpPr>
          <a:xfrm>
            <a:off x="1686019" y="4337713"/>
            <a:ext cx="964431" cy="287751"/>
            <a:chOff x="481049" y="1999047"/>
            <a:chExt cx="964431" cy="294074"/>
          </a:xfrm>
        </p:grpSpPr>
        <p:grpSp>
          <p:nvGrpSpPr>
            <p:cNvPr id="2531" name="Google Shape;2531;p46"/>
            <p:cNvGrpSpPr/>
            <p:nvPr/>
          </p:nvGrpSpPr>
          <p:grpSpPr>
            <a:xfrm>
              <a:off x="748516" y="1999047"/>
              <a:ext cx="696964" cy="294074"/>
              <a:chOff x="2658741" y="4097347"/>
              <a:chExt cx="696964" cy="294074"/>
            </a:xfrm>
          </p:grpSpPr>
          <p:grpSp>
            <p:nvGrpSpPr>
              <p:cNvPr id="2532" name="Google Shape;2532;p46"/>
              <p:cNvGrpSpPr/>
              <p:nvPr/>
            </p:nvGrpSpPr>
            <p:grpSpPr>
              <a:xfrm>
                <a:off x="2658741" y="4097347"/>
                <a:ext cx="118572" cy="294074"/>
                <a:chOff x="3343310" y="4475555"/>
                <a:chExt cx="127717" cy="316753"/>
              </a:xfrm>
            </p:grpSpPr>
            <p:sp>
              <p:nvSpPr>
                <p:cNvPr id="2533" name="Google Shape;253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5" name="Google Shape;2535;p46"/>
              <p:cNvGrpSpPr/>
              <p:nvPr/>
            </p:nvGrpSpPr>
            <p:grpSpPr>
              <a:xfrm>
                <a:off x="3207874" y="4098388"/>
                <a:ext cx="147831" cy="291991"/>
                <a:chOff x="3527539" y="4476677"/>
                <a:chExt cx="159232" cy="314510"/>
              </a:xfrm>
            </p:grpSpPr>
            <p:sp>
              <p:nvSpPr>
                <p:cNvPr id="2536" name="Google Shape;253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38" name="Google Shape;2538;p46"/>
              <p:cNvGrpSpPr/>
              <p:nvPr/>
            </p:nvGrpSpPr>
            <p:grpSpPr>
              <a:xfrm>
                <a:off x="2933305" y="4097347"/>
                <a:ext cx="118572" cy="294074"/>
                <a:chOff x="3343310" y="4475555"/>
                <a:chExt cx="127717" cy="316753"/>
              </a:xfrm>
            </p:grpSpPr>
            <p:sp>
              <p:nvSpPr>
                <p:cNvPr id="2539" name="Google Shape;253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1" name="Google Shape;2541;p46"/>
            <p:cNvGrpSpPr/>
            <p:nvPr/>
          </p:nvGrpSpPr>
          <p:grpSpPr>
            <a:xfrm>
              <a:off x="481049" y="2000088"/>
              <a:ext cx="147831" cy="291991"/>
              <a:chOff x="3527539" y="4476677"/>
              <a:chExt cx="159232" cy="314510"/>
            </a:xfrm>
          </p:grpSpPr>
          <p:sp>
            <p:nvSpPr>
              <p:cNvPr id="2542" name="Google Shape;254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44" name="Google Shape;2544;p46"/>
          <p:cNvGrpSpPr/>
          <p:nvPr/>
        </p:nvGrpSpPr>
        <p:grpSpPr>
          <a:xfrm>
            <a:off x="2650443" y="4155718"/>
            <a:ext cx="964431" cy="287751"/>
            <a:chOff x="481049" y="1999047"/>
            <a:chExt cx="964431" cy="294074"/>
          </a:xfrm>
        </p:grpSpPr>
        <p:grpSp>
          <p:nvGrpSpPr>
            <p:cNvPr id="2545" name="Google Shape;2545;p46"/>
            <p:cNvGrpSpPr/>
            <p:nvPr/>
          </p:nvGrpSpPr>
          <p:grpSpPr>
            <a:xfrm>
              <a:off x="748516" y="1999047"/>
              <a:ext cx="696964" cy="294074"/>
              <a:chOff x="2658741" y="4097347"/>
              <a:chExt cx="696964" cy="294074"/>
            </a:xfrm>
          </p:grpSpPr>
          <p:grpSp>
            <p:nvGrpSpPr>
              <p:cNvPr id="2546" name="Google Shape;2546;p46"/>
              <p:cNvGrpSpPr/>
              <p:nvPr/>
            </p:nvGrpSpPr>
            <p:grpSpPr>
              <a:xfrm>
                <a:off x="2658741" y="4097347"/>
                <a:ext cx="118572" cy="294074"/>
                <a:chOff x="3343310" y="4475555"/>
                <a:chExt cx="127717" cy="316753"/>
              </a:xfrm>
            </p:grpSpPr>
            <p:sp>
              <p:nvSpPr>
                <p:cNvPr id="2547" name="Google Shape;254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9" name="Google Shape;2549;p46"/>
              <p:cNvGrpSpPr/>
              <p:nvPr/>
            </p:nvGrpSpPr>
            <p:grpSpPr>
              <a:xfrm>
                <a:off x="3207874" y="4098388"/>
                <a:ext cx="147831" cy="291991"/>
                <a:chOff x="3527539" y="4476677"/>
                <a:chExt cx="159232" cy="314510"/>
              </a:xfrm>
            </p:grpSpPr>
            <p:sp>
              <p:nvSpPr>
                <p:cNvPr id="2550" name="Google Shape;255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2" name="Google Shape;2552;p46"/>
              <p:cNvGrpSpPr/>
              <p:nvPr/>
            </p:nvGrpSpPr>
            <p:grpSpPr>
              <a:xfrm>
                <a:off x="2933305" y="4097347"/>
                <a:ext cx="118572" cy="294074"/>
                <a:chOff x="3343310" y="4475555"/>
                <a:chExt cx="127717" cy="316753"/>
              </a:xfrm>
            </p:grpSpPr>
            <p:sp>
              <p:nvSpPr>
                <p:cNvPr id="2553" name="Google Shape;255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5" name="Google Shape;2555;p46"/>
            <p:cNvGrpSpPr/>
            <p:nvPr/>
          </p:nvGrpSpPr>
          <p:grpSpPr>
            <a:xfrm>
              <a:off x="481049" y="2000088"/>
              <a:ext cx="147831" cy="291991"/>
              <a:chOff x="3527539" y="4476677"/>
              <a:chExt cx="159232" cy="314510"/>
            </a:xfrm>
          </p:grpSpPr>
          <p:sp>
            <p:nvSpPr>
              <p:cNvPr id="2556" name="Google Shape;2556;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58" name="Google Shape;2558;p46"/>
          <p:cNvGrpSpPr/>
          <p:nvPr/>
        </p:nvGrpSpPr>
        <p:grpSpPr>
          <a:xfrm>
            <a:off x="2371818" y="4544967"/>
            <a:ext cx="964431" cy="287751"/>
            <a:chOff x="481049" y="1999047"/>
            <a:chExt cx="964431" cy="294074"/>
          </a:xfrm>
        </p:grpSpPr>
        <p:grpSp>
          <p:nvGrpSpPr>
            <p:cNvPr id="2559" name="Google Shape;2559;p46"/>
            <p:cNvGrpSpPr/>
            <p:nvPr/>
          </p:nvGrpSpPr>
          <p:grpSpPr>
            <a:xfrm>
              <a:off x="748516" y="1999047"/>
              <a:ext cx="696964" cy="294074"/>
              <a:chOff x="2658741" y="4097347"/>
              <a:chExt cx="696964" cy="294074"/>
            </a:xfrm>
          </p:grpSpPr>
          <p:grpSp>
            <p:nvGrpSpPr>
              <p:cNvPr id="2560" name="Google Shape;2560;p46"/>
              <p:cNvGrpSpPr/>
              <p:nvPr/>
            </p:nvGrpSpPr>
            <p:grpSpPr>
              <a:xfrm>
                <a:off x="2658741" y="4097347"/>
                <a:ext cx="118572" cy="294074"/>
                <a:chOff x="3343310" y="4475555"/>
                <a:chExt cx="127717" cy="316753"/>
              </a:xfrm>
            </p:grpSpPr>
            <p:sp>
              <p:nvSpPr>
                <p:cNvPr id="2561" name="Google Shape;256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3" name="Google Shape;2563;p46"/>
              <p:cNvGrpSpPr/>
              <p:nvPr/>
            </p:nvGrpSpPr>
            <p:grpSpPr>
              <a:xfrm>
                <a:off x="3207874" y="4098388"/>
                <a:ext cx="147831" cy="291991"/>
                <a:chOff x="3527539" y="4476677"/>
                <a:chExt cx="159232" cy="314510"/>
              </a:xfrm>
            </p:grpSpPr>
            <p:sp>
              <p:nvSpPr>
                <p:cNvPr id="2564" name="Google Shape;2564;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66" name="Google Shape;2566;p46"/>
              <p:cNvGrpSpPr/>
              <p:nvPr/>
            </p:nvGrpSpPr>
            <p:grpSpPr>
              <a:xfrm>
                <a:off x="2933305" y="4097347"/>
                <a:ext cx="118572" cy="294074"/>
                <a:chOff x="3343310" y="4475555"/>
                <a:chExt cx="127717" cy="316753"/>
              </a:xfrm>
            </p:grpSpPr>
            <p:sp>
              <p:nvSpPr>
                <p:cNvPr id="2567" name="Google Shape;2567;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69" name="Google Shape;2569;p46"/>
            <p:cNvGrpSpPr/>
            <p:nvPr/>
          </p:nvGrpSpPr>
          <p:grpSpPr>
            <a:xfrm>
              <a:off x="481049" y="2000088"/>
              <a:ext cx="147831" cy="291991"/>
              <a:chOff x="3527539" y="4476677"/>
              <a:chExt cx="159232" cy="314510"/>
            </a:xfrm>
          </p:grpSpPr>
          <p:sp>
            <p:nvSpPr>
              <p:cNvPr id="2570" name="Google Shape;2570;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72" name="Google Shape;2572;p46"/>
          <p:cNvGrpSpPr/>
          <p:nvPr/>
        </p:nvGrpSpPr>
        <p:grpSpPr>
          <a:xfrm>
            <a:off x="2767861" y="4337644"/>
            <a:ext cx="696964" cy="287751"/>
            <a:chOff x="2658741" y="4097347"/>
            <a:chExt cx="696964" cy="294074"/>
          </a:xfrm>
        </p:grpSpPr>
        <p:grpSp>
          <p:nvGrpSpPr>
            <p:cNvPr id="2573" name="Google Shape;2573;p46"/>
            <p:cNvGrpSpPr/>
            <p:nvPr/>
          </p:nvGrpSpPr>
          <p:grpSpPr>
            <a:xfrm>
              <a:off x="2658741" y="4097347"/>
              <a:ext cx="118572" cy="294074"/>
              <a:chOff x="3343310" y="4475555"/>
              <a:chExt cx="127717" cy="316753"/>
            </a:xfrm>
          </p:grpSpPr>
          <p:sp>
            <p:nvSpPr>
              <p:cNvPr id="2574" name="Google Shape;2574;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6" name="Google Shape;2576;p46"/>
            <p:cNvGrpSpPr/>
            <p:nvPr/>
          </p:nvGrpSpPr>
          <p:grpSpPr>
            <a:xfrm>
              <a:off x="3207874" y="4098388"/>
              <a:ext cx="147831" cy="291991"/>
              <a:chOff x="3527539" y="4476677"/>
              <a:chExt cx="159232" cy="314510"/>
            </a:xfrm>
          </p:grpSpPr>
          <p:sp>
            <p:nvSpPr>
              <p:cNvPr id="2577" name="Google Shape;2577;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79" name="Google Shape;2579;p46"/>
            <p:cNvGrpSpPr/>
            <p:nvPr/>
          </p:nvGrpSpPr>
          <p:grpSpPr>
            <a:xfrm>
              <a:off x="2933305" y="4097347"/>
              <a:ext cx="118572" cy="294074"/>
              <a:chOff x="3343310" y="4475555"/>
              <a:chExt cx="127717" cy="316753"/>
            </a:xfrm>
          </p:grpSpPr>
          <p:sp>
            <p:nvSpPr>
              <p:cNvPr id="2580" name="Google Shape;258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82" name="Google Shape;2582;p46"/>
          <p:cNvGrpSpPr/>
          <p:nvPr/>
        </p:nvGrpSpPr>
        <p:grpSpPr>
          <a:xfrm>
            <a:off x="1559786" y="4544897"/>
            <a:ext cx="696964" cy="287751"/>
            <a:chOff x="2658741" y="4097347"/>
            <a:chExt cx="696964" cy="294074"/>
          </a:xfrm>
        </p:grpSpPr>
        <p:grpSp>
          <p:nvGrpSpPr>
            <p:cNvPr id="2583" name="Google Shape;2583;p46"/>
            <p:cNvGrpSpPr/>
            <p:nvPr/>
          </p:nvGrpSpPr>
          <p:grpSpPr>
            <a:xfrm>
              <a:off x="2658741" y="4097347"/>
              <a:ext cx="118572" cy="294074"/>
              <a:chOff x="3343310" y="4475555"/>
              <a:chExt cx="127717" cy="316753"/>
            </a:xfrm>
          </p:grpSpPr>
          <p:sp>
            <p:nvSpPr>
              <p:cNvPr id="2584" name="Google Shape;2584;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6" name="Google Shape;2586;p46"/>
            <p:cNvGrpSpPr/>
            <p:nvPr/>
          </p:nvGrpSpPr>
          <p:grpSpPr>
            <a:xfrm>
              <a:off x="3207874" y="4098388"/>
              <a:ext cx="147831" cy="291991"/>
              <a:chOff x="3527539" y="4476677"/>
              <a:chExt cx="159232" cy="314510"/>
            </a:xfrm>
          </p:grpSpPr>
          <p:sp>
            <p:nvSpPr>
              <p:cNvPr id="2587" name="Google Shape;2587;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9" name="Google Shape;2589;p46"/>
            <p:cNvGrpSpPr/>
            <p:nvPr/>
          </p:nvGrpSpPr>
          <p:grpSpPr>
            <a:xfrm>
              <a:off x="2933305" y="4097347"/>
              <a:ext cx="118572" cy="294074"/>
              <a:chOff x="3343310" y="4475555"/>
              <a:chExt cx="127717" cy="316753"/>
            </a:xfrm>
          </p:grpSpPr>
          <p:sp>
            <p:nvSpPr>
              <p:cNvPr id="2590" name="Google Shape;2590;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592" name="Google Shape;2592;p46"/>
          <p:cNvGrpSpPr/>
          <p:nvPr/>
        </p:nvGrpSpPr>
        <p:grpSpPr>
          <a:xfrm>
            <a:off x="3488636" y="4545167"/>
            <a:ext cx="118572" cy="287770"/>
            <a:chOff x="3343310" y="4475555"/>
            <a:chExt cx="127717" cy="316753"/>
          </a:xfrm>
        </p:grpSpPr>
        <p:sp>
          <p:nvSpPr>
            <p:cNvPr id="2593" name="Google Shape;2593;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8" name="Shape 2598"/>
        <p:cNvGrpSpPr/>
        <p:nvPr/>
      </p:nvGrpSpPr>
      <p:grpSpPr>
        <a:xfrm>
          <a:off x="0" y="0"/>
          <a:ext cx="0" cy="0"/>
          <a:chOff x="0" y="0"/>
          <a:chExt cx="0" cy="0"/>
        </a:xfrm>
      </p:grpSpPr>
      <p:sp>
        <p:nvSpPr>
          <p:cNvPr id="2599" name="Google Shape;2599;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Hypotheses</a:t>
            </a:r>
            <a:endParaRPr/>
          </a:p>
        </p:txBody>
      </p:sp>
      <p:graphicFrame>
        <p:nvGraphicFramePr>
          <p:cNvPr id="2600" name="Google Shape;2600;p47"/>
          <p:cNvGraphicFramePr/>
          <p:nvPr/>
        </p:nvGraphicFramePr>
        <p:xfrm>
          <a:off x="577450" y="1190210"/>
          <a:ext cx="3000000" cy="3000000"/>
        </p:xfrm>
        <a:graphic>
          <a:graphicData uri="http://schemas.openxmlformats.org/drawingml/2006/table">
            <a:tbl>
              <a:tblPr>
                <a:noFill/>
                <a:tableStyleId>{5B7750CE-8EE7-433D-B45C-159561D5DD24}</a:tableStyleId>
              </a:tblPr>
              <a:tblGrid>
                <a:gridCol w="1325425"/>
                <a:gridCol w="1325425"/>
                <a:gridCol w="1111575"/>
              </a:tblGrid>
              <a:tr h="739725">
                <a:tc gridSpan="3">
                  <a:txBody>
                    <a:bodyPr/>
                    <a:lstStyle/>
                    <a:p>
                      <a:pPr indent="0" lvl="0" marL="0" rtl="0" algn="ctr">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Hypothesis 1</a:t>
                      </a:r>
                      <a:endParaRPr sz="1800">
                        <a:solidFill>
                          <a:schemeClr val="l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hMerge="1"/>
                <a:tc hMerge="1"/>
              </a:tr>
              <a:tr h="1145725">
                <a:tc>
                  <a:txBody>
                    <a:bodyPr/>
                    <a:lstStyle/>
                    <a:p>
                      <a:pPr indent="0" lvl="0" marL="0" rtl="0" algn="ctr">
                        <a:spcBef>
                          <a:spcPts val="0"/>
                        </a:spcBef>
                        <a:spcAft>
                          <a:spcPts val="0"/>
                        </a:spcAft>
                        <a:buNone/>
                      </a:pPr>
                      <a:r>
                        <a:rPr lang="en" sz="3000">
                          <a:solidFill>
                            <a:schemeClr val="accent1"/>
                          </a:solidFill>
                          <a:latin typeface="Barlow Semi Condensed Medium"/>
                          <a:ea typeface="Barlow Semi Condensed Medium"/>
                          <a:cs typeface="Barlow Semi Condensed Medium"/>
                          <a:sym typeface="Barlow Semi Condensed Medium"/>
                        </a:rPr>
                        <a:t>H</a:t>
                      </a:r>
                      <a:r>
                        <a:rPr baseline="-25000" lang="en" sz="3000">
                          <a:solidFill>
                            <a:schemeClr val="accent1"/>
                          </a:solidFill>
                          <a:latin typeface="Barlow Semi Condensed Medium"/>
                          <a:ea typeface="Barlow Semi Condensed Medium"/>
                          <a:cs typeface="Barlow Semi Condensed Medium"/>
                          <a:sym typeface="Barlow Semi Condensed Medium"/>
                        </a:rPr>
                        <a:t>0</a:t>
                      </a:r>
                      <a:r>
                        <a:rPr lang="en" sz="3000">
                          <a:solidFill>
                            <a:schemeClr val="accent1"/>
                          </a:solidFill>
                          <a:latin typeface="Barlow Semi Condensed Medium"/>
                          <a:ea typeface="Barlow Semi Condensed Medium"/>
                          <a:cs typeface="Barlow Semi Condensed Medium"/>
                          <a:sym typeface="Barlow Semi Condensed Medium"/>
                        </a:rPr>
                        <a:t>:</a:t>
                      </a:r>
                      <a:endParaRPr sz="30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lnSpc>
                          <a:spcPct val="115000"/>
                        </a:lnSpc>
                        <a:spcBef>
                          <a:spcPts val="0"/>
                        </a:spcBef>
                        <a:spcAft>
                          <a:spcPts val="1200"/>
                        </a:spcAft>
                        <a:buClr>
                          <a:schemeClr val="dk1"/>
                        </a:buClr>
                        <a:buSzPts val="1100"/>
                        <a:buFont typeface="Arial"/>
                        <a:buNone/>
                      </a:pPr>
                      <a:r>
                        <a:rPr lang="en">
                          <a:solidFill>
                            <a:schemeClr val="dk2"/>
                          </a:solidFill>
                        </a:rPr>
                        <a:t>There is no relationship between review sentiment and number of app installs</a:t>
                      </a:r>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1145725">
                <a:tc>
                  <a:txBody>
                    <a:bodyPr/>
                    <a:lstStyle/>
                    <a:p>
                      <a:pPr indent="0" lvl="0" marL="0" rtl="0" algn="ctr">
                        <a:spcBef>
                          <a:spcPts val="0"/>
                        </a:spcBef>
                        <a:spcAft>
                          <a:spcPts val="0"/>
                        </a:spcAft>
                        <a:buNone/>
                      </a:pPr>
                      <a:r>
                        <a:rPr lang="en" sz="3000">
                          <a:solidFill>
                            <a:schemeClr val="accent1"/>
                          </a:solidFill>
                          <a:latin typeface="Barlow Semi Condensed Medium"/>
                          <a:ea typeface="Barlow Semi Condensed Medium"/>
                          <a:cs typeface="Barlow Semi Condensed Medium"/>
                          <a:sym typeface="Barlow Semi Condensed Medium"/>
                        </a:rPr>
                        <a:t>H</a:t>
                      </a:r>
                      <a:r>
                        <a:rPr baseline="-25000" lang="en" sz="3000">
                          <a:solidFill>
                            <a:schemeClr val="accent1"/>
                          </a:solidFill>
                          <a:latin typeface="Barlow Semi Condensed Medium"/>
                          <a:ea typeface="Barlow Semi Condensed Medium"/>
                          <a:cs typeface="Barlow Semi Condensed Medium"/>
                          <a:sym typeface="Barlow Semi Condensed Medium"/>
                        </a:rPr>
                        <a:t>A</a:t>
                      </a:r>
                      <a:r>
                        <a:rPr lang="en" sz="3000">
                          <a:solidFill>
                            <a:schemeClr val="accent1"/>
                          </a:solidFill>
                          <a:latin typeface="Barlow Semi Condensed Medium"/>
                          <a:ea typeface="Barlow Semi Condensed Medium"/>
                          <a:cs typeface="Barlow Semi Condensed Medium"/>
                          <a:sym typeface="Barlow Semi Condensed Medium"/>
                        </a:rPr>
                        <a:t>:</a:t>
                      </a:r>
                      <a:endParaRPr sz="30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D6CF">
                        <a:alpha val="31840"/>
                      </a:srgbClr>
                    </a:solidFill>
                  </a:tcPr>
                </a:tc>
                <a:tc gridSpan="2">
                  <a:txBody>
                    <a:bodyPr/>
                    <a:lstStyle/>
                    <a:p>
                      <a:pPr indent="0" lvl="0" marL="0" rtl="0" algn="l">
                        <a:lnSpc>
                          <a:spcPct val="115000"/>
                        </a:lnSpc>
                        <a:spcBef>
                          <a:spcPts val="0"/>
                        </a:spcBef>
                        <a:spcAft>
                          <a:spcPts val="1200"/>
                        </a:spcAft>
                        <a:buClr>
                          <a:schemeClr val="dk1"/>
                        </a:buClr>
                        <a:buSzPts val="1100"/>
                        <a:buFont typeface="Arial"/>
                        <a:buNone/>
                      </a:pPr>
                      <a:r>
                        <a:rPr lang="en">
                          <a:solidFill>
                            <a:schemeClr val="dk2"/>
                          </a:solidFill>
                        </a:rPr>
                        <a:t>There is a relationship between review sentiment and number of app installs</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D6CF">
                        <a:alpha val="31840"/>
                      </a:srgbClr>
                    </a:solidFill>
                  </a:tcPr>
                </a:tc>
                <a:tc hMerge="1"/>
              </a:tr>
            </a:tbl>
          </a:graphicData>
        </a:graphic>
      </p:graphicFrame>
      <p:graphicFrame>
        <p:nvGraphicFramePr>
          <p:cNvPr id="2601" name="Google Shape;2601;p47"/>
          <p:cNvGraphicFramePr/>
          <p:nvPr/>
        </p:nvGraphicFramePr>
        <p:xfrm>
          <a:off x="4804125" y="1190210"/>
          <a:ext cx="3000000" cy="3000000"/>
        </p:xfrm>
        <a:graphic>
          <a:graphicData uri="http://schemas.openxmlformats.org/drawingml/2006/table">
            <a:tbl>
              <a:tblPr>
                <a:noFill/>
                <a:tableStyleId>{5B7750CE-8EE7-433D-B45C-159561D5DD24}</a:tableStyleId>
              </a:tblPr>
              <a:tblGrid>
                <a:gridCol w="1325425"/>
                <a:gridCol w="1325425"/>
                <a:gridCol w="1111575"/>
              </a:tblGrid>
              <a:tr h="739725">
                <a:tc gridSpan="3">
                  <a:txBody>
                    <a:bodyPr/>
                    <a:lstStyle/>
                    <a:p>
                      <a:pPr indent="0" lvl="0" marL="0" rtl="0" algn="ctr">
                        <a:spcBef>
                          <a:spcPts val="0"/>
                        </a:spcBef>
                        <a:spcAft>
                          <a:spcPts val="0"/>
                        </a:spcAft>
                        <a:buNone/>
                      </a:pPr>
                      <a:r>
                        <a:rPr lang="en" sz="1800">
                          <a:solidFill>
                            <a:schemeClr val="lt1"/>
                          </a:solidFill>
                          <a:latin typeface="Barlow Semi Condensed Medium"/>
                          <a:ea typeface="Barlow Semi Condensed Medium"/>
                          <a:cs typeface="Barlow Semi Condensed Medium"/>
                          <a:sym typeface="Barlow Semi Condensed Medium"/>
                        </a:rPr>
                        <a:t>Hypothesis 2</a:t>
                      </a:r>
                      <a:endParaRPr sz="1800">
                        <a:solidFill>
                          <a:schemeClr val="l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6">
                          <a:alpha val="0"/>
                        </a:schemeClr>
                      </a:solidFill>
                      <a:prstDash val="solid"/>
                      <a:round/>
                      <a:headEnd len="sm" w="sm" type="none"/>
                      <a:tailEnd len="sm" w="sm" type="none"/>
                    </a:lnL>
                    <a:lnR cap="flat" cmpd="sng" w="9525">
                      <a:solidFill>
                        <a:schemeClr val="accent6">
                          <a:alpha val="0"/>
                        </a:schemeClr>
                      </a:solidFill>
                      <a:prstDash val="solid"/>
                      <a:round/>
                      <a:headEnd len="sm" w="sm" type="none"/>
                      <a:tailEnd len="sm" w="sm" type="none"/>
                    </a:lnR>
                    <a:lnT cap="flat" cmpd="sng" w="9525">
                      <a:solidFill>
                        <a:schemeClr val="accent6">
                          <a:alpha val="0"/>
                        </a:schemeClr>
                      </a:solidFill>
                      <a:prstDash val="solid"/>
                      <a:round/>
                      <a:headEnd len="sm" w="sm" type="none"/>
                      <a:tailEnd len="sm" w="sm" type="none"/>
                    </a:lnT>
                    <a:lnB cap="flat" cmpd="sng" w="9525">
                      <a:solidFill>
                        <a:schemeClr val="accent1"/>
                      </a:solidFill>
                      <a:prstDash val="solid"/>
                      <a:round/>
                      <a:headEnd len="sm" w="sm" type="none"/>
                      <a:tailEnd len="sm" w="sm" type="none"/>
                    </a:lnB>
                    <a:solidFill>
                      <a:schemeClr val="accent1"/>
                    </a:solidFill>
                  </a:tcPr>
                </a:tc>
                <a:tc hMerge="1"/>
                <a:tc hMerge="1"/>
              </a:tr>
              <a:tr h="1145725">
                <a:tc>
                  <a:txBody>
                    <a:bodyPr/>
                    <a:lstStyle/>
                    <a:p>
                      <a:pPr indent="0" lvl="0" marL="0" rtl="0" algn="ctr">
                        <a:spcBef>
                          <a:spcPts val="0"/>
                        </a:spcBef>
                        <a:spcAft>
                          <a:spcPts val="0"/>
                        </a:spcAft>
                        <a:buNone/>
                      </a:pPr>
                      <a:r>
                        <a:rPr lang="en" sz="3000">
                          <a:solidFill>
                            <a:schemeClr val="accent1"/>
                          </a:solidFill>
                          <a:latin typeface="Barlow Semi Condensed Medium"/>
                          <a:ea typeface="Barlow Semi Condensed Medium"/>
                          <a:cs typeface="Barlow Semi Condensed Medium"/>
                          <a:sym typeface="Barlow Semi Condensed Medium"/>
                        </a:rPr>
                        <a:t>H</a:t>
                      </a:r>
                      <a:r>
                        <a:rPr baseline="-25000" lang="en" sz="3000">
                          <a:solidFill>
                            <a:schemeClr val="accent1"/>
                          </a:solidFill>
                          <a:latin typeface="Barlow Semi Condensed Medium"/>
                          <a:ea typeface="Barlow Semi Condensed Medium"/>
                          <a:cs typeface="Barlow Semi Condensed Medium"/>
                          <a:sym typeface="Barlow Semi Condensed Medium"/>
                        </a:rPr>
                        <a:t>0</a:t>
                      </a:r>
                      <a:r>
                        <a:rPr lang="en" sz="3000">
                          <a:solidFill>
                            <a:schemeClr val="accent1"/>
                          </a:solidFill>
                          <a:latin typeface="Barlow Semi Condensed Medium"/>
                          <a:ea typeface="Barlow Semi Condensed Medium"/>
                          <a:cs typeface="Barlow Semi Condensed Medium"/>
                          <a:sym typeface="Barlow Semi Condensed Medium"/>
                        </a:rPr>
                        <a:t>:</a:t>
                      </a:r>
                      <a:endParaRPr sz="30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gridSpan="2">
                  <a:txBody>
                    <a:bodyPr/>
                    <a:lstStyle/>
                    <a:p>
                      <a:pPr indent="0" lvl="0" marL="0" rtl="0" algn="l">
                        <a:lnSpc>
                          <a:spcPct val="115000"/>
                        </a:lnSpc>
                        <a:spcBef>
                          <a:spcPts val="0"/>
                        </a:spcBef>
                        <a:spcAft>
                          <a:spcPts val="1200"/>
                        </a:spcAft>
                        <a:buNone/>
                      </a:pPr>
                      <a:r>
                        <a:rPr lang="en">
                          <a:solidFill>
                            <a:schemeClr val="dk2"/>
                          </a:solidFill>
                        </a:rPr>
                        <a:t>There is no relationship between app category on the number of app installs</a:t>
                      </a:r>
                      <a:endParaRPr/>
                    </a:p>
                  </a:txBody>
                  <a:tcPr marT="91425" marB="91425" marR="91425" marL="91425" anchor="ctr">
                    <a:lnL cap="flat" cmpd="sng" w="9525">
                      <a:solidFill>
                        <a:schemeClr val="accent1">
                          <a:alpha val="0"/>
                        </a:schemeClr>
                      </a:solidFill>
                      <a:prstDash val="solid"/>
                      <a:round/>
                      <a:headEnd len="sm" w="sm" type="none"/>
                      <a:tailEnd len="sm" w="sm" type="none"/>
                    </a:lnL>
                    <a:lnR cap="flat" cmpd="sng" w="9525">
                      <a:solidFill>
                        <a:schemeClr val="accent1">
                          <a:alpha val="0"/>
                        </a:schemeClr>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dk1"/>
                      </a:solidFill>
                      <a:prstDash val="solid"/>
                      <a:round/>
                      <a:headEnd len="sm" w="sm" type="none"/>
                      <a:tailEnd len="sm" w="sm" type="none"/>
                    </a:lnB>
                  </a:tcPr>
                </a:tc>
                <a:tc hMerge="1"/>
              </a:tr>
              <a:tr h="1145725">
                <a:tc>
                  <a:txBody>
                    <a:bodyPr/>
                    <a:lstStyle/>
                    <a:p>
                      <a:pPr indent="0" lvl="0" marL="0" rtl="0" algn="ctr">
                        <a:spcBef>
                          <a:spcPts val="0"/>
                        </a:spcBef>
                        <a:spcAft>
                          <a:spcPts val="0"/>
                        </a:spcAft>
                        <a:buNone/>
                      </a:pPr>
                      <a:r>
                        <a:rPr lang="en" sz="3000">
                          <a:solidFill>
                            <a:schemeClr val="accent1"/>
                          </a:solidFill>
                          <a:latin typeface="Barlow Semi Condensed Medium"/>
                          <a:ea typeface="Barlow Semi Condensed Medium"/>
                          <a:cs typeface="Barlow Semi Condensed Medium"/>
                          <a:sym typeface="Barlow Semi Condensed Medium"/>
                        </a:rPr>
                        <a:t>H</a:t>
                      </a:r>
                      <a:r>
                        <a:rPr baseline="-25000" lang="en" sz="3000">
                          <a:solidFill>
                            <a:schemeClr val="accent1"/>
                          </a:solidFill>
                          <a:latin typeface="Barlow Semi Condensed Medium"/>
                          <a:ea typeface="Barlow Semi Condensed Medium"/>
                          <a:cs typeface="Barlow Semi Condensed Medium"/>
                          <a:sym typeface="Barlow Semi Condensed Medium"/>
                        </a:rPr>
                        <a:t>A</a:t>
                      </a:r>
                      <a:r>
                        <a:rPr lang="en" sz="3000">
                          <a:solidFill>
                            <a:schemeClr val="accent1"/>
                          </a:solidFill>
                          <a:latin typeface="Barlow Semi Condensed Medium"/>
                          <a:ea typeface="Barlow Semi Condensed Medium"/>
                          <a:cs typeface="Barlow Semi Condensed Medium"/>
                          <a:sym typeface="Barlow Semi Condensed Medium"/>
                        </a:rPr>
                        <a:t>:</a:t>
                      </a:r>
                      <a:endParaRPr sz="3000">
                        <a:solidFill>
                          <a:schemeClr val="accent1"/>
                        </a:solidFill>
                        <a:latin typeface="Barlow Semi Condensed Medium"/>
                        <a:ea typeface="Barlow Semi Condensed Medium"/>
                        <a:cs typeface="Barlow Semi Condensed Medium"/>
                        <a:sym typeface="Barlow Semi Condensed Medium"/>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D6CF">
                        <a:alpha val="31840"/>
                      </a:srgbClr>
                    </a:solidFill>
                  </a:tcPr>
                </a:tc>
                <a:tc gridSpan="2">
                  <a:txBody>
                    <a:bodyPr/>
                    <a:lstStyle/>
                    <a:p>
                      <a:pPr indent="0" lvl="0" marL="0" rtl="0" algn="l">
                        <a:lnSpc>
                          <a:spcPct val="115000"/>
                        </a:lnSpc>
                        <a:spcBef>
                          <a:spcPts val="0"/>
                        </a:spcBef>
                        <a:spcAft>
                          <a:spcPts val="1200"/>
                        </a:spcAft>
                        <a:buClr>
                          <a:schemeClr val="dk1"/>
                        </a:buClr>
                        <a:buSzPts val="1100"/>
                        <a:buFont typeface="Arial"/>
                        <a:buNone/>
                      </a:pPr>
                      <a:r>
                        <a:rPr lang="en">
                          <a:solidFill>
                            <a:schemeClr val="dk2"/>
                          </a:solidFill>
                        </a:rPr>
                        <a:t>There is a relationship between app category on the number of app installs</a:t>
                      </a: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rgbClr val="FFD6CF">
                        <a:alpha val="31840"/>
                      </a:srgbClr>
                    </a:solidFill>
                  </a:tcPr>
                </a:tc>
                <a:tc hMerge="1"/>
              </a:tr>
            </a:tbl>
          </a:graphicData>
        </a:graphic>
      </p:graphicFrame>
      <p:sp>
        <p:nvSpPr>
          <p:cNvPr id="2602" name="Google Shape;2602;p47"/>
          <p:cNvSpPr txBox="1"/>
          <p:nvPr/>
        </p:nvSpPr>
        <p:spPr>
          <a:xfrm>
            <a:off x="577450" y="4533625"/>
            <a:ext cx="44133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Clr>
                <a:schemeClr val="dk1"/>
              </a:buClr>
              <a:buSzPts val="1100"/>
              <a:buFont typeface="Arial"/>
              <a:buNone/>
            </a:pPr>
            <a:r>
              <a:rPr lang="en">
                <a:solidFill>
                  <a:schemeClr val="dk2"/>
                </a:solidFill>
                <a:latin typeface="Montserrat"/>
                <a:ea typeface="Montserrat"/>
                <a:cs typeface="Montserrat"/>
                <a:sym typeface="Montserrat"/>
              </a:rPr>
              <a:t>Our hypotheses will be tested at </a:t>
            </a:r>
            <a:r>
              <a:rPr b="1" lang="en">
                <a:solidFill>
                  <a:schemeClr val="dk2"/>
                </a:solidFill>
                <a:latin typeface="Montserrat"/>
                <a:ea typeface="Montserrat"/>
                <a:cs typeface="Montserrat"/>
                <a:sym typeface="Montserrat"/>
              </a:rPr>
              <a:t>alpha = 0.05</a:t>
            </a:r>
            <a:endParaRPr b="1" sz="1000">
              <a:latin typeface="Montserrat"/>
              <a:ea typeface="Montserrat"/>
              <a:cs typeface="Montserrat"/>
              <a:sym typeface="Montserra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6" name="Shape 2606"/>
        <p:cNvGrpSpPr/>
        <p:nvPr/>
      </p:nvGrpSpPr>
      <p:grpSpPr>
        <a:xfrm>
          <a:off x="0" y="0"/>
          <a:ext cx="0" cy="0"/>
          <a:chOff x="0" y="0"/>
          <a:chExt cx="0" cy="0"/>
        </a:xfrm>
      </p:grpSpPr>
      <p:sp>
        <p:nvSpPr>
          <p:cNvPr id="2607" name="Google Shape;2607;p48"/>
          <p:cNvSpPr txBox="1"/>
          <p:nvPr>
            <p:ph idx="4294967295" type="title"/>
          </p:nvPr>
        </p:nvSpPr>
        <p:spPr>
          <a:xfrm>
            <a:off x="509500" y="235300"/>
            <a:ext cx="81498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Montserrat"/>
                <a:ea typeface="Montserrat"/>
                <a:cs typeface="Montserrat"/>
                <a:sym typeface="Montserrat"/>
              </a:rPr>
              <a:t>Data</a:t>
            </a:r>
            <a:endParaRPr>
              <a:latin typeface="Montserrat"/>
              <a:ea typeface="Montserrat"/>
              <a:cs typeface="Montserrat"/>
              <a:sym typeface="Montserrat"/>
            </a:endParaRPr>
          </a:p>
        </p:txBody>
      </p:sp>
      <p:sp>
        <p:nvSpPr>
          <p:cNvPr id="2608" name="Google Shape;2608;p48"/>
          <p:cNvSpPr txBox="1"/>
          <p:nvPr>
            <p:ph idx="4294967295" type="body"/>
          </p:nvPr>
        </p:nvSpPr>
        <p:spPr>
          <a:xfrm>
            <a:off x="859050" y="1584525"/>
            <a:ext cx="4284600" cy="3302400"/>
          </a:xfrm>
          <a:prstGeom prst="rect">
            <a:avLst/>
          </a:prstGeom>
        </p:spPr>
        <p:txBody>
          <a:bodyPr anchorCtr="0" anchor="t" bIns="91425" lIns="91425" spcFirstLastPara="1" rIns="91425" wrap="square" tIns="91425">
            <a:normAutofit fontScale="85000"/>
          </a:bodyPr>
          <a:lstStyle/>
          <a:p>
            <a:pPr indent="-325755" lvl="0" marL="457200" rtl="0" algn="l">
              <a:spcBef>
                <a:spcPts val="0"/>
              </a:spcBef>
              <a:spcAft>
                <a:spcPts val="0"/>
              </a:spcAft>
              <a:buSzPct val="100000"/>
              <a:buFont typeface="Montserrat"/>
              <a:buChar char="●"/>
            </a:pPr>
            <a:r>
              <a:rPr lang="en">
                <a:latin typeface="Montserrat"/>
                <a:ea typeface="Montserrat"/>
                <a:cs typeface="Montserrat"/>
                <a:sym typeface="Montserrat"/>
              </a:rPr>
              <a:t>User scraped the data from google play store</a:t>
            </a:r>
            <a:endParaRPr>
              <a:latin typeface="Montserrat"/>
              <a:ea typeface="Montserrat"/>
              <a:cs typeface="Montserrat"/>
              <a:sym typeface="Montserrat"/>
            </a:endParaRPr>
          </a:p>
          <a:p>
            <a:pPr indent="-325755" lvl="0" marL="457200" rtl="0" algn="l">
              <a:spcBef>
                <a:spcPts val="0"/>
              </a:spcBef>
              <a:spcAft>
                <a:spcPts val="0"/>
              </a:spcAft>
              <a:buSzPct val="100000"/>
              <a:buFont typeface="Montserrat"/>
              <a:buChar char="●"/>
            </a:pPr>
            <a:r>
              <a:rPr b="1" lang="en">
                <a:latin typeface="Montserrat"/>
                <a:ea typeface="Montserrat"/>
                <a:cs typeface="Montserrat"/>
                <a:sym typeface="Montserrat"/>
              </a:rPr>
              <a:t>Dataset 1:</a:t>
            </a:r>
            <a:r>
              <a:rPr lang="en">
                <a:latin typeface="Montserrat"/>
                <a:ea typeface="Montserrat"/>
                <a:cs typeface="Montserrat"/>
                <a:sym typeface="Montserrat"/>
              </a:rPr>
              <a:t> Contains information about 9660 unique apps about their category, size, #installs, #reviews, genre, price among other measures</a:t>
            </a:r>
            <a:endParaRPr>
              <a:latin typeface="Montserrat"/>
              <a:ea typeface="Montserrat"/>
              <a:cs typeface="Montserrat"/>
              <a:sym typeface="Montserrat"/>
            </a:endParaRPr>
          </a:p>
          <a:p>
            <a:pPr indent="-325755" lvl="0" marL="457200" rtl="0" algn="l">
              <a:spcBef>
                <a:spcPts val="0"/>
              </a:spcBef>
              <a:spcAft>
                <a:spcPts val="0"/>
              </a:spcAft>
              <a:buSzPct val="100000"/>
              <a:buFont typeface="Montserrat"/>
              <a:buChar char="●"/>
            </a:pPr>
            <a:r>
              <a:rPr b="1" lang="en">
                <a:latin typeface="Montserrat"/>
                <a:ea typeface="Montserrat"/>
                <a:cs typeface="Montserrat"/>
                <a:sym typeface="Montserrat"/>
              </a:rPr>
              <a:t>Dataset 2: </a:t>
            </a:r>
            <a:r>
              <a:rPr lang="en">
                <a:latin typeface="Montserrat"/>
                <a:ea typeface="Montserrat"/>
                <a:cs typeface="Montserrat"/>
                <a:sym typeface="Montserrat"/>
              </a:rPr>
              <a:t>Sentiment scores for 1074 apps based on user reviews</a:t>
            </a:r>
            <a:endParaRPr>
              <a:latin typeface="Montserrat"/>
              <a:ea typeface="Montserrat"/>
              <a:cs typeface="Montserrat"/>
              <a:sym typeface="Montserrat"/>
            </a:endParaRPr>
          </a:p>
          <a:p>
            <a:pPr indent="-325755" lvl="0" marL="457200" rtl="0" algn="l">
              <a:spcBef>
                <a:spcPts val="0"/>
              </a:spcBef>
              <a:spcAft>
                <a:spcPts val="0"/>
              </a:spcAft>
              <a:buSzPct val="100000"/>
              <a:buFont typeface="Montserrat"/>
              <a:buChar char="●"/>
            </a:pPr>
            <a:r>
              <a:rPr lang="en">
                <a:latin typeface="Montserrat"/>
                <a:ea typeface="Montserrat"/>
                <a:cs typeface="Montserrat"/>
                <a:sym typeface="Montserrat"/>
              </a:rPr>
              <a:t>Imbalanced dataset with 64% positive reviews, 22% Negative reviews and with 14% neutral ratings</a:t>
            </a:r>
            <a:endParaRPr>
              <a:latin typeface="Montserrat"/>
              <a:ea typeface="Montserrat"/>
              <a:cs typeface="Montserrat"/>
              <a:sym typeface="Montserrat"/>
            </a:endParaRPr>
          </a:p>
        </p:txBody>
      </p:sp>
      <p:pic>
        <p:nvPicPr>
          <p:cNvPr id="2609" name="Google Shape;2609;p48"/>
          <p:cNvPicPr preferRelativeResize="0"/>
          <p:nvPr/>
        </p:nvPicPr>
        <p:blipFill>
          <a:blip r:embed="rId3">
            <a:alphaModFix/>
          </a:blip>
          <a:stretch>
            <a:fillRect/>
          </a:stretch>
        </p:blipFill>
        <p:spPr>
          <a:xfrm>
            <a:off x="5411850" y="1355225"/>
            <a:ext cx="3140200" cy="3531702"/>
          </a:xfrm>
          <a:prstGeom prst="rect">
            <a:avLst/>
          </a:prstGeom>
          <a:noFill/>
          <a:ln>
            <a:noFill/>
          </a:ln>
        </p:spPr>
      </p:pic>
      <p:sp>
        <p:nvSpPr>
          <p:cNvPr id="2610" name="Google Shape;2610;p48"/>
          <p:cNvSpPr txBox="1"/>
          <p:nvPr/>
        </p:nvSpPr>
        <p:spPr>
          <a:xfrm>
            <a:off x="859050" y="731800"/>
            <a:ext cx="6877500" cy="1215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2"/>
                </a:solidFill>
                <a:latin typeface="Montserrat"/>
                <a:ea typeface="Montserrat"/>
                <a:cs typeface="Montserrat"/>
                <a:sym typeface="Montserrat"/>
              </a:rPr>
              <a:t>Sources:</a:t>
            </a:r>
            <a:br>
              <a:rPr lang="en" sz="1800">
                <a:solidFill>
                  <a:schemeClr val="dk2"/>
                </a:solidFill>
                <a:latin typeface="Montserrat"/>
                <a:ea typeface="Montserrat"/>
                <a:cs typeface="Montserrat"/>
                <a:sym typeface="Montserrat"/>
              </a:rPr>
            </a:br>
            <a:r>
              <a:rPr lang="en" sz="1100" u="sng">
                <a:solidFill>
                  <a:srgbClr val="1155CC"/>
                </a:solidFill>
                <a:latin typeface="Montserrat Light"/>
                <a:ea typeface="Montserrat Light"/>
                <a:cs typeface="Montserrat Light"/>
                <a:sym typeface="Montserrat Light"/>
                <a:hlinkClick r:id="rId4">
                  <a:extLst>
                    <a:ext uri="{A12FA001-AC4F-418D-AE19-62706E023703}">
                      <ahyp:hlinkClr val="tx"/>
                    </a:ext>
                  </a:extLst>
                </a:hlinkClick>
              </a:rPr>
              <a:t>https://www.kaggle.com/lava18/google-play-store-apps?select=googleplaystore.csv</a:t>
            </a:r>
            <a:br>
              <a:rPr lang="en"/>
            </a:br>
            <a:r>
              <a:rPr lang="en" sz="1100" u="sng">
                <a:solidFill>
                  <a:srgbClr val="1155CC"/>
                </a:solidFill>
                <a:latin typeface="Montserrat Light"/>
                <a:ea typeface="Montserrat Light"/>
                <a:cs typeface="Montserrat Light"/>
                <a:sym typeface="Montserrat Light"/>
                <a:hlinkClick r:id="rId5">
                  <a:extLst>
                    <a:ext uri="{A12FA001-AC4F-418D-AE19-62706E023703}">
                      <ahyp:hlinkClr val="tx"/>
                    </a:ext>
                  </a:extLst>
                </a:hlinkClick>
              </a:rPr>
              <a:t>https://www.kaggle.com/lava18/google-play-store-apps?select=googleplaystore_user_reviews.csv</a:t>
            </a:r>
            <a:endParaRPr sz="1100" u="sng">
              <a:solidFill>
                <a:srgbClr val="1155CC"/>
              </a:solidFill>
              <a:latin typeface="Montserrat Light"/>
              <a:ea typeface="Montserrat Light"/>
              <a:cs typeface="Montserrat Light"/>
              <a:sym typeface="Montserrat Light"/>
            </a:endParaRPr>
          </a:p>
          <a:p>
            <a:pPr indent="0" lvl="0" marL="0" rtl="0" algn="l">
              <a:lnSpc>
                <a:spcPct val="115000"/>
              </a:lnSpc>
              <a:spcBef>
                <a:spcPts val="1200"/>
              </a:spcBef>
              <a:spcAft>
                <a:spcPts val="1200"/>
              </a:spcAft>
              <a:buNone/>
            </a:pPr>
            <a:r>
              <a:t/>
            </a:r>
            <a:endParaRPr sz="1100">
              <a:latin typeface="Montserrat Light"/>
              <a:ea typeface="Montserrat Light"/>
              <a:cs typeface="Montserrat Light"/>
              <a:sym typeface="Montserrat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4" name="Shape 2614"/>
        <p:cNvGrpSpPr/>
        <p:nvPr/>
      </p:nvGrpSpPr>
      <p:grpSpPr>
        <a:xfrm>
          <a:off x="0" y="0"/>
          <a:ext cx="0" cy="0"/>
          <a:chOff x="0" y="0"/>
          <a:chExt cx="0" cy="0"/>
        </a:xfrm>
      </p:grpSpPr>
      <p:sp>
        <p:nvSpPr>
          <p:cNvPr id="2615" name="Google Shape;2615;p49"/>
          <p:cNvSpPr txBox="1"/>
          <p:nvPr>
            <p:ph idx="4" type="subTitle"/>
          </p:nvPr>
        </p:nvSpPr>
        <p:spPr>
          <a:xfrm>
            <a:off x="5555300" y="2880549"/>
            <a:ext cx="2038500" cy="710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Unique apps = 487</a:t>
            </a:r>
            <a:endParaRPr>
              <a:latin typeface="Barlow Semi Condensed"/>
              <a:ea typeface="Barlow Semi Condensed"/>
              <a:cs typeface="Barlow Semi Condensed"/>
              <a:sym typeface="Barlow Semi Condensed"/>
            </a:endParaRPr>
          </a:p>
        </p:txBody>
      </p:sp>
      <p:sp>
        <p:nvSpPr>
          <p:cNvPr id="2616" name="Google Shape;2616;p49"/>
          <p:cNvSpPr txBox="1"/>
          <p:nvPr>
            <p:ph type="title"/>
          </p:nvPr>
        </p:nvSpPr>
        <p:spPr>
          <a:xfrm>
            <a:off x="2208175" y="338323"/>
            <a:ext cx="47277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Clr>
                <a:schemeClr val="dk1"/>
              </a:buClr>
              <a:buSzPct val="39285"/>
              <a:buFont typeface="Arial"/>
              <a:buNone/>
            </a:pPr>
            <a:r>
              <a:rPr lang="en">
                <a:latin typeface="Montserrat"/>
                <a:ea typeface="Montserrat"/>
                <a:cs typeface="Montserrat"/>
                <a:sym typeface="Montserrat"/>
              </a:rPr>
              <a:t>Data Pre-Processing</a:t>
            </a:r>
            <a:endParaRPr/>
          </a:p>
        </p:txBody>
      </p:sp>
      <p:sp>
        <p:nvSpPr>
          <p:cNvPr id="2617" name="Google Shape;2617;p49"/>
          <p:cNvSpPr txBox="1"/>
          <p:nvPr>
            <p:ph idx="1" type="subTitle"/>
          </p:nvPr>
        </p:nvSpPr>
        <p:spPr>
          <a:xfrm>
            <a:off x="5555350" y="2481918"/>
            <a:ext cx="2038500" cy="466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Final Dataset</a:t>
            </a:r>
            <a:endParaRPr>
              <a:solidFill>
                <a:schemeClr val="accent1"/>
              </a:solidFill>
            </a:endParaRPr>
          </a:p>
        </p:txBody>
      </p:sp>
      <p:sp>
        <p:nvSpPr>
          <p:cNvPr id="2618" name="Google Shape;2618;p49"/>
          <p:cNvSpPr txBox="1"/>
          <p:nvPr>
            <p:ph idx="2" type="subTitle"/>
          </p:nvPr>
        </p:nvSpPr>
        <p:spPr>
          <a:xfrm>
            <a:off x="3594924" y="1648371"/>
            <a:ext cx="1865400" cy="466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Merged Dataset</a:t>
            </a:r>
            <a:endParaRPr>
              <a:solidFill>
                <a:schemeClr val="accent1"/>
              </a:solidFill>
            </a:endParaRPr>
          </a:p>
        </p:txBody>
      </p:sp>
      <p:sp>
        <p:nvSpPr>
          <p:cNvPr id="2619" name="Google Shape;2619;p49"/>
          <p:cNvSpPr txBox="1"/>
          <p:nvPr>
            <p:ph idx="3" type="subTitle"/>
          </p:nvPr>
        </p:nvSpPr>
        <p:spPr>
          <a:xfrm>
            <a:off x="1634550" y="1076175"/>
            <a:ext cx="1865400" cy="466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Original Dataset</a:t>
            </a:r>
            <a:endParaRPr>
              <a:solidFill>
                <a:schemeClr val="accent1"/>
              </a:solidFill>
            </a:endParaRPr>
          </a:p>
        </p:txBody>
      </p:sp>
      <p:sp>
        <p:nvSpPr>
          <p:cNvPr id="2620" name="Google Shape;2620;p49"/>
          <p:cNvSpPr/>
          <p:nvPr/>
        </p:nvSpPr>
        <p:spPr>
          <a:xfrm>
            <a:off x="1766099" y="2385798"/>
            <a:ext cx="1602300" cy="2757900"/>
          </a:xfrm>
          <a:prstGeom prst="round2SameRect">
            <a:avLst>
              <a:gd fmla="val 16667" name="adj1"/>
              <a:gd fmla="val 0" name="adj2"/>
            </a:avLst>
          </a:prstGeom>
          <a:solidFill>
            <a:schemeClr val="accent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9"/>
          <p:cNvSpPr/>
          <p:nvPr/>
        </p:nvSpPr>
        <p:spPr>
          <a:xfrm>
            <a:off x="5775650" y="3670418"/>
            <a:ext cx="1602300" cy="1473300"/>
          </a:xfrm>
          <a:prstGeom prst="round2SameRect">
            <a:avLst>
              <a:gd fmla="val 16667" name="adj1"/>
              <a:gd fmla="val 0" name="adj2"/>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9"/>
          <p:cNvSpPr/>
          <p:nvPr/>
        </p:nvSpPr>
        <p:spPr>
          <a:xfrm>
            <a:off x="3770899" y="3105555"/>
            <a:ext cx="1602300" cy="2037900"/>
          </a:xfrm>
          <a:prstGeom prst="round2SameRect">
            <a:avLst>
              <a:gd fmla="val 16667" name="adj1"/>
              <a:gd fmla="val 0" name="adj2"/>
            </a:avLst>
          </a:prstGeom>
          <a:solidFill>
            <a:schemeClr val="accen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9"/>
          <p:cNvSpPr txBox="1"/>
          <p:nvPr>
            <p:ph idx="5" type="subTitle"/>
          </p:nvPr>
        </p:nvSpPr>
        <p:spPr>
          <a:xfrm>
            <a:off x="3594924" y="2046985"/>
            <a:ext cx="1865400" cy="710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Unique apps = </a:t>
            </a:r>
            <a:r>
              <a:rPr lang="en"/>
              <a:t>1074</a:t>
            </a:r>
            <a:endParaRPr>
              <a:latin typeface="Barlow Semi Condensed"/>
              <a:ea typeface="Barlow Semi Condensed"/>
              <a:cs typeface="Barlow Semi Condensed"/>
              <a:sym typeface="Barlow Semi Condensed"/>
            </a:endParaRPr>
          </a:p>
        </p:txBody>
      </p:sp>
      <p:sp>
        <p:nvSpPr>
          <p:cNvPr id="2624" name="Google Shape;2624;p49"/>
          <p:cNvSpPr txBox="1"/>
          <p:nvPr>
            <p:ph idx="5" type="subTitle"/>
          </p:nvPr>
        </p:nvSpPr>
        <p:spPr>
          <a:xfrm>
            <a:off x="1634550" y="1464579"/>
            <a:ext cx="1865400" cy="4665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Unique apps = 9660 </a:t>
            </a:r>
            <a:endParaRPr>
              <a:latin typeface="Barlow Semi Condensed"/>
              <a:ea typeface="Barlow Semi Condensed"/>
              <a:cs typeface="Barlow Semi Condensed"/>
              <a:sym typeface="Barlow Semi Condense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8" name="Shape 2628"/>
        <p:cNvGrpSpPr/>
        <p:nvPr/>
      </p:nvGrpSpPr>
      <p:grpSpPr>
        <a:xfrm>
          <a:off x="0" y="0"/>
          <a:ext cx="0" cy="0"/>
          <a:chOff x="0" y="0"/>
          <a:chExt cx="0" cy="0"/>
        </a:xfrm>
      </p:grpSpPr>
      <p:sp>
        <p:nvSpPr>
          <p:cNvPr id="2629" name="Google Shape;2629;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Montserrat"/>
                <a:ea typeface="Montserrat"/>
                <a:cs typeface="Montserrat"/>
                <a:sym typeface="Montserrat"/>
              </a:rPr>
              <a:t>Exploratory Data Analysis</a:t>
            </a:r>
            <a:endParaRPr>
              <a:latin typeface="Montserrat"/>
              <a:ea typeface="Montserrat"/>
              <a:cs typeface="Montserrat"/>
              <a:sym typeface="Montserrat"/>
            </a:endParaRPr>
          </a:p>
        </p:txBody>
      </p:sp>
      <p:sp>
        <p:nvSpPr>
          <p:cNvPr id="2630" name="Google Shape;2630;p5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31" name="Google Shape;2631;p50"/>
          <p:cNvPicPr preferRelativeResize="0"/>
          <p:nvPr/>
        </p:nvPicPr>
        <p:blipFill>
          <a:blip r:embed="rId3">
            <a:alphaModFix/>
          </a:blip>
          <a:stretch>
            <a:fillRect/>
          </a:stretch>
        </p:blipFill>
        <p:spPr>
          <a:xfrm>
            <a:off x="105550" y="162700"/>
            <a:ext cx="8932900" cy="4818101"/>
          </a:xfrm>
          <a:prstGeom prst="rect">
            <a:avLst/>
          </a:prstGeom>
          <a:noFill/>
          <a:ln cap="flat" cmpd="sng" w="38100">
            <a:solidFill>
              <a:schemeClr val="accent1"/>
            </a:solidFill>
            <a:prstDash val="solid"/>
            <a:round/>
            <a:headEnd len="sm" w="sm" type="none"/>
            <a:tailEnd len="sm" w="sm" type="none"/>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5" name="Shape 2635"/>
        <p:cNvGrpSpPr/>
        <p:nvPr/>
      </p:nvGrpSpPr>
      <p:grpSpPr>
        <a:xfrm>
          <a:off x="0" y="0"/>
          <a:ext cx="0" cy="0"/>
          <a:chOff x="0" y="0"/>
          <a:chExt cx="0" cy="0"/>
        </a:xfrm>
      </p:grpSpPr>
      <p:sp>
        <p:nvSpPr>
          <p:cNvPr id="2636" name="Google Shape;2636;p51"/>
          <p:cNvSpPr txBox="1"/>
          <p:nvPr>
            <p:ph type="title"/>
          </p:nvPr>
        </p:nvSpPr>
        <p:spPr>
          <a:xfrm>
            <a:off x="311700" y="77625"/>
            <a:ext cx="85206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1720">
                <a:latin typeface="Montserrat"/>
                <a:ea typeface="Montserrat"/>
                <a:cs typeface="Montserrat"/>
                <a:sym typeface="Montserrat"/>
              </a:rPr>
              <a:t>Distribution of Avg Rating and Avg Sentiment Score over Install Category</a:t>
            </a:r>
            <a:endParaRPr sz="1320">
              <a:latin typeface="Montserrat"/>
              <a:ea typeface="Montserrat"/>
              <a:cs typeface="Montserrat"/>
              <a:sym typeface="Montserrat"/>
            </a:endParaRPr>
          </a:p>
        </p:txBody>
      </p:sp>
      <p:pic>
        <p:nvPicPr>
          <p:cNvPr id="2637" name="Google Shape;2637;p51"/>
          <p:cNvPicPr preferRelativeResize="0"/>
          <p:nvPr/>
        </p:nvPicPr>
        <p:blipFill>
          <a:blip r:embed="rId3">
            <a:alphaModFix/>
          </a:blip>
          <a:stretch>
            <a:fillRect/>
          </a:stretch>
        </p:blipFill>
        <p:spPr>
          <a:xfrm>
            <a:off x="311700" y="704824"/>
            <a:ext cx="8520602" cy="4293566"/>
          </a:xfrm>
          <a:prstGeom prst="rect">
            <a:avLst/>
          </a:prstGeom>
          <a:noFill/>
          <a:ln cap="flat" cmpd="sng" w="38100">
            <a:solidFill>
              <a:schemeClr val="accent1"/>
            </a:solidFill>
            <a:prstDash val="solid"/>
            <a:round/>
            <a:headEnd len="sm" w="sm" type="none"/>
            <a:tailEnd len="sm" w="sm" type="none"/>
          </a:ln>
        </p:spPr>
      </p:pic>
      <p:sp>
        <p:nvSpPr>
          <p:cNvPr id="2638" name="Google Shape;2638;p51"/>
          <p:cNvSpPr txBox="1"/>
          <p:nvPr/>
        </p:nvSpPr>
        <p:spPr>
          <a:xfrm>
            <a:off x="7381825" y="4247775"/>
            <a:ext cx="1146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t>Candy Crush Saga</a:t>
            </a:r>
            <a:endParaRPr sz="900"/>
          </a:p>
        </p:txBody>
      </p:sp>
      <p:sp>
        <p:nvSpPr>
          <p:cNvPr id="2639" name="Google Shape;2639;p51"/>
          <p:cNvSpPr txBox="1"/>
          <p:nvPr/>
        </p:nvSpPr>
        <p:spPr>
          <a:xfrm>
            <a:off x="7381825" y="3289450"/>
            <a:ext cx="847800" cy="32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900"/>
              <a:t>Dropbox</a:t>
            </a:r>
            <a:endParaRPr sz="900"/>
          </a:p>
        </p:txBody>
      </p:sp>
      <p:sp>
        <p:nvSpPr>
          <p:cNvPr id="2640" name="Google Shape;2640;p51"/>
          <p:cNvSpPr txBox="1"/>
          <p:nvPr/>
        </p:nvSpPr>
        <p:spPr>
          <a:xfrm>
            <a:off x="8229500" y="3600725"/>
            <a:ext cx="6561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Google News</a:t>
            </a:r>
            <a:endParaRPr sz="900"/>
          </a:p>
        </p:txBody>
      </p:sp>
      <p:sp>
        <p:nvSpPr>
          <p:cNvPr id="2641" name="Google Shape;2641;p51"/>
          <p:cNvSpPr txBox="1"/>
          <p:nvPr/>
        </p:nvSpPr>
        <p:spPr>
          <a:xfrm>
            <a:off x="10636250" y="2889250"/>
            <a:ext cx="734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